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 ContentType="image/tif"/>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2.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theme/theme3.xml" ContentType="application/vnd.openxmlformats-officedocument.theme+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theme/theme4.xml" ContentType="application/vnd.openxmlformats-officedocument.theme+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theme/theme5.xml" ContentType="application/vnd.openxmlformats-officedocument.theme+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theme/theme6.xml" ContentType="application/vnd.openxmlformats-officedocument.theme+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3" r:id="rId4"/>
    <p:sldMasterId id="2147484141" r:id="rId5"/>
    <p:sldMasterId id="2147484245" r:id="rId6"/>
    <p:sldMasterId id="2147484356" r:id="rId7"/>
    <p:sldMasterId id="2147484459" r:id="rId8"/>
    <p:sldMasterId id="2147484571" r:id="rId9"/>
    <p:sldMasterId id="2147484574" r:id="rId10"/>
  </p:sldMasterIdLst>
  <p:notesMasterIdLst>
    <p:notesMasterId r:id="rId21"/>
  </p:notesMasterIdLst>
  <p:handoutMasterIdLst>
    <p:handoutMasterId r:id="rId22"/>
  </p:handoutMasterIdLst>
  <p:sldIdLst>
    <p:sldId id="300" r:id="rId11"/>
    <p:sldId id="2147481459" r:id="rId12"/>
    <p:sldId id="646" r:id="rId13"/>
    <p:sldId id="2147483115" r:id="rId14"/>
    <p:sldId id="2147483117" r:id="rId15"/>
    <p:sldId id="265" r:id="rId16"/>
    <p:sldId id="2147476598" r:id="rId17"/>
    <p:sldId id="2147476604" r:id="rId18"/>
    <p:sldId id="2147483118" r:id="rId19"/>
    <p:sldId id="214570651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307" y="53"/>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9.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yak, Utpal" userId="b6e5bb3b-dca3-4937-a474-ec19b5e4e5c5" providerId="ADAL" clId="{333ABB12-C13E-4E11-BFAC-CB6F77C7E510}"/>
    <pc:docChg chg="undo custSel addSld delSld">
      <pc:chgData name="Nayak, Utpal" userId="b6e5bb3b-dca3-4937-a474-ec19b5e4e5c5" providerId="ADAL" clId="{333ABB12-C13E-4E11-BFAC-CB6F77C7E510}" dt="2024-09-06T17:03:35.951" v="7" actId="47"/>
      <pc:docMkLst>
        <pc:docMk/>
      </pc:docMkLst>
      <pc:sldChg chg="del">
        <pc:chgData name="Nayak, Utpal" userId="b6e5bb3b-dca3-4937-a474-ec19b5e4e5c5" providerId="ADAL" clId="{333ABB12-C13E-4E11-BFAC-CB6F77C7E510}" dt="2024-09-06T17:03:31.371" v="5" actId="47"/>
        <pc:sldMkLst>
          <pc:docMk/>
          <pc:sldMk cId="2823212354" sldId="1634"/>
        </pc:sldMkLst>
      </pc:sldChg>
      <pc:sldChg chg="add del">
        <pc:chgData name="Nayak, Utpal" userId="b6e5bb3b-dca3-4937-a474-ec19b5e4e5c5" providerId="ADAL" clId="{333ABB12-C13E-4E11-BFAC-CB6F77C7E510}" dt="2024-09-06T17:03:35.951" v="7" actId="47"/>
        <pc:sldMkLst>
          <pc:docMk/>
          <pc:sldMk cId="3019202544" sldId="2145706512"/>
        </pc:sldMkLst>
      </pc:sldChg>
      <pc:sldChg chg="del">
        <pc:chgData name="Nayak, Utpal" userId="b6e5bb3b-dca3-4937-a474-ec19b5e4e5c5" providerId="ADAL" clId="{333ABB12-C13E-4E11-BFAC-CB6F77C7E510}" dt="2024-09-06T17:03:12.393" v="3" actId="47"/>
        <pc:sldMkLst>
          <pc:docMk/>
          <pc:sldMk cId="241402432" sldId="2145706567"/>
        </pc:sldMkLst>
      </pc:sldChg>
      <pc:sldChg chg="del">
        <pc:chgData name="Nayak, Utpal" userId="b6e5bb3b-dca3-4937-a474-ec19b5e4e5c5" providerId="ADAL" clId="{333ABB12-C13E-4E11-BFAC-CB6F77C7E510}" dt="2024-09-06T17:03:02.701" v="2" actId="47"/>
        <pc:sldMkLst>
          <pc:docMk/>
          <pc:sldMk cId="4003355100" sldId="2147476603"/>
        </pc:sldMkLst>
      </pc:sldChg>
      <pc:sldChg chg="del">
        <pc:chgData name="Nayak, Utpal" userId="b6e5bb3b-dca3-4937-a474-ec19b5e4e5c5" providerId="ADAL" clId="{333ABB12-C13E-4E11-BFAC-CB6F77C7E510}" dt="2024-09-06T17:02:21.232" v="0" actId="47"/>
        <pc:sldMkLst>
          <pc:docMk/>
          <pc:sldMk cId="2855538046" sldId="2147481412"/>
        </pc:sldMkLst>
      </pc:sldChg>
      <pc:sldChg chg="del">
        <pc:chgData name="Nayak, Utpal" userId="b6e5bb3b-dca3-4937-a474-ec19b5e4e5c5" providerId="ADAL" clId="{333ABB12-C13E-4E11-BFAC-CB6F77C7E510}" dt="2024-09-06T17:02:26.343" v="1" actId="47"/>
        <pc:sldMkLst>
          <pc:docMk/>
          <pc:sldMk cId="1631883330" sldId="2147481455"/>
        </pc:sldMkLst>
      </pc:sldChg>
      <pc:sldChg chg="del">
        <pc:chgData name="Nayak, Utpal" userId="b6e5bb3b-dca3-4937-a474-ec19b5e4e5c5" providerId="ADAL" clId="{333ABB12-C13E-4E11-BFAC-CB6F77C7E510}" dt="2024-09-06T17:03:23.400" v="4" actId="47"/>
        <pc:sldMkLst>
          <pc:docMk/>
          <pc:sldMk cId="986176179" sldId="2147481471"/>
        </pc:sldMkLst>
      </pc:sldChg>
      <pc:sldMasterChg chg="addSldLayout delSldLayout">
        <pc:chgData name="Nayak, Utpal" userId="b6e5bb3b-dca3-4937-a474-ec19b5e4e5c5" providerId="ADAL" clId="{333ABB12-C13E-4E11-BFAC-CB6F77C7E510}" dt="2024-09-06T17:03:35.951" v="7" actId="47"/>
        <pc:sldMasterMkLst>
          <pc:docMk/>
          <pc:sldMasterMk cId="1330536435" sldId="2147484574"/>
        </pc:sldMasterMkLst>
        <pc:sldLayoutChg chg="del">
          <pc:chgData name="Nayak, Utpal" userId="b6e5bb3b-dca3-4937-a474-ec19b5e4e5c5" providerId="ADAL" clId="{333ABB12-C13E-4E11-BFAC-CB6F77C7E510}" dt="2024-09-06T17:03:23.400" v="4" actId="47"/>
          <pc:sldLayoutMkLst>
            <pc:docMk/>
            <pc:sldMasterMk cId="1330536435" sldId="2147484574"/>
            <pc:sldLayoutMk cId="2924936446" sldId="2147484582"/>
          </pc:sldLayoutMkLst>
        </pc:sldLayoutChg>
        <pc:sldLayoutChg chg="add del">
          <pc:chgData name="Nayak, Utpal" userId="b6e5bb3b-dca3-4937-a474-ec19b5e4e5c5" providerId="ADAL" clId="{333ABB12-C13E-4E11-BFAC-CB6F77C7E510}" dt="2024-09-06T17:03:35.951" v="7" actId="47"/>
          <pc:sldLayoutMkLst>
            <pc:docMk/>
            <pc:sldMasterMk cId="1330536435" sldId="2147484574"/>
            <pc:sldLayoutMk cId="4042680725" sldId="2147484584"/>
          </pc:sldLayoutMkLst>
        </pc:sldLayoutChg>
        <pc:sldLayoutChg chg="del">
          <pc:chgData name="Nayak, Utpal" userId="b6e5bb3b-dca3-4937-a474-ec19b5e4e5c5" providerId="ADAL" clId="{333ABB12-C13E-4E11-BFAC-CB6F77C7E510}" dt="2024-09-06T17:03:31.371" v="5" actId="47"/>
          <pc:sldLayoutMkLst>
            <pc:docMk/>
            <pc:sldMasterMk cId="1330536435" sldId="2147484574"/>
            <pc:sldLayoutMk cId="2852630018" sldId="2147484585"/>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FCAD2B-551E-561E-52B3-627F3F794A1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577624A-F0E3-3CD3-34B1-FDFB763A013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B03778B-DF83-4F46-B2DF-7F649B5E59E8}" type="datetimeFigureOut">
              <a:rPr lang="en-US" smtClean="0"/>
              <a:t>9/6/2024</a:t>
            </a:fld>
            <a:endParaRPr lang="en-US"/>
          </a:p>
        </p:txBody>
      </p:sp>
      <p:sp>
        <p:nvSpPr>
          <p:cNvPr id="4" name="Footer Placeholder 3">
            <a:extLst>
              <a:ext uri="{FF2B5EF4-FFF2-40B4-BE49-F238E27FC236}">
                <a16:creationId xmlns:a16="http://schemas.microsoft.com/office/drawing/2014/main" id="{710D0BC0-822D-1BE2-1D68-DAC1F6CABE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1C9FF4B-24C1-52AE-7CDB-E793D2A1070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F403208-BFFB-DB41-9D9C-AEE94FC6C6E3}" type="slidenum">
              <a:rPr lang="en-US" smtClean="0"/>
              <a:t>‹#›</a:t>
            </a:fld>
            <a:endParaRPr lang="en-US"/>
          </a:p>
        </p:txBody>
      </p:sp>
    </p:spTree>
    <p:extLst>
      <p:ext uri="{BB962C8B-B14F-4D97-AF65-F5344CB8AC3E}">
        <p14:creationId xmlns:p14="http://schemas.microsoft.com/office/powerpoint/2010/main" val="2360744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BCB7C2-FCAA-4944-B8A7-6E4AF253BA3C}" type="datetimeFigureOut">
              <a:rPr lang="en-US" smtClean="0"/>
              <a:t>9/6/2024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A6F366-8F03-FF43-9818-C32811DCB1FA}" type="slidenum">
              <a:rPr lang="en-US" smtClean="0"/>
              <a:t>‹#›</a:t>
            </a:fld>
            <a:endParaRPr lang="en-US"/>
          </a:p>
        </p:txBody>
      </p:sp>
    </p:spTree>
    <p:extLst>
      <p:ext uri="{BB962C8B-B14F-4D97-AF65-F5344CB8AC3E}">
        <p14:creationId xmlns:p14="http://schemas.microsoft.com/office/powerpoint/2010/main" val="2688943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a:t>As </a:t>
            </a:r>
            <a:r>
              <a:rPr lang="es-ES" err="1"/>
              <a:t>some</a:t>
            </a:r>
            <a:r>
              <a:rPr lang="es-ES"/>
              <a:t> </a:t>
            </a:r>
            <a:r>
              <a:rPr lang="es-ES" err="1"/>
              <a:t>actors</a:t>
            </a:r>
            <a:r>
              <a:rPr lang="es-ES"/>
              <a:t> </a:t>
            </a:r>
            <a:r>
              <a:rPr lang="es-ES" err="1"/>
              <a:t>with</a:t>
            </a:r>
            <a:r>
              <a:rPr lang="es-ES"/>
              <a:t> </a:t>
            </a:r>
            <a:r>
              <a:rPr lang="es-ES" err="1"/>
              <a:t>which</a:t>
            </a:r>
            <a:r>
              <a:rPr lang="es-ES"/>
              <a:t> </a:t>
            </a:r>
            <a:r>
              <a:rPr lang="es-ES" err="1"/>
              <a:t>we</a:t>
            </a:r>
            <a:r>
              <a:rPr lang="es-ES"/>
              <a:t> share </a:t>
            </a:r>
            <a:r>
              <a:rPr lang="es-ES" err="1"/>
              <a:t>market</a:t>
            </a:r>
            <a:r>
              <a:rPr lang="es-ES"/>
              <a:t> </a:t>
            </a:r>
            <a:r>
              <a:rPr lang="es-ES" err="1"/>
              <a:t>space</a:t>
            </a:r>
            <a:r>
              <a:rPr lang="es-ES"/>
              <a:t> </a:t>
            </a:r>
            <a:r>
              <a:rPr lang="es-ES" err="1"/>
              <a:t>start</a:t>
            </a:r>
            <a:r>
              <a:rPr lang="es-ES"/>
              <a:t> </a:t>
            </a:r>
            <a:r>
              <a:rPr lang="es-ES" err="1"/>
              <a:t>to</a:t>
            </a:r>
            <a:r>
              <a:rPr lang="es-ES"/>
              <a:t> use and </a:t>
            </a:r>
            <a:r>
              <a:rPr lang="es-ES" err="1"/>
              <a:t>deploy</a:t>
            </a:r>
            <a:r>
              <a:rPr lang="es-ES"/>
              <a:t> </a:t>
            </a:r>
            <a:r>
              <a:rPr lang="es-ES" err="1"/>
              <a:t>GenAI</a:t>
            </a:r>
            <a:r>
              <a:rPr lang="es-ES"/>
              <a:t>, </a:t>
            </a:r>
            <a:r>
              <a:rPr lang="es-ES" err="1"/>
              <a:t>we</a:t>
            </a:r>
            <a:r>
              <a:rPr lang="es-ES"/>
              <a:t> </a:t>
            </a:r>
            <a:r>
              <a:rPr lang="es-ES" err="1"/>
              <a:t>have</a:t>
            </a:r>
            <a:r>
              <a:rPr lang="es-ES"/>
              <a:t> a </a:t>
            </a:r>
            <a:r>
              <a:rPr lang="es-ES" err="1"/>
              <a:t>potential</a:t>
            </a:r>
            <a:r>
              <a:rPr lang="es-ES"/>
              <a:t> </a:t>
            </a:r>
            <a:r>
              <a:rPr lang="es-ES" err="1"/>
              <a:t>risk</a:t>
            </a:r>
            <a:r>
              <a:rPr lang="es-ES"/>
              <a:t> </a:t>
            </a:r>
            <a:r>
              <a:rPr lang="es-ES" err="1"/>
              <a:t>of</a:t>
            </a:r>
            <a:r>
              <a:rPr lang="es-ES"/>
              <a:t> </a:t>
            </a:r>
            <a:r>
              <a:rPr lang="es-ES" err="1"/>
              <a:t>market</a:t>
            </a:r>
            <a:r>
              <a:rPr lang="es-ES"/>
              <a:t> </a:t>
            </a:r>
            <a:r>
              <a:rPr lang="es-ES" err="1"/>
              <a:t>reduction</a:t>
            </a:r>
            <a:r>
              <a:rPr lang="es-ES"/>
              <a:t>.</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F52DC-EC59-4DE1-BAC7-23B3848E6B8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94319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75DC1-E6E9-A8D5-8A65-10928839158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0F60FAB-8F6B-1E2C-4870-3E5D8970FB8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1DDEF3B-46F6-5957-73EA-F548E2AA67A7}"/>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5DD1271-7906-1E14-7837-35A18B3DF48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BDAAE8-436C-4D15-9213-4CF084082A1C}" type="slidenum">
              <a:rPr kumimoji="1" lang="ja-JP" altLang="en-US" sz="1200" b="0" i="0" u="none" strike="noStrike" kern="1200" cap="none" spc="0" normalizeH="0" baseline="0" noProof="0" smtClean="0">
                <a:ln>
                  <a:noFill/>
                </a:ln>
                <a:solidFill>
                  <a:prstClr val="black"/>
                </a:solidFill>
                <a:effectLst/>
                <a:uLnTx/>
                <a:uFillTx/>
                <a:latin typeface="Arial" panose="020B0604020202020204" pitchFamily="34" charset="0"/>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1" lang="ja-JP" altLang="en-US" sz="1200" b="0" i="0" u="none" strike="noStrike" kern="1200" cap="none" spc="0" normalizeH="0" baseline="0" noProof="0">
              <a:ln>
                <a:noFill/>
              </a:ln>
              <a:solidFill>
                <a:prstClr val="black"/>
              </a:solidFill>
              <a:effectLst/>
              <a:uLnTx/>
              <a:uFillTx/>
              <a:latin typeface="Arial" panose="020B0604020202020204" pitchFamily="34" charset="0"/>
              <a:ea typeface="游ゴシック" panose="020B0400000000000000" pitchFamily="34" charset="-128"/>
              <a:cs typeface="+mn-cs"/>
            </a:endParaRPr>
          </a:p>
        </p:txBody>
      </p:sp>
    </p:spTree>
    <p:extLst>
      <p:ext uri="{BB962C8B-B14F-4D97-AF65-F5344CB8AC3E}">
        <p14:creationId xmlns:p14="http://schemas.microsoft.com/office/powerpoint/2010/main" val="1303682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958E3-6088-F15E-A5D7-D61FCEDF30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F5C238-6921-3E1E-9CBD-F7C67606B2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91C5A3-D599-4166-AAEC-80B8DBCE524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415420E-7FB7-712A-D5BA-E159A0DEADC5}"/>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13D799-FF48-46F0-9966-440140B3BF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0928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958E3-6088-F15E-A5D7-D61FCEDF30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F5C238-6921-3E1E-9CBD-F7C67606B2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91C5A3-D599-4166-AAEC-80B8DBCE524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415420E-7FB7-712A-D5BA-E159A0DEADC5}"/>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13D799-FF48-46F0-9966-440140B3BF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2233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13D799-FF48-46F0-9966-440140B3BF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559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13D799-FF48-46F0-9966-440140B3BFD7}" type="slidenum">
              <a:rPr lang="en-US" smtClean="0"/>
              <a:t>10</a:t>
            </a:fld>
            <a:endParaRPr lang="en-US"/>
          </a:p>
        </p:txBody>
      </p:sp>
    </p:spTree>
    <p:extLst>
      <p:ext uri="{BB962C8B-B14F-4D97-AF65-F5344CB8AC3E}">
        <p14:creationId xmlns:p14="http://schemas.microsoft.com/office/powerpoint/2010/main" val="997423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5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5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7.xml"/><Relationship Id="rId4" Type="http://schemas.openxmlformats.org/officeDocument/2006/relationships/image" Target="../media/image19.svg"/></Relationships>
</file>

<file path=ppt/slideLayouts/_rels/slideLayout54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01-Cover-Basic(Light)">
    <p:bg>
      <p:bgPr>
        <a:solidFill>
          <a:schemeClr val="bg1"/>
        </a:solidFill>
        <a:effectLst/>
      </p:bgPr>
    </p:bg>
    <p:spTree>
      <p:nvGrpSpPr>
        <p:cNvPr id="1" name=""/>
        <p:cNvGrpSpPr/>
        <p:nvPr/>
      </p:nvGrpSpPr>
      <p:grpSpPr>
        <a:xfrm>
          <a:off x="0" y="0"/>
          <a:ext cx="0" cy="0"/>
          <a:chOff x="0" y="0"/>
          <a:chExt cx="0" cy="0"/>
        </a:xfrm>
      </p:grpSpPr>
      <p:sp>
        <p:nvSpPr>
          <p:cNvPr id="20" name="Content Placeholder 1">
            <a:extLst>
              <a:ext uri="{FF2B5EF4-FFF2-40B4-BE49-F238E27FC236}">
                <a16:creationId xmlns:a16="http://schemas.microsoft.com/office/drawing/2014/main" id="{0588049C-8BEA-8B9A-1BE7-75EA02526667}"/>
              </a:ext>
            </a:extLst>
          </p:cNvPr>
          <p:cNvSpPr>
            <a:spLocks noGrp="1"/>
          </p:cNvSpPr>
          <p:nvPr>
            <p:ph sz="quarter" idx="15" hasCustomPrompt="1"/>
          </p:nvPr>
        </p:nvSpPr>
        <p:spPr>
          <a:xfrm>
            <a:off x="615950" y="463550"/>
            <a:ext cx="2857500" cy="1524000"/>
          </a:xfrm>
        </p:spPr>
        <p:txBody>
          <a:bodyPr>
            <a:normAutofit/>
          </a:bodyPr>
          <a:lstStyle>
            <a:lvl3pPr>
              <a:defRPr sz="1200"/>
            </a:lvl3pPr>
          </a:lstStyle>
          <a:p>
            <a:pPr lvl="2"/>
            <a:r>
              <a:rPr lang="en-US"/>
              <a:t>Option Client Logo</a:t>
            </a:r>
          </a:p>
        </p:txBody>
      </p:sp>
      <p:sp>
        <p:nvSpPr>
          <p:cNvPr id="6" name="Title 1">
            <a:extLst>
              <a:ext uri="{FF2B5EF4-FFF2-40B4-BE49-F238E27FC236}">
                <a16:creationId xmlns:a16="http://schemas.microsoft.com/office/drawing/2014/main" id="{005DCF7D-832C-08D4-F0D2-F060CE447F89}"/>
              </a:ext>
            </a:extLst>
          </p:cNvPr>
          <p:cNvSpPr>
            <a:spLocks noGrp="1"/>
          </p:cNvSpPr>
          <p:nvPr>
            <p:ph type="title" hasCustomPrompt="1"/>
          </p:nvPr>
        </p:nvSpPr>
        <p:spPr>
          <a:xfrm>
            <a:off x="615950" y="1981201"/>
            <a:ext cx="8073840" cy="2286000"/>
          </a:xfrm>
        </p:spPr>
        <p:txBody>
          <a:bodyPr anchor="b"/>
          <a:lstStyle>
            <a:lvl1pPr>
              <a:defRPr sz="7000"/>
            </a:lvl1pPr>
          </a:lstStyle>
          <a:p>
            <a:r>
              <a:rPr lang="en-US"/>
              <a:t>Headline 70pt</a:t>
            </a:r>
          </a:p>
        </p:txBody>
      </p:sp>
      <p:sp>
        <p:nvSpPr>
          <p:cNvPr id="13" name="Text Placeholder 9">
            <a:extLst>
              <a:ext uri="{FF2B5EF4-FFF2-40B4-BE49-F238E27FC236}">
                <a16:creationId xmlns:a16="http://schemas.microsoft.com/office/drawing/2014/main" id="{B07B37AE-FA3D-3140-D5E0-10D4EE1C59F5}"/>
              </a:ext>
            </a:extLst>
          </p:cNvPr>
          <p:cNvSpPr>
            <a:spLocks noGrp="1"/>
          </p:cNvSpPr>
          <p:nvPr>
            <p:ph type="body" sz="quarter" idx="13" hasCustomPrompt="1"/>
          </p:nvPr>
        </p:nvSpPr>
        <p:spPr>
          <a:xfrm>
            <a:off x="615950" y="4267200"/>
            <a:ext cx="8070850" cy="2133600"/>
          </a:xfrm>
        </p:spPr>
        <p:txBody>
          <a:bodyPr/>
          <a:lstStyle/>
          <a:p>
            <a:pPr lvl="0"/>
            <a:r>
              <a:rPr lang="en-US"/>
              <a:t>Sub Headline 1</a:t>
            </a:r>
          </a:p>
        </p:txBody>
      </p:sp>
      <p:sp>
        <p:nvSpPr>
          <p:cNvPr id="12" name="Date Placeholder 1">
            <a:extLst>
              <a:ext uri="{FF2B5EF4-FFF2-40B4-BE49-F238E27FC236}">
                <a16:creationId xmlns:a16="http://schemas.microsoft.com/office/drawing/2014/main" id="{BAE5111A-F79A-7E7E-9553-7344B3546F76}"/>
              </a:ext>
            </a:extLst>
          </p:cNvPr>
          <p:cNvSpPr>
            <a:spLocks noGrp="1"/>
          </p:cNvSpPr>
          <p:nvPr>
            <p:ph type="dt" sz="half" idx="16"/>
          </p:nvPr>
        </p:nvSpPr>
        <p:spPr>
          <a:xfrm>
            <a:off x="615950" y="6492875"/>
            <a:ext cx="2743200" cy="365125"/>
          </a:xfrm>
          <a:prstGeom prst="rect">
            <a:avLst/>
          </a:prstGeom>
        </p:spPr>
        <p:txBody>
          <a:bodyPr/>
          <a:lstStyle/>
          <a:p>
            <a:endParaRPr lang="en-US"/>
          </a:p>
        </p:txBody>
      </p:sp>
      <p:sp>
        <p:nvSpPr>
          <p:cNvPr id="17" name="Picture Placeholder 1">
            <a:extLst>
              <a:ext uri="{FF2B5EF4-FFF2-40B4-BE49-F238E27FC236}">
                <a16:creationId xmlns:a16="http://schemas.microsoft.com/office/drawing/2014/main" id="{45B00AE3-13E0-397A-94F2-3079A40F10F2}"/>
              </a:ext>
            </a:extLst>
          </p:cNvPr>
          <p:cNvSpPr>
            <a:spLocks noGrp="1"/>
          </p:cNvSpPr>
          <p:nvPr>
            <p:ph type="pic" sz="quarter" idx="14" hasCustomPrompt="1"/>
          </p:nvPr>
        </p:nvSpPr>
        <p:spPr>
          <a:xfrm>
            <a:off x="0" y="0"/>
            <a:ext cx="12192000" cy="6858000"/>
          </a:xfrm>
        </p:spPr>
        <p:txBody>
          <a:bodyPr lIns="457200" tIns="457200" rIns="457200">
            <a:normAutofit/>
          </a:bodyPr>
          <a:lstStyle>
            <a:lvl4pPr>
              <a:defRPr sz="1200"/>
            </a:lvl4pPr>
          </a:lstStyle>
          <a:p>
            <a:pPr lvl="3"/>
            <a:r>
              <a:rPr lang="en-US"/>
              <a:t>Click center image icon to add a background Image</a:t>
            </a:r>
          </a:p>
        </p:txBody>
      </p:sp>
    </p:spTree>
    <p:extLst>
      <p:ext uri="{BB962C8B-B14F-4D97-AF65-F5344CB8AC3E}">
        <p14:creationId xmlns:p14="http://schemas.microsoft.com/office/powerpoint/2010/main" val="45413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0120-Divider-Thank-You(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EBD7F-C49B-8215-3846-6814A39F0BFE}"/>
              </a:ext>
            </a:extLst>
          </p:cNvPr>
          <p:cNvSpPr>
            <a:spLocks noGrp="1"/>
          </p:cNvSpPr>
          <p:nvPr>
            <p:ph type="title" hasCustomPrompt="1"/>
          </p:nvPr>
        </p:nvSpPr>
        <p:spPr>
          <a:xfrm>
            <a:off x="615950" y="0"/>
            <a:ext cx="6356350" cy="4876800"/>
          </a:xfrm>
        </p:spPr>
        <p:txBody>
          <a:bodyPr anchor="b"/>
          <a:lstStyle>
            <a:lvl1pPr>
              <a:defRPr sz="8000"/>
            </a:lvl1pPr>
          </a:lstStyle>
          <a:p>
            <a:r>
              <a:rPr lang="en-US"/>
              <a:t>Headline 70pt</a:t>
            </a:r>
          </a:p>
        </p:txBody>
      </p:sp>
      <p:sp>
        <p:nvSpPr>
          <p:cNvPr id="4" name="Text Placeholder 9">
            <a:extLst>
              <a:ext uri="{FF2B5EF4-FFF2-40B4-BE49-F238E27FC236}">
                <a16:creationId xmlns:a16="http://schemas.microsoft.com/office/drawing/2014/main" id="{7717F4F2-04D6-623B-9B52-B905B471FF09}"/>
              </a:ext>
            </a:extLst>
          </p:cNvPr>
          <p:cNvSpPr>
            <a:spLocks noGrp="1"/>
          </p:cNvSpPr>
          <p:nvPr>
            <p:ph type="body" sz="quarter" idx="15" hasCustomPrompt="1"/>
          </p:nvPr>
        </p:nvSpPr>
        <p:spPr>
          <a:xfrm>
            <a:off x="615951" y="5029200"/>
            <a:ext cx="2698750" cy="1371600"/>
          </a:xfrm>
        </p:spPr>
        <p:txBody>
          <a:bodyPr>
            <a:noAutofit/>
          </a:bodyPr>
          <a:lstStyle>
            <a:lvl2pPr>
              <a:defRPr>
                <a:latin typeface="+mn-lt"/>
              </a:defRPr>
            </a:lvl2pPr>
          </a:lstStyle>
          <a:p>
            <a:pPr lvl="1"/>
            <a:r>
              <a:rPr lang="en-US"/>
              <a:t>Sub Headline </a:t>
            </a:r>
          </a:p>
        </p:txBody>
      </p:sp>
      <p:sp>
        <p:nvSpPr>
          <p:cNvPr id="8" name="Footer Placeholder 1">
            <a:extLst>
              <a:ext uri="{FF2B5EF4-FFF2-40B4-BE49-F238E27FC236}">
                <a16:creationId xmlns:a16="http://schemas.microsoft.com/office/drawing/2014/main" id="{CAEA618E-6335-E853-912A-B006E7425A4D}"/>
              </a:ext>
            </a:extLst>
          </p:cNvPr>
          <p:cNvSpPr>
            <a:spLocks noGrp="1"/>
          </p:cNvSpPr>
          <p:nvPr>
            <p:ph type="ftr" sz="quarter" idx="20"/>
          </p:nvPr>
        </p:nvSpPr>
        <p:spPr>
          <a:xfrm>
            <a:off x="126296" y="6583680"/>
            <a:ext cx="182880" cy="182880"/>
          </a:xfrm>
          <a:prstGeom prst="rect">
            <a:avLst/>
          </a:prstGeom>
        </p:spPr>
        <p:txBody>
          <a:bodyPr/>
          <a:lstStyle/>
          <a:p>
            <a:r>
              <a:rPr lang="en-US"/>
              <a:t> </a:t>
            </a:r>
          </a:p>
        </p:txBody>
      </p:sp>
      <p:sp>
        <p:nvSpPr>
          <p:cNvPr id="7" name="Slide Number Placeholder 2">
            <a:extLst>
              <a:ext uri="{FF2B5EF4-FFF2-40B4-BE49-F238E27FC236}">
                <a16:creationId xmlns:a16="http://schemas.microsoft.com/office/drawing/2014/main" id="{F68F801C-ADB6-FC29-3AFF-DD98040E02FD}"/>
              </a:ext>
            </a:extLst>
          </p:cNvPr>
          <p:cNvSpPr>
            <a:spLocks noGrp="1"/>
          </p:cNvSpPr>
          <p:nvPr>
            <p:ph type="sldNum" sz="quarter" idx="1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6" name="Text Placeholder 9">
            <a:extLst>
              <a:ext uri="{FF2B5EF4-FFF2-40B4-BE49-F238E27FC236}">
                <a16:creationId xmlns:a16="http://schemas.microsoft.com/office/drawing/2014/main" id="{A52208A7-15E5-F1B1-54E5-7642A1EDD83C}"/>
              </a:ext>
            </a:extLst>
          </p:cNvPr>
          <p:cNvSpPr>
            <a:spLocks noGrp="1"/>
          </p:cNvSpPr>
          <p:nvPr>
            <p:ph type="body" sz="quarter" idx="21" hasCustomPrompt="1"/>
          </p:nvPr>
        </p:nvSpPr>
        <p:spPr>
          <a:xfrm>
            <a:off x="4114799" y="5029201"/>
            <a:ext cx="2857501" cy="1371600"/>
          </a:xfrm>
        </p:spPr>
        <p:txBody>
          <a:bodyPr>
            <a:noAutofit/>
          </a:bodyPr>
          <a:lstStyle>
            <a:lvl2pPr>
              <a:defRPr>
                <a:latin typeface="+mn-lt"/>
              </a:defRPr>
            </a:lvl2pPr>
          </a:lstStyle>
          <a:p>
            <a:pPr lvl="1"/>
            <a:r>
              <a:rPr lang="en-US"/>
              <a:t>Sub Headline </a:t>
            </a:r>
          </a:p>
        </p:txBody>
      </p:sp>
      <p:sp>
        <p:nvSpPr>
          <p:cNvPr id="3" name="Date Placeholder 2">
            <a:extLst>
              <a:ext uri="{FF2B5EF4-FFF2-40B4-BE49-F238E27FC236}">
                <a16:creationId xmlns:a16="http://schemas.microsoft.com/office/drawing/2014/main" id="{4FFD3671-5EE6-A8CF-513D-B8825990A687}"/>
              </a:ext>
            </a:extLst>
          </p:cNvPr>
          <p:cNvSpPr>
            <a:spLocks noGrp="1"/>
          </p:cNvSpPr>
          <p:nvPr>
            <p:ph type="dt" sz="half" idx="22"/>
          </p:nvPr>
        </p:nvSpPr>
        <p:spPr>
          <a:xfrm>
            <a:off x="615950" y="6492875"/>
            <a:ext cx="2743200" cy="365125"/>
          </a:xfrm>
        </p:spPr>
        <p:txBody>
          <a:bodyPr/>
          <a:lstStyle/>
          <a:p>
            <a:endParaRPr lang="en-US"/>
          </a:p>
        </p:txBody>
      </p:sp>
    </p:spTree>
    <p:extLst>
      <p:ext uri="{BB962C8B-B14F-4D97-AF65-F5344CB8AC3E}">
        <p14:creationId xmlns:p14="http://schemas.microsoft.com/office/powerpoint/2010/main" val="123059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0331-Split(Light)">
    <p:bg>
      <p:bgPr>
        <a:solidFill>
          <a:schemeClr val="bg1"/>
        </a:solidFill>
        <a:effectLst/>
      </p:bgPr>
    </p:bg>
    <p:spTree>
      <p:nvGrpSpPr>
        <p:cNvPr id="1" name=""/>
        <p:cNvGrpSpPr/>
        <p:nvPr/>
      </p:nvGrpSpPr>
      <p:grpSpPr>
        <a:xfrm>
          <a:off x="0" y="0"/>
          <a:ext cx="0" cy="0"/>
          <a:chOff x="0" y="0"/>
          <a:chExt cx="0" cy="0"/>
        </a:xfrm>
      </p:grpSpPr>
      <p:sp>
        <p:nvSpPr>
          <p:cNvPr id="8" name="Content Placeholder 3">
            <a:extLst>
              <a:ext uri="{FF2B5EF4-FFF2-40B4-BE49-F238E27FC236}">
                <a16:creationId xmlns:a16="http://schemas.microsoft.com/office/drawing/2014/main" id="{B5BFFA3E-D67F-AC2A-CFC2-4A022D160E23}"/>
              </a:ext>
            </a:extLst>
          </p:cNvPr>
          <p:cNvSpPr>
            <a:spLocks noGrp="1"/>
          </p:cNvSpPr>
          <p:nvPr>
            <p:ph sz="quarter" idx="18" hasCustomPrompt="1"/>
          </p:nvPr>
        </p:nvSpPr>
        <p:spPr>
          <a:xfrm>
            <a:off x="5577840" y="1417342"/>
            <a:ext cx="1005829" cy="1005829"/>
          </a:xfrm>
          <a:prstGeom prst="rect">
            <a:avLst/>
          </a:prstGeom>
        </p:spPr>
        <p:txBody>
          <a:bodyPr/>
          <a:lstStyle/>
          <a:p>
            <a:pPr lvl="5"/>
            <a:r>
              <a:rPr lang="en-US"/>
              <a:t>Click to add Content</a:t>
            </a:r>
          </a:p>
        </p:txBody>
      </p:sp>
      <p:sp>
        <p:nvSpPr>
          <p:cNvPr id="7" name="Text Placeholder 10">
            <a:extLst>
              <a:ext uri="{FF2B5EF4-FFF2-40B4-BE49-F238E27FC236}">
                <a16:creationId xmlns:a16="http://schemas.microsoft.com/office/drawing/2014/main" id="{F548B3D3-DA80-09AF-CAC0-AD5C5047BEC7}"/>
              </a:ext>
            </a:extLst>
          </p:cNvPr>
          <p:cNvSpPr>
            <a:spLocks noGrp="1"/>
          </p:cNvSpPr>
          <p:nvPr>
            <p:ph type="body" sz="quarter" idx="22" hasCustomPrompt="1"/>
          </p:nvPr>
        </p:nvSpPr>
        <p:spPr>
          <a:xfrm>
            <a:off x="5219767" y="2514610"/>
            <a:ext cx="6545190" cy="274287"/>
          </a:xfrm>
          <a:prstGeom prst="rect">
            <a:avLst/>
          </a:prstGeom>
        </p:spPr>
        <p:txBody>
          <a:bodyPr lIns="365760">
            <a:noAutofit/>
          </a:bodyPr>
          <a:lstStyle>
            <a:lvl1pPr>
              <a:spcBef>
                <a:spcPts val="0"/>
              </a:spcBef>
              <a:spcAft>
                <a:spcPts val="0"/>
              </a:spcAft>
              <a:defRPr sz="1000" b="0" i="0">
                <a:solidFill>
                  <a:schemeClr val="tx2"/>
                </a:solidFill>
                <a:latin typeface="Avenir Next Medium" panose="020B0503020202020204" pitchFamily="34" charset="0"/>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5219700" y="2865153"/>
            <a:ext cx="6545519" cy="1463040"/>
          </a:xfrm>
        </p:spPr>
        <p:txBody>
          <a:bodyPr lIns="365760" anchor="b"/>
          <a:lstStyle>
            <a:lvl1pPr>
              <a:defRPr sz="5000"/>
            </a:lvl1pPr>
          </a:lstStyle>
          <a:p>
            <a:r>
              <a:rPr lang="en-US"/>
              <a:t>Headline Avenir Bold (50pt)</a:t>
            </a:r>
          </a:p>
        </p:txBody>
      </p:sp>
      <p:sp>
        <p:nvSpPr>
          <p:cNvPr id="6" name="Content Placeholder 1">
            <a:extLst>
              <a:ext uri="{FF2B5EF4-FFF2-40B4-BE49-F238E27FC236}">
                <a16:creationId xmlns:a16="http://schemas.microsoft.com/office/drawing/2014/main" id="{0888BB0C-238B-8B01-CFEC-C81A2417006E}"/>
              </a:ext>
            </a:extLst>
          </p:cNvPr>
          <p:cNvSpPr>
            <a:spLocks noGrp="1"/>
          </p:cNvSpPr>
          <p:nvPr>
            <p:ph sz="quarter" idx="15"/>
          </p:nvPr>
        </p:nvSpPr>
        <p:spPr>
          <a:xfrm>
            <a:off x="5219701" y="4434828"/>
            <a:ext cx="6545518" cy="1554480"/>
          </a:xfrm>
          <a:prstGeom prst="rect">
            <a:avLst/>
          </a:prstGeom>
        </p:spPr>
        <p:txBody>
          <a:bodyPr lIns="365760"/>
          <a:lstStyle/>
          <a:p>
            <a:pPr lvl="0"/>
            <a:r>
              <a:rPr lang="en-US"/>
              <a:t>Click to edit Master text styles</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0" y="0"/>
            <a:ext cx="5067300" cy="6858000"/>
          </a:xfrm>
          <a:prstGeom prst="rect">
            <a:avLst/>
          </a:prstGeom>
        </p:spPr>
        <p:txBody>
          <a:bodyPr lIns="457200" tIns="457200" rIns="457200" bIns="457200"/>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Footer Placeholder 1">
            <a:extLst>
              <a:ext uri="{FF2B5EF4-FFF2-40B4-BE49-F238E27FC236}">
                <a16:creationId xmlns:a16="http://schemas.microsoft.com/office/drawing/2014/main" id="{FA705EB5-BFA7-AEE4-EECD-504540E78089}"/>
              </a:ext>
            </a:extLst>
          </p:cNvPr>
          <p:cNvSpPr>
            <a:spLocks noGrp="1"/>
          </p:cNvSpPr>
          <p:nvPr>
            <p:ph type="ftr" sz="quarter" idx="23"/>
          </p:nvPr>
        </p:nvSpPr>
        <p:spPr>
          <a:xfrm>
            <a:off x="126296" y="6583680"/>
            <a:ext cx="182880" cy="182880"/>
          </a:xfrm>
          <a:prstGeom prst="rect">
            <a:avLst/>
          </a:prstGeom>
        </p:spPr>
        <p:txBody>
          <a:bodyPr/>
          <a:lstStyle/>
          <a:p>
            <a:r>
              <a:rPr lang="en-US"/>
              <a:t> </a:t>
            </a:r>
          </a:p>
        </p:txBody>
      </p:sp>
      <p:sp>
        <p:nvSpPr>
          <p:cNvPr id="11" name="Slide Number Placeholder 1">
            <a:extLst>
              <a:ext uri="{FF2B5EF4-FFF2-40B4-BE49-F238E27FC236}">
                <a16:creationId xmlns:a16="http://schemas.microsoft.com/office/drawing/2014/main" id="{A298E08F-6692-A736-1396-217A9219F471}"/>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43100ACC-EC96-F4F8-0289-5758B425E297}"/>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853849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0333-Split(Light)">
    <p:bg>
      <p:bgPr>
        <a:solidFill>
          <a:schemeClr val="bg1"/>
        </a:solidFill>
        <a:effectLst/>
      </p:bgPr>
    </p:b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1" y="0"/>
            <a:ext cx="3200400" cy="6858000"/>
          </a:xfrm>
          <a:prstGeom prst="rect">
            <a:avLst/>
          </a:prstGeom>
          <a:solidFill>
            <a:schemeClr val="bg1"/>
          </a:solidFill>
        </p:spPr>
        <p:txBody>
          <a:bodyPr lIns="457200" tIns="457200" rIns="457200" bIns="45720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8" name="Footer Placeholder 1">
            <a:extLst>
              <a:ext uri="{FF2B5EF4-FFF2-40B4-BE49-F238E27FC236}">
                <a16:creationId xmlns:a16="http://schemas.microsoft.com/office/drawing/2014/main" id="{0C4E2221-DBF7-5EB2-42EA-43904569370F}"/>
              </a:ext>
            </a:extLst>
          </p:cNvPr>
          <p:cNvSpPr>
            <a:spLocks noGrp="1"/>
          </p:cNvSpPr>
          <p:nvPr>
            <p:ph type="ftr" sz="quarter" idx="23"/>
          </p:nvPr>
        </p:nvSpPr>
        <p:spPr>
          <a:xfrm>
            <a:off x="126296" y="6583680"/>
            <a:ext cx="182880" cy="182880"/>
          </a:xfrm>
          <a:prstGeom prst="rect">
            <a:avLst/>
          </a:prstGeom>
        </p:spPr>
        <p:txBody>
          <a:bodyPr/>
          <a:lstStyle/>
          <a:p>
            <a:r>
              <a:rPr lang="en-US"/>
              <a:t> </a:t>
            </a:r>
          </a:p>
        </p:txBody>
      </p:sp>
      <p:sp>
        <p:nvSpPr>
          <p:cNvPr id="10" name="Slide Number Placeholder 1">
            <a:extLst>
              <a:ext uri="{FF2B5EF4-FFF2-40B4-BE49-F238E27FC236}">
                <a16:creationId xmlns:a16="http://schemas.microsoft.com/office/drawing/2014/main" id="{FA680B3D-3F9F-59E2-F00C-6174978C0A24}"/>
              </a:ext>
            </a:extLst>
          </p:cNvPr>
          <p:cNvSpPr>
            <a:spLocks noGrp="1"/>
          </p:cNvSpPr>
          <p:nvPr>
            <p:ph type="sldNum" sz="quarter" idx="24"/>
          </p:nvPr>
        </p:nvSpPr>
        <p:spPr>
          <a:noFill/>
        </p:spPr>
        <p:txBody>
          <a:bodyPr/>
          <a:lstStyle>
            <a:lvl1pPr>
              <a:defRPr>
                <a:solidFill>
                  <a:schemeClr val="bg1"/>
                </a:solidFill>
              </a:defRPr>
            </a:lvl1pPr>
          </a:lstStyle>
          <a:p>
            <a:r>
              <a:rPr lang="en-US" sz="700" b="0" spc="0"/>
              <a:t> © 2023 NTT DATA Americas, Inc. All rights.   </a:t>
            </a:r>
            <a:fld id="{FE1DF7C7-AE50-704D-BB22-8176CCB5033A}" type="slidenum">
              <a:rPr lang="en-US" spc="0" smtClean="0"/>
              <a:pPr/>
              <a:t>‹#›</a:t>
            </a:fld>
            <a:endParaRPr lang="en-US" spc="0"/>
          </a:p>
        </p:txBody>
      </p:sp>
      <p:sp>
        <p:nvSpPr>
          <p:cNvPr id="3" name="Text Placeholder 2">
            <a:extLst>
              <a:ext uri="{FF2B5EF4-FFF2-40B4-BE49-F238E27FC236}">
                <a16:creationId xmlns:a16="http://schemas.microsoft.com/office/drawing/2014/main" id="{36DFD1EA-C472-A660-2985-0CF34B6EA6BF}"/>
              </a:ext>
            </a:extLst>
          </p:cNvPr>
          <p:cNvSpPr>
            <a:spLocks noGrp="1"/>
          </p:cNvSpPr>
          <p:nvPr>
            <p:ph idx="13" hasCustomPrompt="1"/>
          </p:nvPr>
        </p:nvSpPr>
        <p:spPr>
          <a:xfrm>
            <a:off x="3535664" y="1965977"/>
            <a:ext cx="1920263" cy="4480540"/>
          </a:xfrm>
          <a:prstGeom prst="rect">
            <a:avLst/>
          </a:prstGeom>
        </p:spPr>
        <p:txBody>
          <a:bodyPr vert="horz" lIns="0" tIns="45720" rIns="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a:t>Sub Headline 1 (24pt)</a:t>
            </a:r>
          </a:p>
          <a:p>
            <a:pPr lvl="1"/>
            <a:r>
              <a:rPr lang="en-US"/>
              <a:t>Sub Headline 2 (18pt)</a:t>
            </a:r>
          </a:p>
          <a:p>
            <a:pPr lvl="2"/>
            <a:r>
              <a:rPr lang="en-US"/>
              <a:t>Body 1 (14pt)</a:t>
            </a:r>
          </a:p>
          <a:p>
            <a:pPr lvl="3"/>
            <a:r>
              <a:rPr lang="en-US"/>
              <a:t>Bullet 1.1 (14pt)</a:t>
            </a:r>
          </a:p>
          <a:p>
            <a:pPr lvl="4"/>
            <a:r>
              <a:rPr lang="en-US"/>
              <a:t>Bullet 1.2 (14pt)</a:t>
            </a:r>
          </a:p>
          <a:p>
            <a:pPr lvl="5"/>
            <a:r>
              <a:rPr lang="en-US"/>
              <a:t>Body 2 (12pt)</a:t>
            </a:r>
          </a:p>
          <a:p>
            <a:pPr lvl="6"/>
            <a:r>
              <a:rPr lang="en-US"/>
              <a:t>Bullet 2.1 (12pt)</a:t>
            </a:r>
          </a:p>
          <a:p>
            <a:pPr lvl="7"/>
            <a:r>
              <a:rPr lang="en-US"/>
              <a:t>Bullet 2.2 (12pt)</a:t>
            </a:r>
          </a:p>
          <a:p>
            <a:pPr lvl="8"/>
            <a:endParaRPr lang="en-US"/>
          </a:p>
        </p:txBody>
      </p:sp>
      <p:sp>
        <p:nvSpPr>
          <p:cNvPr id="4" name="Text Placeholder 3">
            <a:extLst>
              <a:ext uri="{FF2B5EF4-FFF2-40B4-BE49-F238E27FC236}">
                <a16:creationId xmlns:a16="http://schemas.microsoft.com/office/drawing/2014/main" id="{773D6966-5F53-0161-F655-FA617B6952F0}"/>
              </a:ext>
            </a:extLst>
          </p:cNvPr>
          <p:cNvSpPr>
            <a:spLocks noGrp="1"/>
          </p:cNvSpPr>
          <p:nvPr>
            <p:ph idx="25" hasCustomPrompt="1"/>
          </p:nvPr>
        </p:nvSpPr>
        <p:spPr>
          <a:xfrm>
            <a:off x="5669248" y="1965978"/>
            <a:ext cx="1920263" cy="4480540"/>
          </a:xfrm>
          <a:prstGeom prst="rect">
            <a:avLst/>
          </a:prstGeom>
        </p:spPr>
        <p:txBody>
          <a:bodyPr vert="horz" lIns="0" tIns="45720" rIns="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a:t>Sub Headline 1 (24pt)</a:t>
            </a:r>
          </a:p>
          <a:p>
            <a:pPr lvl="1"/>
            <a:r>
              <a:rPr lang="en-US"/>
              <a:t>Sub Headline 2 (18pt)</a:t>
            </a:r>
          </a:p>
          <a:p>
            <a:pPr lvl="2"/>
            <a:r>
              <a:rPr lang="en-US"/>
              <a:t>Body 1</a:t>
            </a:r>
          </a:p>
          <a:p>
            <a:pPr lvl="3"/>
            <a:r>
              <a:rPr lang="en-US"/>
              <a:t>Bullet 1.1 (14pt)</a:t>
            </a:r>
          </a:p>
          <a:p>
            <a:pPr lvl="4"/>
            <a:r>
              <a:rPr lang="en-US"/>
              <a:t>Bullet 1.2 (14pt)</a:t>
            </a:r>
          </a:p>
          <a:p>
            <a:pPr lvl="5"/>
            <a:r>
              <a:rPr lang="en-US"/>
              <a:t>Body 2 (12pt)</a:t>
            </a:r>
          </a:p>
          <a:p>
            <a:pPr lvl="6"/>
            <a:r>
              <a:rPr lang="en-US"/>
              <a:t>Bullet 2.1 (12pt)</a:t>
            </a:r>
          </a:p>
          <a:p>
            <a:pPr lvl="7"/>
            <a:r>
              <a:rPr lang="en-US"/>
              <a:t>Bullet 2.2 (12pt)</a:t>
            </a:r>
          </a:p>
          <a:p>
            <a:pPr lvl="8"/>
            <a:endParaRPr lang="en-US"/>
          </a:p>
        </p:txBody>
      </p:sp>
      <p:sp>
        <p:nvSpPr>
          <p:cNvPr id="5" name="Text Placeholder 4">
            <a:extLst>
              <a:ext uri="{FF2B5EF4-FFF2-40B4-BE49-F238E27FC236}">
                <a16:creationId xmlns:a16="http://schemas.microsoft.com/office/drawing/2014/main" id="{3E7AAEBF-7E43-CCB9-20B2-A6633959E4B9}"/>
              </a:ext>
            </a:extLst>
          </p:cNvPr>
          <p:cNvSpPr>
            <a:spLocks noGrp="1"/>
          </p:cNvSpPr>
          <p:nvPr>
            <p:ph idx="16" hasCustomPrompt="1"/>
          </p:nvPr>
        </p:nvSpPr>
        <p:spPr>
          <a:xfrm>
            <a:off x="7802832" y="1965978"/>
            <a:ext cx="1920263" cy="4480540"/>
          </a:xfrm>
          <a:prstGeom prst="rect">
            <a:avLst/>
          </a:prstGeom>
        </p:spPr>
        <p:txBody>
          <a:bodyPr vert="horz" lIns="0" tIns="45720" rIns="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a:t>Sub Headline 1 (24pt)</a:t>
            </a:r>
          </a:p>
          <a:p>
            <a:pPr lvl="1"/>
            <a:r>
              <a:rPr lang="en-US"/>
              <a:t>Sub Headline 2 (18pt)</a:t>
            </a:r>
          </a:p>
          <a:p>
            <a:pPr lvl="2"/>
            <a:r>
              <a:rPr lang="en-US"/>
              <a:t>Body 1</a:t>
            </a:r>
          </a:p>
          <a:p>
            <a:pPr lvl="3"/>
            <a:r>
              <a:rPr lang="en-US"/>
              <a:t>Bullet 1.1 (14pt)</a:t>
            </a:r>
          </a:p>
          <a:p>
            <a:pPr lvl="4"/>
            <a:r>
              <a:rPr lang="en-US"/>
              <a:t>Bullet 1.2 (14pt)</a:t>
            </a:r>
          </a:p>
          <a:p>
            <a:pPr lvl="5"/>
            <a:r>
              <a:rPr lang="en-US"/>
              <a:t>Body 2 (12pt)</a:t>
            </a:r>
          </a:p>
          <a:p>
            <a:pPr lvl="6"/>
            <a:r>
              <a:rPr lang="en-US"/>
              <a:t>Bullet 2.1 (12pt)</a:t>
            </a:r>
          </a:p>
          <a:p>
            <a:pPr lvl="7"/>
            <a:r>
              <a:rPr lang="en-US"/>
              <a:t>Bullet 2.2 (12pt)</a:t>
            </a:r>
          </a:p>
          <a:p>
            <a:pPr lvl="8"/>
            <a:endParaRPr lang="en-US"/>
          </a:p>
        </p:txBody>
      </p:sp>
      <p:sp>
        <p:nvSpPr>
          <p:cNvPr id="11" name="Text Placeholder 5">
            <a:extLst>
              <a:ext uri="{FF2B5EF4-FFF2-40B4-BE49-F238E27FC236}">
                <a16:creationId xmlns:a16="http://schemas.microsoft.com/office/drawing/2014/main" id="{4B84B9A1-BBB3-375D-52C6-41CC91687318}"/>
              </a:ext>
            </a:extLst>
          </p:cNvPr>
          <p:cNvSpPr>
            <a:spLocks noGrp="1"/>
          </p:cNvSpPr>
          <p:nvPr>
            <p:ph idx="22" hasCustomPrompt="1"/>
          </p:nvPr>
        </p:nvSpPr>
        <p:spPr>
          <a:xfrm>
            <a:off x="9936415" y="1965977"/>
            <a:ext cx="1920263" cy="4480540"/>
          </a:xfrm>
          <a:prstGeom prst="rect">
            <a:avLst/>
          </a:prstGeom>
        </p:spPr>
        <p:txBody>
          <a:bodyPr vert="horz" lIns="0" tIns="45720" rIns="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a:t>Sub Headline 1 (24pt)</a:t>
            </a:r>
          </a:p>
          <a:p>
            <a:pPr lvl="1"/>
            <a:r>
              <a:rPr lang="en-US"/>
              <a:t>Sub Headline 2 (18pt)</a:t>
            </a:r>
          </a:p>
          <a:p>
            <a:pPr lvl="2"/>
            <a:r>
              <a:rPr lang="en-US"/>
              <a:t>Body 1</a:t>
            </a:r>
          </a:p>
          <a:p>
            <a:pPr lvl="3"/>
            <a:r>
              <a:rPr lang="en-US"/>
              <a:t>Bullet 1.1 (14pt)</a:t>
            </a:r>
          </a:p>
          <a:p>
            <a:pPr lvl="4"/>
            <a:r>
              <a:rPr lang="en-US"/>
              <a:t>Bullet 1.2 (14pt)</a:t>
            </a:r>
          </a:p>
          <a:p>
            <a:pPr lvl="5"/>
            <a:r>
              <a:rPr lang="en-US"/>
              <a:t>Body 2 (12pt)</a:t>
            </a:r>
          </a:p>
          <a:p>
            <a:pPr lvl="6"/>
            <a:r>
              <a:rPr lang="en-US"/>
              <a:t>Bullet 2.1 (12pt)</a:t>
            </a:r>
          </a:p>
          <a:p>
            <a:pPr lvl="7"/>
            <a:r>
              <a:rPr lang="en-US"/>
              <a:t>Bullet 2.2 (12pt)</a:t>
            </a:r>
          </a:p>
          <a:p>
            <a:pPr lvl="8"/>
            <a:endParaRPr lang="en-US"/>
          </a:p>
        </p:txBody>
      </p:sp>
      <p:sp>
        <p:nvSpPr>
          <p:cNvPr id="22" name="Title 21">
            <a:extLst>
              <a:ext uri="{FF2B5EF4-FFF2-40B4-BE49-F238E27FC236}">
                <a16:creationId xmlns:a16="http://schemas.microsoft.com/office/drawing/2014/main" id="{3390B237-4C4D-8C25-DB73-8CA10DB8C474}"/>
              </a:ext>
            </a:extLst>
          </p:cNvPr>
          <p:cNvSpPr>
            <a:spLocks noGrp="1"/>
          </p:cNvSpPr>
          <p:nvPr>
            <p:ph type="title" hasCustomPrompt="1"/>
          </p:nvPr>
        </p:nvSpPr>
        <p:spPr>
          <a:xfrm>
            <a:off x="3535707" y="411516"/>
            <a:ext cx="8320949" cy="914388"/>
          </a:xfrm>
        </p:spPr>
        <p:txBody>
          <a:bodyPr/>
          <a:lstStyle>
            <a:lvl1pPr>
              <a:defRPr>
                <a:solidFill>
                  <a:schemeClr val="tx1"/>
                </a:solidFill>
              </a:defRPr>
            </a:lvl1pPr>
          </a:lstStyle>
          <a:p>
            <a:r>
              <a:rPr lang="en-US"/>
              <a:t>Slide title</a:t>
            </a:r>
          </a:p>
        </p:txBody>
      </p:sp>
      <p:sp>
        <p:nvSpPr>
          <p:cNvPr id="24" name="Text Placeholder 23">
            <a:extLst>
              <a:ext uri="{FF2B5EF4-FFF2-40B4-BE49-F238E27FC236}">
                <a16:creationId xmlns:a16="http://schemas.microsoft.com/office/drawing/2014/main" id="{F77B6CC3-EAC4-0BC2-03C1-95566A7DE23E}"/>
              </a:ext>
            </a:extLst>
          </p:cNvPr>
          <p:cNvSpPr>
            <a:spLocks noGrp="1"/>
          </p:cNvSpPr>
          <p:nvPr>
            <p:ph type="body" sz="quarter" idx="26"/>
          </p:nvPr>
        </p:nvSpPr>
        <p:spPr>
          <a:xfrm>
            <a:off x="3535363" y="1325903"/>
            <a:ext cx="1920875" cy="5489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3">
            <a:extLst>
              <a:ext uri="{FF2B5EF4-FFF2-40B4-BE49-F238E27FC236}">
                <a16:creationId xmlns:a16="http://schemas.microsoft.com/office/drawing/2014/main" id="{1B0CFF21-70E8-46D7-C1E6-2DCB42F37CBD}"/>
              </a:ext>
            </a:extLst>
          </p:cNvPr>
          <p:cNvSpPr>
            <a:spLocks noGrp="1"/>
          </p:cNvSpPr>
          <p:nvPr>
            <p:ph type="body" sz="quarter" idx="27"/>
          </p:nvPr>
        </p:nvSpPr>
        <p:spPr>
          <a:xfrm>
            <a:off x="5669292" y="1325903"/>
            <a:ext cx="1920219" cy="5489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23">
            <a:extLst>
              <a:ext uri="{FF2B5EF4-FFF2-40B4-BE49-F238E27FC236}">
                <a16:creationId xmlns:a16="http://schemas.microsoft.com/office/drawing/2014/main" id="{BC4B4030-3152-F794-C9CB-2F30631A3F3C}"/>
              </a:ext>
            </a:extLst>
          </p:cNvPr>
          <p:cNvSpPr>
            <a:spLocks noGrp="1"/>
          </p:cNvSpPr>
          <p:nvPr>
            <p:ph type="body" sz="quarter" idx="28"/>
          </p:nvPr>
        </p:nvSpPr>
        <p:spPr>
          <a:xfrm>
            <a:off x="7802832" y="1325903"/>
            <a:ext cx="1920219" cy="5489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Text Placeholder 23">
            <a:extLst>
              <a:ext uri="{FF2B5EF4-FFF2-40B4-BE49-F238E27FC236}">
                <a16:creationId xmlns:a16="http://schemas.microsoft.com/office/drawing/2014/main" id="{857E7A00-DB56-29C1-D4C8-056CC1A3209C}"/>
              </a:ext>
            </a:extLst>
          </p:cNvPr>
          <p:cNvSpPr>
            <a:spLocks noGrp="1"/>
          </p:cNvSpPr>
          <p:nvPr>
            <p:ph type="body" sz="quarter" idx="29"/>
          </p:nvPr>
        </p:nvSpPr>
        <p:spPr>
          <a:xfrm>
            <a:off x="9936438" y="1325903"/>
            <a:ext cx="1920219" cy="5489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FB053E22-381D-85C5-1F86-03DF08921B39}"/>
              </a:ext>
            </a:extLst>
          </p:cNvPr>
          <p:cNvSpPr>
            <a:spLocks noGrp="1"/>
          </p:cNvSpPr>
          <p:nvPr>
            <p:ph type="dt" sz="half" idx="30"/>
          </p:nvPr>
        </p:nvSpPr>
        <p:spPr/>
        <p:txBody>
          <a:bodyPr/>
          <a:lstStyle/>
          <a:p>
            <a:endParaRPr lang="en-US"/>
          </a:p>
        </p:txBody>
      </p:sp>
    </p:spTree>
    <p:extLst>
      <p:ext uri="{BB962C8B-B14F-4D97-AF65-F5344CB8AC3E}">
        <p14:creationId xmlns:p14="http://schemas.microsoft.com/office/powerpoint/2010/main" val="2401788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1_Case Study">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F549113B-4F36-C4AF-39A3-1DE7B13B09BE}"/>
              </a:ext>
            </a:extLst>
          </p:cNvPr>
          <p:cNvSpPr>
            <a:spLocks noGrp="1"/>
          </p:cNvSpPr>
          <p:nvPr>
            <p:ph type="body" sz="quarter" idx="10" hasCustomPrompt="1"/>
          </p:nvPr>
        </p:nvSpPr>
        <p:spPr>
          <a:xfrm>
            <a:off x="457199" y="1981200"/>
            <a:ext cx="5568243" cy="1347788"/>
          </a:xfrm>
        </p:spPr>
        <p:txBody>
          <a:bodyPr>
            <a:noAutofit/>
          </a:bodyPr>
          <a:lstStyle>
            <a:lvl1pPr>
              <a:lnSpc>
                <a:spcPts val="1200"/>
              </a:lnSpc>
              <a:defRPr lang="en-US" sz="1200" b="0" i="0" kern="1200" dirty="0">
                <a:solidFill>
                  <a:srgbClr val="1C1B1F"/>
                </a:solidFill>
                <a:latin typeface="+mn-lt"/>
                <a:ea typeface="+mn-ea"/>
                <a:cs typeface="+mn-cs"/>
              </a:defRPr>
            </a:lvl1pPr>
          </a:lstStyle>
          <a:p>
            <a:pPr marL="0" lvl="0" indent="0" algn="l" defTabSz="914400" rtl="0" eaLnBrk="1" latinLnBrk="0" hangingPunct="1">
              <a:lnSpc>
                <a:spcPts val="2000"/>
              </a:lnSpc>
              <a:spcBef>
                <a:spcPts val="1000"/>
              </a:spcBef>
              <a:buClr>
                <a:srgbClr val="1C1B1F"/>
              </a:buClr>
              <a:buFont typeface="Wingdings" pitchFamily="2" charset="2"/>
              <a:buNone/>
            </a:pPr>
            <a:r>
              <a:rPr lang="en-US"/>
              <a:t>Here’s a body headline</a:t>
            </a:r>
          </a:p>
        </p:txBody>
      </p:sp>
      <p:sp>
        <p:nvSpPr>
          <p:cNvPr id="13" name="Title 1">
            <a:extLst>
              <a:ext uri="{FF2B5EF4-FFF2-40B4-BE49-F238E27FC236}">
                <a16:creationId xmlns:a16="http://schemas.microsoft.com/office/drawing/2014/main" id="{E90C7242-C8F0-134D-144C-9E3F4C1F4E2C}"/>
              </a:ext>
            </a:extLst>
          </p:cNvPr>
          <p:cNvSpPr>
            <a:spLocks noGrp="1"/>
          </p:cNvSpPr>
          <p:nvPr>
            <p:ph type="title"/>
          </p:nvPr>
        </p:nvSpPr>
        <p:spPr>
          <a:xfrm>
            <a:off x="457200" y="685800"/>
            <a:ext cx="5568244" cy="1189039"/>
          </a:xfrm>
        </p:spPr>
        <p:txBody>
          <a:bodyPr anchor="t"/>
          <a:lstStyle>
            <a:lvl1pPr>
              <a:lnSpc>
                <a:spcPts val="2800"/>
              </a:lnSpc>
              <a:defRPr sz="2800" b="1" i="0">
                <a:latin typeface="+mj-lt"/>
              </a:defRPr>
            </a:lvl1pPr>
          </a:lstStyle>
          <a:p>
            <a:r>
              <a:rPr lang="en-US"/>
              <a:t>Click to edit Master title style</a:t>
            </a:r>
          </a:p>
        </p:txBody>
      </p:sp>
      <p:sp>
        <p:nvSpPr>
          <p:cNvPr id="6" name="Rounded Rectangle 5">
            <a:extLst>
              <a:ext uri="{FF2B5EF4-FFF2-40B4-BE49-F238E27FC236}">
                <a16:creationId xmlns:a16="http://schemas.microsoft.com/office/drawing/2014/main" id="{1C85E13D-3C55-B459-90F3-BBBFD2E94F8C}"/>
              </a:ext>
            </a:extLst>
          </p:cNvPr>
          <p:cNvSpPr/>
          <p:nvPr userDrawn="1"/>
        </p:nvSpPr>
        <p:spPr>
          <a:xfrm>
            <a:off x="2917805" y="4249578"/>
            <a:ext cx="670264" cy="219456"/>
          </a:xfrm>
          <a:prstGeom prst="roundRect">
            <a:avLst>
              <a:gd name="adj" fmla="val 50000"/>
            </a:avLst>
          </a:prstGeom>
          <a:solidFill>
            <a:srgbClr val="F2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rgbClr val="E5E4E7"/>
                </a:solidFill>
                <a:latin typeface="+mn-lt"/>
              </a:rPr>
              <a:t>Aim</a:t>
            </a:r>
          </a:p>
        </p:txBody>
      </p:sp>
      <p:sp>
        <p:nvSpPr>
          <p:cNvPr id="7" name="Rounded Rectangle 6">
            <a:extLst>
              <a:ext uri="{FF2B5EF4-FFF2-40B4-BE49-F238E27FC236}">
                <a16:creationId xmlns:a16="http://schemas.microsoft.com/office/drawing/2014/main" id="{63E0A712-C815-0FAC-2131-69C3B5D14B4D}"/>
              </a:ext>
            </a:extLst>
          </p:cNvPr>
          <p:cNvSpPr/>
          <p:nvPr userDrawn="1"/>
        </p:nvSpPr>
        <p:spPr>
          <a:xfrm>
            <a:off x="3662025" y="4249578"/>
            <a:ext cx="670264" cy="219456"/>
          </a:xfrm>
          <a:prstGeom prst="roundRect">
            <a:avLst>
              <a:gd name="adj" fmla="val 50000"/>
            </a:avLst>
          </a:prstGeom>
          <a:solidFill>
            <a:srgbClr val="F2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rgbClr val="E5E4E7"/>
                </a:solidFill>
                <a:latin typeface="+mn-lt"/>
              </a:rPr>
              <a:t>Engage</a:t>
            </a:r>
          </a:p>
        </p:txBody>
      </p:sp>
      <p:sp>
        <p:nvSpPr>
          <p:cNvPr id="9" name="Rounded Rectangle 8">
            <a:extLst>
              <a:ext uri="{FF2B5EF4-FFF2-40B4-BE49-F238E27FC236}">
                <a16:creationId xmlns:a16="http://schemas.microsoft.com/office/drawing/2014/main" id="{FB97131D-D437-2E25-8DB7-D04619A2B68F}"/>
              </a:ext>
            </a:extLst>
          </p:cNvPr>
          <p:cNvSpPr/>
          <p:nvPr userDrawn="1"/>
        </p:nvSpPr>
        <p:spPr>
          <a:xfrm>
            <a:off x="4406292" y="4249578"/>
            <a:ext cx="670264" cy="219456"/>
          </a:xfrm>
          <a:prstGeom prst="roundRect">
            <a:avLst>
              <a:gd name="adj" fmla="val 50000"/>
            </a:avLst>
          </a:prstGeom>
          <a:solidFill>
            <a:srgbClr val="F2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rgbClr val="E5E4E7"/>
                </a:solidFill>
                <a:latin typeface="+mn-lt"/>
              </a:rPr>
              <a:t>Grow</a:t>
            </a:r>
          </a:p>
        </p:txBody>
      </p:sp>
      <p:sp>
        <p:nvSpPr>
          <p:cNvPr id="14" name="Text Placeholder 2">
            <a:extLst>
              <a:ext uri="{FF2B5EF4-FFF2-40B4-BE49-F238E27FC236}">
                <a16:creationId xmlns:a16="http://schemas.microsoft.com/office/drawing/2014/main" id="{AD4BA5A7-51BE-FFCF-99E0-5C1061C0CF6F}"/>
              </a:ext>
            </a:extLst>
          </p:cNvPr>
          <p:cNvSpPr>
            <a:spLocks noGrp="1"/>
          </p:cNvSpPr>
          <p:nvPr>
            <p:ph type="body" sz="quarter" idx="11" hasCustomPrompt="1"/>
          </p:nvPr>
        </p:nvSpPr>
        <p:spPr>
          <a:xfrm>
            <a:off x="457200" y="4764024"/>
            <a:ext cx="1904337" cy="184527"/>
          </a:xfrm>
        </p:spPr>
        <p:txBody>
          <a:bodyPr/>
          <a:lstStyle>
            <a:lvl1pPr marL="0" indent="0" algn="l" defTabSz="914400" rtl="0" eaLnBrk="1" latinLnBrk="0" hangingPunct="1">
              <a:lnSpc>
                <a:spcPts val="1200"/>
              </a:lnSpc>
              <a:spcBef>
                <a:spcPts val="1000"/>
              </a:spcBef>
              <a:buClr>
                <a:srgbClr val="1C1B1F"/>
              </a:buClr>
              <a:buFont typeface="Wingdings" pitchFamily="2" charset="2"/>
              <a:buNone/>
              <a:defRPr lang="en-US" sz="1200" b="1" i="0" kern="1200" dirty="0">
                <a:solidFill>
                  <a:srgbClr val="1C1B1F"/>
                </a:solidFill>
                <a:latin typeface="+mn-lt"/>
                <a:ea typeface="Roboto" panose="02000000000000000000" pitchFamily="2" charset="0"/>
                <a:cs typeface="Segoe UI" panose="020B0502040204020203" pitchFamily="34" charset="0"/>
              </a:defRPr>
            </a:lvl1pPr>
          </a:lstStyle>
          <a:p>
            <a:pPr lvl="0"/>
            <a:r>
              <a:rPr lang="en-US"/>
              <a:t>What we did</a:t>
            </a:r>
          </a:p>
        </p:txBody>
      </p:sp>
      <p:sp>
        <p:nvSpPr>
          <p:cNvPr id="16" name="Text Placeholder 3">
            <a:extLst>
              <a:ext uri="{FF2B5EF4-FFF2-40B4-BE49-F238E27FC236}">
                <a16:creationId xmlns:a16="http://schemas.microsoft.com/office/drawing/2014/main" id="{BDC42A92-C401-76EC-E49A-3033A56AC5F3}"/>
              </a:ext>
            </a:extLst>
          </p:cNvPr>
          <p:cNvSpPr>
            <a:spLocks noGrp="1"/>
          </p:cNvSpPr>
          <p:nvPr>
            <p:ph type="body" sz="quarter" idx="12" hasCustomPrompt="1"/>
          </p:nvPr>
        </p:nvSpPr>
        <p:spPr>
          <a:xfrm>
            <a:off x="2743200" y="4764024"/>
            <a:ext cx="2293937" cy="184527"/>
          </a:xfrm>
        </p:spPr>
        <p:txBody>
          <a:bodyPr/>
          <a:lstStyle>
            <a:lvl1pPr marL="0" indent="0" algn="l" defTabSz="914400" rtl="0" eaLnBrk="1" latinLnBrk="0" hangingPunct="1">
              <a:lnSpc>
                <a:spcPts val="1200"/>
              </a:lnSpc>
              <a:spcBef>
                <a:spcPts val="1000"/>
              </a:spcBef>
              <a:buClr>
                <a:srgbClr val="1C1B1F"/>
              </a:buClr>
              <a:buFont typeface="Wingdings" pitchFamily="2" charset="2"/>
              <a:buNone/>
              <a:defRPr lang="en-US" sz="1200" b="1" i="0" kern="1200" dirty="0">
                <a:solidFill>
                  <a:srgbClr val="1C1B1F"/>
                </a:solidFill>
                <a:latin typeface="+mn-lt"/>
                <a:ea typeface="Roboto" panose="02000000000000000000" pitchFamily="2" charset="0"/>
                <a:cs typeface="Segoe UI" panose="020B0502040204020203" pitchFamily="34" charset="0"/>
              </a:defRPr>
            </a:lvl1pPr>
          </a:lstStyle>
          <a:p>
            <a:pPr lvl="0"/>
            <a:r>
              <a:rPr lang="en-US"/>
              <a:t>Technology used</a:t>
            </a:r>
          </a:p>
        </p:txBody>
      </p:sp>
      <p:sp>
        <p:nvSpPr>
          <p:cNvPr id="17" name="Text Placeholder 4">
            <a:extLst>
              <a:ext uri="{FF2B5EF4-FFF2-40B4-BE49-F238E27FC236}">
                <a16:creationId xmlns:a16="http://schemas.microsoft.com/office/drawing/2014/main" id="{91541B25-AC92-A167-AE20-34DD3A2AC8BF}"/>
              </a:ext>
            </a:extLst>
          </p:cNvPr>
          <p:cNvSpPr>
            <a:spLocks noGrp="1"/>
          </p:cNvSpPr>
          <p:nvPr>
            <p:ph type="body" sz="quarter" idx="13" hasCustomPrompt="1"/>
          </p:nvPr>
        </p:nvSpPr>
        <p:spPr>
          <a:xfrm>
            <a:off x="457200" y="5074920"/>
            <a:ext cx="1904337" cy="1357978"/>
          </a:xfrm>
        </p:spPr>
        <p:txBody>
          <a:bodyPr/>
          <a:lstStyle>
            <a:lvl1pPr marL="0" indent="0" algn="l" defTabSz="914400" rtl="0" eaLnBrk="1" latinLnBrk="0" hangingPunct="1">
              <a:lnSpc>
                <a:spcPts val="1200"/>
              </a:lnSpc>
              <a:spcBef>
                <a:spcPts val="1000"/>
              </a:spcBef>
              <a:spcAft>
                <a:spcPts val="0"/>
              </a:spcAft>
              <a:buClr>
                <a:srgbClr val="1C1B1F"/>
              </a:buClr>
              <a:buFont typeface="Wingdings" pitchFamily="2" charset="2"/>
              <a:buNone/>
              <a:defRPr lang="en-US" sz="1200" b="0" i="0" kern="1200" dirty="0">
                <a:solidFill>
                  <a:srgbClr val="1C1B1F"/>
                </a:solidFill>
                <a:latin typeface="+mn-lt"/>
                <a:ea typeface="Roboto" panose="02000000000000000000" pitchFamily="2" charset="0"/>
                <a:cs typeface="Segoe UI" panose="020B0502040204020203" pitchFamily="34" charset="0"/>
              </a:defRPr>
            </a:lvl1pPr>
          </a:lstStyle>
          <a:p>
            <a:pPr lvl="0"/>
            <a:r>
              <a:rPr lang="en-US"/>
              <a:t>Item 1</a:t>
            </a:r>
          </a:p>
          <a:p>
            <a:pPr lvl="0"/>
            <a:r>
              <a:rPr lang="en-US"/>
              <a:t>Item 2</a:t>
            </a:r>
          </a:p>
          <a:p>
            <a:pPr lvl="0"/>
            <a:r>
              <a:rPr lang="en-US"/>
              <a:t>Item 3</a:t>
            </a:r>
          </a:p>
          <a:p>
            <a:pPr lvl="0"/>
            <a:r>
              <a:rPr lang="en-US"/>
              <a:t>Item 4</a:t>
            </a:r>
          </a:p>
          <a:p>
            <a:pPr lvl="0"/>
            <a:r>
              <a:rPr lang="en-US"/>
              <a:t>Item 5</a:t>
            </a:r>
          </a:p>
        </p:txBody>
      </p:sp>
      <p:sp>
        <p:nvSpPr>
          <p:cNvPr id="18" name="Text Placeholder 5">
            <a:extLst>
              <a:ext uri="{FF2B5EF4-FFF2-40B4-BE49-F238E27FC236}">
                <a16:creationId xmlns:a16="http://schemas.microsoft.com/office/drawing/2014/main" id="{3AE9250D-1E69-FDC9-F01C-645A4E298A4D}"/>
              </a:ext>
            </a:extLst>
          </p:cNvPr>
          <p:cNvSpPr>
            <a:spLocks noGrp="1"/>
          </p:cNvSpPr>
          <p:nvPr>
            <p:ph type="body" sz="quarter" idx="14" hasCustomPrompt="1"/>
          </p:nvPr>
        </p:nvSpPr>
        <p:spPr>
          <a:xfrm>
            <a:off x="2743200" y="5074920"/>
            <a:ext cx="2319112" cy="1357978"/>
          </a:xfrm>
        </p:spPr>
        <p:txBody>
          <a:bodyPr wrap="square"/>
          <a:lstStyle>
            <a:lvl1pPr marL="0" indent="0" algn="l" defTabSz="914400" rtl="0" eaLnBrk="1" latinLnBrk="0" hangingPunct="1">
              <a:lnSpc>
                <a:spcPts val="1200"/>
              </a:lnSpc>
              <a:spcBef>
                <a:spcPts val="2400"/>
              </a:spcBef>
              <a:spcAft>
                <a:spcPts val="0"/>
              </a:spcAft>
              <a:buClr>
                <a:srgbClr val="1C1B1F"/>
              </a:buClr>
              <a:buFont typeface="Wingdings" pitchFamily="2" charset="2"/>
              <a:buNone/>
              <a:defRPr lang="en-US" sz="1200" b="0" i="0" kern="1200" dirty="0">
                <a:solidFill>
                  <a:srgbClr val="1C1B1F"/>
                </a:solidFill>
                <a:latin typeface="+mn-lt"/>
                <a:ea typeface="Roboto" panose="02000000000000000000" pitchFamily="2" charset="0"/>
                <a:cs typeface="Segoe UI" panose="020B0502040204020203" pitchFamily="34" charset="0"/>
              </a:defRPr>
            </a:lvl1pPr>
          </a:lstStyle>
          <a:p>
            <a:pPr marL="0" lvl="0" indent="0" algn="l" defTabSz="914400" rtl="0" eaLnBrk="1" latinLnBrk="0" hangingPunct="1">
              <a:lnSpc>
                <a:spcPts val="1200"/>
              </a:lnSpc>
              <a:spcBef>
                <a:spcPts val="1000"/>
              </a:spcBef>
              <a:buClr>
                <a:srgbClr val="1C1B1F"/>
              </a:buClr>
              <a:buFont typeface="Wingdings" pitchFamily="2" charset="2"/>
              <a:buNone/>
            </a:pPr>
            <a:r>
              <a:rPr lang="en-US"/>
              <a:t>Item 1</a:t>
            </a:r>
          </a:p>
          <a:p>
            <a:pPr marL="0" lvl="0" indent="0" algn="l" defTabSz="914400" rtl="0" eaLnBrk="1" latinLnBrk="0" hangingPunct="1">
              <a:lnSpc>
                <a:spcPts val="1200"/>
              </a:lnSpc>
              <a:spcBef>
                <a:spcPts val="1000"/>
              </a:spcBef>
              <a:buClr>
                <a:srgbClr val="1C1B1F"/>
              </a:buClr>
              <a:buFont typeface="Wingdings" pitchFamily="2" charset="2"/>
              <a:buNone/>
            </a:pPr>
            <a:r>
              <a:rPr lang="en-US"/>
              <a:t>Item 2</a:t>
            </a:r>
          </a:p>
          <a:p>
            <a:pPr marL="0" lvl="0" indent="0" algn="l" defTabSz="914400" rtl="0" eaLnBrk="1" latinLnBrk="0" hangingPunct="1">
              <a:lnSpc>
                <a:spcPts val="1200"/>
              </a:lnSpc>
              <a:spcBef>
                <a:spcPts val="1000"/>
              </a:spcBef>
              <a:buClr>
                <a:srgbClr val="1C1B1F"/>
              </a:buClr>
              <a:buFont typeface="Wingdings" pitchFamily="2" charset="2"/>
              <a:buNone/>
            </a:pPr>
            <a:r>
              <a:rPr lang="en-US"/>
              <a:t>Item 3</a:t>
            </a:r>
          </a:p>
          <a:p>
            <a:pPr marL="0" lvl="0" indent="0" algn="l" defTabSz="914400" rtl="0" eaLnBrk="1" latinLnBrk="0" hangingPunct="1">
              <a:lnSpc>
                <a:spcPts val="1200"/>
              </a:lnSpc>
              <a:spcBef>
                <a:spcPts val="1000"/>
              </a:spcBef>
              <a:buClr>
                <a:srgbClr val="1C1B1F"/>
              </a:buClr>
              <a:buFont typeface="Wingdings" pitchFamily="2" charset="2"/>
              <a:buNone/>
            </a:pPr>
            <a:r>
              <a:rPr lang="en-US"/>
              <a:t>Item 4</a:t>
            </a:r>
          </a:p>
          <a:p>
            <a:pPr marL="0" lvl="0" indent="0" algn="l" defTabSz="914400" rtl="0" eaLnBrk="1" latinLnBrk="0" hangingPunct="1">
              <a:lnSpc>
                <a:spcPts val="1200"/>
              </a:lnSpc>
              <a:spcBef>
                <a:spcPts val="1000"/>
              </a:spcBef>
              <a:buClr>
                <a:srgbClr val="1C1B1F"/>
              </a:buClr>
              <a:buFont typeface="Wingdings" pitchFamily="2" charset="2"/>
              <a:buNone/>
            </a:pPr>
            <a:r>
              <a:rPr lang="en-US"/>
              <a:t>Item 5</a:t>
            </a:r>
          </a:p>
        </p:txBody>
      </p:sp>
      <p:sp>
        <p:nvSpPr>
          <p:cNvPr id="2" name="Date Placeholder 1">
            <a:extLst>
              <a:ext uri="{FF2B5EF4-FFF2-40B4-BE49-F238E27FC236}">
                <a16:creationId xmlns:a16="http://schemas.microsoft.com/office/drawing/2014/main" id="{DEFDCD1D-65BF-4D38-2EC3-5851A34DE613}"/>
              </a:ext>
            </a:extLst>
          </p:cNvPr>
          <p:cNvSpPr>
            <a:spLocks noGrp="1"/>
          </p:cNvSpPr>
          <p:nvPr>
            <p:ph type="dt" sz="half" idx="15"/>
          </p:nvPr>
        </p:nvSpPr>
        <p:spPr/>
        <p:txBody>
          <a:bodyPr/>
          <a:lstStyle/>
          <a:p>
            <a:endParaRPr lang="en-US"/>
          </a:p>
        </p:txBody>
      </p:sp>
      <p:sp>
        <p:nvSpPr>
          <p:cNvPr id="3" name="Footer Placeholder 2">
            <a:extLst>
              <a:ext uri="{FF2B5EF4-FFF2-40B4-BE49-F238E27FC236}">
                <a16:creationId xmlns:a16="http://schemas.microsoft.com/office/drawing/2014/main" id="{E34548CF-7E50-D073-5B6D-1A37508FD431}"/>
              </a:ext>
            </a:extLst>
          </p:cNvPr>
          <p:cNvSpPr>
            <a:spLocks noGrp="1"/>
          </p:cNvSpPr>
          <p:nvPr>
            <p:ph type="ftr" sz="quarter" idx="16"/>
          </p:nvPr>
        </p:nvSpPr>
        <p:spPr>
          <a:xfrm>
            <a:off x="126296" y="6583680"/>
            <a:ext cx="182880" cy="182880"/>
          </a:xfrm>
          <a:prstGeom prst="rect">
            <a:avLst/>
          </a:prstGeom>
        </p:spPr>
        <p:txBody>
          <a:bodyPr/>
          <a:lstStyle/>
          <a:p>
            <a:r>
              <a:rPr lang="en-US"/>
              <a:t> </a:t>
            </a:r>
          </a:p>
        </p:txBody>
      </p:sp>
      <p:sp>
        <p:nvSpPr>
          <p:cNvPr id="4" name="Slide Number Placeholder 3">
            <a:extLst>
              <a:ext uri="{FF2B5EF4-FFF2-40B4-BE49-F238E27FC236}">
                <a16:creationId xmlns:a16="http://schemas.microsoft.com/office/drawing/2014/main" id="{8F5665B8-96C6-9B4D-09B1-CA2BA6507E4F}"/>
              </a:ext>
            </a:extLst>
          </p:cNvPr>
          <p:cNvSpPr>
            <a:spLocks noGrp="1"/>
          </p:cNvSpPr>
          <p:nvPr>
            <p:ph type="sldNum" sz="quarter" idx="17"/>
          </p:nvPr>
        </p:nvSpPr>
        <p:spPr/>
        <p:txBody>
          <a:bodyPr/>
          <a:lstStyle/>
          <a:p>
            <a:r>
              <a:rPr lang="en-US" sz="700" b="0" spc="0"/>
              <a:t> © 2023 NTT DATA Americas, Inc. All rights.   </a:t>
            </a:r>
            <a:fld id="{FE1DF7C7-AE50-704D-BB22-8176CCB5033A}" type="slidenum">
              <a:rPr lang="en-US" spc="0" smtClean="0"/>
              <a:pPr/>
              <a:t>‹#›</a:t>
            </a:fld>
            <a:endParaRPr lang="en-US" spc="0"/>
          </a:p>
        </p:txBody>
      </p:sp>
    </p:spTree>
    <p:extLst>
      <p:ext uri="{BB962C8B-B14F-4D97-AF65-F5344CB8AC3E}">
        <p14:creationId xmlns:p14="http://schemas.microsoft.com/office/powerpoint/2010/main" val="3334626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ase Study - AEG - Left Imag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EBEC5F3-BC2B-1DD7-4753-3008465768DC}"/>
              </a:ext>
            </a:extLst>
          </p:cNvPr>
          <p:cNvSpPr>
            <a:spLocks noGrp="1"/>
          </p:cNvSpPr>
          <p:nvPr>
            <p:ph type="title"/>
          </p:nvPr>
        </p:nvSpPr>
        <p:spPr>
          <a:xfrm>
            <a:off x="465454" y="457200"/>
            <a:ext cx="4754246" cy="1139788"/>
          </a:xfrm>
        </p:spPr>
        <p:txBody>
          <a:bodyPr bIns="91440" anchor="b"/>
          <a:lstStyle>
            <a:lvl1pPr>
              <a:defRPr sz="2400"/>
            </a:lvl1pPr>
          </a:lstStyle>
          <a:p>
            <a:r>
              <a:rPr lang="en-US"/>
              <a:t>Click to edit Master title style</a:t>
            </a:r>
          </a:p>
        </p:txBody>
      </p:sp>
      <p:sp>
        <p:nvSpPr>
          <p:cNvPr id="5" name="Text Placeholder 9">
            <a:extLst>
              <a:ext uri="{FF2B5EF4-FFF2-40B4-BE49-F238E27FC236}">
                <a16:creationId xmlns:a16="http://schemas.microsoft.com/office/drawing/2014/main" id="{A2F77835-486A-FE33-9AAA-6A3F7F2514DD}"/>
              </a:ext>
            </a:extLst>
          </p:cNvPr>
          <p:cNvSpPr>
            <a:spLocks noGrp="1"/>
          </p:cNvSpPr>
          <p:nvPr>
            <p:ph type="body" sz="quarter" idx="26"/>
          </p:nvPr>
        </p:nvSpPr>
        <p:spPr>
          <a:xfrm>
            <a:off x="465454" y="1828800"/>
            <a:ext cx="4754246" cy="1920240"/>
          </a:xfrm>
        </p:spPr>
        <p:txBody>
          <a:bodyPr>
            <a:noAutofit/>
          </a:bodyPr>
          <a:lstStyle>
            <a:lvl1pPr marL="12700" indent="0">
              <a:tabLst/>
              <a:defRPr/>
            </a:lvl1pPr>
            <a:lvl2pPr marL="12700" indent="0">
              <a:tabLst/>
              <a:defRPr/>
            </a:lvl2pPr>
            <a:lvl3pPr marL="12700" indent="0">
              <a:tabLst/>
              <a:defRPr/>
            </a:lvl3pPr>
            <a:lvl4pPr marL="12700" indent="0">
              <a:tabLst/>
              <a:defRPr/>
            </a:lvl4pPr>
            <a:lvl5pPr marL="12700" indent="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5">
            <a:extLst>
              <a:ext uri="{FF2B5EF4-FFF2-40B4-BE49-F238E27FC236}">
                <a16:creationId xmlns:a16="http://schemas.microsoft.com/office/drawing/2014/main" id="{6990C566-FE93-CDA4-EA62-363EEB4A26C1}"/>
              </a:ext>
            </a:extLst>
          </p:cNvPr>
          <p:cNvSpPr>
            <a:spLocks noGrp="1"/>
          </p:cNvSpPr>
          <p:nvPr>
            <p:ph type="body" sz="quarter" idx="21" hasCustomPrompt="1"/>
          </p:nvPr>
        </p:nvSpPr>
        <p:spPr>
          <a:xfrm>
            <a:off x="3749040" y="4392168"/>
            <a:ext cx="625985" cy="223152"/>
          </a:xfrm>
          <a:prstGeom prst="flowChartTerminator">
            <a:avLst/>
          </a:prstGeom>
          <a:solidFill>
            <a:srgbClr val="F6ADA2"/>
          </a:solidFill>
        </p:spPr>
        <p:txBody>
          <a:bodyPr wrap="none" lIns="0" tIns="0" rIns="0" bIns="0" anchor="ctr" anchorCtr="0">
            <a:noAutofit/>
          </a:bodyPr>
          <a:lstStyle>
            <a:lvl1pPr algn="ctr">
              <a:defRPr sz="800" b="1"/>
            </a:lvl1pPr>
          </a:lstStyle>
          <a:p>
            <a:pPr lvl="0"/>
            <a:r>
              <a:rPr lang="en-US"/>
              <a:t>Edit</a:t>
            </a:r>
          </a:p>
        </p:txBody>
      </p:sp>
      <p:sp>
        <p:nvSpPr>
          <p:cNvPr id="7" name="Text Placeholder 55">
            <a:extLst>
              <a:ext uri="{FF2B5EF4-FFF2-40B4-BE49-F238E27FC236}">
                <a16:creationId xmlns:a16="http://schemas.microsoft.com/office/drawing/2014/main" id="{AC862C04-C3EF-1B0C-615A-F7534ECBADEF}"/>
              </a:ext>
            </a:extLst>
          </p:cNvPr>
          <p:cNvSpPr>
            <a:spLocks noGrp="1"/>
          </p:cNvSpPr>
          <p:nvPr>
            <p:ph type="body" sz="quarter" idx="23" hasCustomPrompt="1"/>
          </p:nvPr>
        </p:nvSpPr>
        <p:spPr>
          <a:xfrm>
            <a:off x="3047200" y="4390501"/>
            <a:ext cx="625985" cy="223152"/>
          </a:xfrm>
          <a:prstGeom prst="flowChartTerminator">
            <a:avLst/>
          </a:prstGeom>
          <a:solidFill>
            <a:srgbClr val="B1CDDB"/>
          </a:solidFill>
        </p:spPr>
        <p:txBody>
          <a:bodyPr wrap="none" lIns="0" tIns="0" bIns="0" anchor="ctr" anchorCtr="0">
            <a:noAutofit/>
          </a:bodyPr>
          <a:lstStyle>
            <a:lvl1pPr algn="ctr">
              <a:defRPr sz="800" b="1">
                <a:solidFill>
                  <a:schemeClr val="tx1"/>
                </a:solidFill>
              </a:defRPr>
            </a:lvl1pPr>
          </a:lstStyle>
          <a:p>
            <a:pPr lvl="0"/>
            <a:r>
              <a:rPr lang="en-US"/>
              <a:t>Edit</a:t>
            </a:r>
          </a:p>
        </p:txBody>
      </p:sp>
      <p:sp>
        <p:nvSpPr>
          <p:cNvPr id="8" name="Text Placeholder 55">
            <a:extLst>
              <a:ext uri="{FF2B5EF4-FFF2-40B4-BE49-F238E27FC236}">
                <a16:creationId xmlns:a16="http://schemas.microsoft.com/office/drawing/2014/main" id="{A0781842-D551-B433-F732-B6C370F964E7}"/>
              </a:ext>
            </a:extLst>
          </p:cNvPr>
          <p:cNvSpPr>
            <a:spLocks noGrp="1"/>
          </p:cNvSpPr>
          <p:nvPr>
            <p:ph type="body" sz="quarter" idx="24" hasCustomPrompt="1"/>
          </p:nvPr>
        </p:nvSpPr>
        <p:spPr>
          <a:xfrm>
            <a:off x="4427944" y="4390501"/>
            <a:ext cx="625985" cy="223152"/>
          </a:xfrm>
          <a:prstGeom prst="flowChartTerminator">
            <a:avLst/>
          </a:prstGeom>
          <a:solidFill>
            <a:srgbClr val="E6CB1A"/>
          </a:solidFill>
        </p:spPr>
        <p:txBody>
          <a:bodyPr wrap="none" lIns="0" tIns="0" bIns="0" anchor="ctr" anchorCtr="0">
            <a:noAutofit/>
          </a:bodyPr>
          <a:lstStyle>
            <a:lvl1pPr algn="ctr">
              <a:defRPr sz="800" b="1"/>
            </a:lvl1pPr>
          </a:lstStyle>
          <a:p>
            <a:pPr lvl="0"/>
            <a:r>
              <a:rPr lang="en-US"/>
              <a:t>Edit</a:t>
            </a:r>
          </a:p>
        </p:txBody>
      </p:sp>
      <p:sp>
        <p:nvSpPr>
          <p:cNvPr id="9" name="Picture Placeholder 6">
            <a:extLst>
              <a:ext uri="{FF2B5EF4-FFF2-40B4-BE49-F238E27FC236}">
                <a16:creationId xmlns:a16="http://schemas.microsoft.com/office/drawing/2014/main" id="{676E37A9-1534-5F9C-CCC1-B74CABCD5969}"/>
              </a:ext>
            </a:extLst>
          </p:cNvPr>
          <p:cNvSpPr>
            <a:spLocks noGrp="1"/>
          </p:cNvSpPr>
          <p:nvPr>
            <p:ph type="pic" sz="quarter" idx="13" hasCustomPrompt="1"/>
          </p:nvPr>
        </p:nvSpPr>
        <p:spPr>
          <a:xfrm>
            <a:off x="457200" y="3983733"/>
            <a:ext cx="1209339" cy="629920"/>
          </a:xfrm>
          <a:prstGeom prst="rect">
            <a:avLst/>
          </a:prstGeom>
        </p:spPr>
        <p:txBody>
          <a:bodyPr/>
          <a:lstStyle/>
          <a:p>
            <a:pPr lvl="1"/>
            <a:r>
              <a:rPr lang="en-US"/>
              <a:t>Logo</a:t>
            </a:r>
          </a:p>
        </p:txBody>
      </p:sp>
      <p:cxnSp>
        <p:nvCxnSpPr>
          <p:cNvPr id="11" name="Straight Connector 10">
            <a:extLst>
              <a:ext uri="{FF2B5EF4-FFF2-40B4-BE49-F238E27FC236}">
                <a16:creationId xmlns:a16="http://schemas.microsoft.com/office/drawing/2014/main" id="{79DC1142-6A40-013B-2D23-D037FB2C40E3}"/>
              </a:ext>
            </a:extLst>
          </p:cNvPr>
          <p:cNvCxnSpPr>
            <a:cxnSpLocks/>
          </p:cNvCxnSpPr>
          <p:nvPr userDrawn="1"/>
        </p:nvCxnSpPr>
        <p:spPr>
          <a:xfrm>
            <a:off x="299682" y="4749184"/>
            <a:ext cx="4754247" cy="0"/>
          </a:xfrm>
          <a:prstGeom prst="line">
            <a:avLst/>
          </a:prstGeom>
          <a:ln>
            <a:solidFill>
              <a:schemeClr val="bg2">
                <a:lumMod val="90000"/>
              </a:schemeClr>
            </a:solidFill>
          </a:ln>
        </p:spPr>
        <p:style>
          <a:lnRef idx="1">
            <a:schemeClr val="dk1"/>
          </a:lnRef>
          <a:fillRef idx="0">
            <a:schemeClr val="dk1"/>
          </a:fillRef>
          <a:effectRef idx="0">
            <a:schemeClr val="dk1"/>
          </a:effectRef>
          <a:fontRef idx="minor">
            <a:schemeClr val="tx1"/>
          </a:fontRef>
        </p:style>
      </p:cxnSp>
      <p:sp>
        <p:nvSpPr>
          <p:cNvPr id="12" name="Text Placeholder 17">
            <a:extLst>
              <a:ext uri="{FF2B5EF4-FFF2-40B4-BE49-F238E27FC236}">
                <a16:creationId xmlns:a16="http://schemas.microsoft.com/office/drawing/2014/main" id="{18306AB3-546A-7D24-CD6C-AAD22FC448CB}"/>
              </a:ext>
            </a:extLst>
          </p:cNvPr>
          <p:cNvSpPr>
            <a:spLocks noGrp="1"/>
          </p:cNvSpPr>
          <p:nvPr>
            <p:ph type="body" sz="quarter" idx="29" hasCustomPrompt="1"/>
          </p:nvPr>
        </p:nvSpPr>
        <p:spPr>
          <a:xfrm>
            <a:off x="457200" y="4876801"/>
            <a:ext cx="2331085" cy="1524000"/>
          </a:xfrm>
        </p:spPr>
        <p:txBody>
          <a:bodyPr>
            <a:noAutofit/>
          </a:bodyPr>
          <a:lstStyle/>
          <a:p>
            <a:pPr lvl="1"/>
            <a:r>
              <a:rPr lang="en-US"/>
              <a:t>Second level</a:t>
            </a:r>
          </a:p>
          <a:p>
            <a:pPr lvl="2"/>
            <a:r>
              <a:rPr lang="en-US"/>
              <a:t>Third level</a:t>
            </a:r>
          </a:p>
          <a:p>
            <a:pPr lvl="3"/>
            <a:r>
              <a:rPr lang="en-US"/>
              <a:t>Fourth level</a:t>
            </a:r>
          </a:p>
          <a:p>
            <a:pPr lvl="4"/>
            <a:r>
              <a:rPr lang="en-US"/>
              <a:t>Fifth level</a:t>
            </a:r>
          </a:p>
        </p:txBody>
      </p:sp>
      <p:sp>
        <p:nvSpPr>
          <p:cNvPr id="13" name="Text Placeholder 17">
            <a:extLst>
              <a:ext uri="{FF2B5EF4-FFF2-40B4-BE49-F238E27FC236}">
                <a16:creationId xmlns:a16="http://schemas.microsoft.com/office/drawing/2014/main" id="{94636A2D-CE6C-4BDF-C7F5-D903FBEEAC2E}"/>
              </a:ext>
            </a:extLst>
          </p:cNvPr>
          <p:cNvSpPr>
            <a:spLocks noGrp="1"/>
          </p:cNvSpPr>
          <p:nvPr>
            <p:ph type="body" sz="quarter" idx="30" hasCustomPrompt="1"/>
          </p:nvPr>
        </p:nvSpPr>
        <p:spPr>
          <a:xfrm>
            <a:off x="2888615" y="4876801"/>
            <a:ext cx="2331085" cy="1524000"/>
          </a:xfrm>
        </p:spPr>
        <p:txBody>
          <a:bodyPr>
            <a:noAutofit/>
          </a:bodyPr>
          <a:lstStyle/>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2D3CC542-B023-5A49-AE90-FC7D610FB576}"/>
              </a:ext>
            </a:extLst>
          </p:cNvPr>
          <p:cNvSpPr>
            <a:spLocks noGrp="1"/>
          </p:cNvSpPr>
          <p:nvPr>
            <p:ph type="ftr" sz="quarter" idx="3"/>
          </p:nvPr>
        </p:nvSpPr>
        <p:spPr>
          <a:xfrm>
            <a:off x="126296" y="6583680"/>
            <a:ext cx="182880" cy="182880"/>
          </a:xfrm>
          <a:prstGeom prst="rect">
            <a:avLst/>
          </a:prstGeom>
          <a:blipFill dpi="0" rotWithShape="1">
            <a:blip r:embed="rId2">
              <a:extLst>
                <a:ext uri="{96DAC541-7B7A-43D3-8B79-37D633B846F1}">
                  <asvg:svgBlip xmlns:asvg="http://schemas.microsoft.com/office/drawing/2016/SVG/main" r:embed="rId3"/>
                </a:ext>
              </a:extLst>
            </a:blip>
            <a:srcRect/>
            <a:stretch>
              <a:fillRect/>
            </a:stretch>
          </a:blipFill>
        </p:spPr>
        <p:txBody>
          <a:bodyPr vert="horz" lIns="0" tIns="0" rIns="0" bIns="0" rtlCol="0" anchor="ctr"/>
          <a:lstStyle>
            <a:lvl1pPr algn="l">
              <a:defRPr sz="800">
                <a:solidFill>
                  <a:schemeClr val="tx1"/>
                </a:solidFill>
              </a:defRPr>
            </a:lvl1pPr>
          </a:lstStyle>
          <a:p>
            <a:r>
              <a:rPr lang="en-US"/>
              <a:t> </a:t>
            </a:r>
          </a:p>
        </p:txBody>
      </p:sp>
      <p:sp>
        <p:nvSpPr>
          <p:cNvPr id="15" name="Slide Number Placeholder 1">
            <a:extLst>
              <a:ext uri="{FF2B5EF4-FFF2-40B4-BE49-F238E27FC236}">
                <a16:creationId xmlns:a16="http://schemas.microsoft.com/office/drawing/2014/main" id="{02AF0F63-FA2B-0E98-5573-15313F034A38}"/>
              </a:ext>
            </a:extLst>
          </p:cNvPr>
          <p:cNvSpPr>
            <a:spLocks noGrp="1"/>
          </p:cNvSpPr>
          <p:nvPr>
            <p:ph type="sldNum" sz="quarter" idx="4"/>
          </p:nvPr>
        </p:nvSpPr>
        <p:spPr>
          <a:xfrm>
            <a:off x="8371767" y="6492240"/>
            <a:ext cx="3690537" cy="365760"/>
          </a:xfrm>
          <a:prstGeom prst="rect">
            <a:avLst/>
          </a:prstGeom>
          <a:noFill/>
        </p:spPr>
        <p:txBody>
          <a:bodyPr vert="horz" lIns="0" tIns="0" rIns="0" bIns="0" rtlCol="0" anchor="ctr"/>
          <a:lstStyle>
            <a:lvl1pPr algn="r">
              <a:defRPr sz="1050" b="1" spc="300">
                <a:solidFill>
                  <a:schemeClr val="tx1"/>
                </a:solidFill>
              </a:defRPr>
            </a:lvl1pPr>
          </a:lstStyle>
          <a:p>
            <a:r>
              <a:rPr lang="en-US" sz="700" b="0" spc="0"/>
              <a:t> © 2023 NTT DATA Americas, Inc. All rights.   </a:t>
            </a:r>
            <a:fld id="{FE1DF7C7-AE50-704D-BB22-8176CCB5033A}" type="slidenum">
              <a:rPr lang="en-US" spc="0" smtClean="0"/>
              <a:pPr/>
              <a:t>‹#›</a:t>
            </a:fld>
            <a:endParaRPr lang="en-US" spc="0"/>
          </a:p>
        </p:txBody>
      </p:sp>
      <p:sp>
        <p:nvSpPr>
          <p:cNvPr id="3" name="Date Placeholder 1">
            <a:extLst>
              <a:ext uri="{FF2B5EF4-FFF2-40B4-BE49-F238E27FC236}">
                <a16:creationId xmlns:a16="http://schemas.microsoft.com/office/drawing/2014/main" id="{4276583A-04F8-7807-9C03-82C9AE369C38}"/>
              </a:ext>
            </a:extLst>
          </p:cNvPr>
          <p:cNvSpPr>
            <a:spLocks noGrp="1"/>
          </p:cNvSpPr>
          <p:nvPr>
            <p:ph type="dt" sz="half" idx="31"/>
          </p:nvPr>
        </p:nvSpPr>
        <p:spPr>
          <a:xfrm>
            <a:off x="457200" y="6492875"/>
            <a:ext cx="2743200" cy="365125"/>
          </a:xfrm>
        </p:spPr>
        <p:txBody>
          <a:bodyPr/>
          <a:lstStyle/>
          <a:p>
            <a:endParaRPr lang="en-US"/>
          </a:p>
        </p:txBody>
      </p:sp>
    </p:spTree>
    <p:extLst>
      <p:ext uri="{BB962C8B-B14F-4D97-AF65-F5344CB8AC3E}">
        <p14:creationId xmlns:p14="http://schemas.microsoft.com/office/powerpoint/2010/main" val="1629347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ase Study - AEG - Left Image - BackI">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F48DBE1-67CB-14D4-7E31-BB429FEAD262}"/>
              </a:ext>
            </a:extLst>
          </p:cNvPr>
          <p:cNvSpPr>
            <a:spLocks noGrp="1"/>
          </p:cNvSpPr>
          <p:nvPr>
            <p:ph type="pic" sz="quarter" idx="31"/>
          </p:nvPr>
        </p:nvSpPr>
        <p:spPr>
          <a:xfrm>
            <a:off x="0" y="0"/>
            <a:ext cx="12192000" cy="6858000"/>
          </a:xfrm>
        </p:spPr>
        <p:txBody>
          <a:bodyPr/>
          <a:lstStyle/>
          <a:p>
            <a:r>
              <a:rPr lang="en-US"/>
              <a:t>Click icon to add picture</a:t>
            </a:r>
          </a:p>
        </p:txBody>
      </p:sp>
      <p:sp>
        <p:nvSpPr>
          <p:cNvPr id="2" name="Footer Placeholder 1">
            <a:extLst>
              <a:ext uri="{FF2B5EF4-FFF2-40B4-BE49-F238E27FC236}">
                <a16:creationId xmlns:a16="http://schemas.microsoft.com/office/drawing/2014/main" id="{00BE25DB-8642-AB0E-302A-748C4D5EC49A}"/>
              </a:ext>
            </a:extLst>
          </p:cNvPr>
          <p:cNvSpPr>
            <a:spLocks noGrp="1"/>
          </p:cNvSpPr>
          <p:nvPr>
            <p:ph type="ftr" sz="quarter" idx="3"/>
          </p:nvPr>
        </p:nvSpPr>
        <p:spPr>
          <a:xfrm>
            <a:off x="126296" y="6583680"/>
            <a:ext cx="182880" cy="182880"/>
          </a:xfrm>
          <a:prstGeom prst="rect">
            <a:avLst/>
          </a:prstGeom>
          <a:blipFill dpi="0" rotWithShape="1">
            <a:blip r:embed="rId2">
              <a:extLst>
                <a:ext uri="{96DAC541-7B7A-43D3-8B79-37D633B846F1}">
                  <asvg:svgBlip xmlns:asvg="http://schemas.microsoft.com/office/drawing/2016/SVG/main" r:embed="rId3"/>
                </a:ext>
              </a:extLst>
            </a:blip>
            <a:srcRect/>
            <a:stretch>
              <a:fillRect/>
            </a:stretch>
          </a:blipFill>
        </p:spPr>
        <p:txBody>
          <a:bodyPr vert="horz" lIns="0" tIns="0" rIns="0" bIns="0" rtlCol="0" anchor="ctr"/>
          <a:lstStyle>
            <a:lvl1pPr algn="l">
              <a:defRPr sz="800">
                <a:solidFill>
                  <a:schemeClr val="tx1"/>
                </a:solidFill>
              </a:defRPr>
            </a:lvl1pPr>
          </a:lstStyle>
          <a:p>
            <a:r>
              <a:rPr lang="en-US"/>
              <a:t> </a:t>
            </a:r>
          </a:p>
        </p:txBody>
      </p:sp>
      <p:sp>
        <p:nvSpPr>
          <p:cNvPr id="17" name="Slide Number Placeholder 1">
            <a:extLst>
              <a:ext uri="{FF2B5EF4-FFF2-40B4-BE49-F238E27FC236}">
                <a16:creationId xmlns:a16="http://schemas.microsoft.com/office/drawing/2014/main" id="{367DA64D-8D23-A4C9-BE0D-392024D91086}"/>
              </a:ext>
            </a:extLst>
          </p:cNvPr>
          <p:cNvSpPr>
            <a:spLocks noGrp="1"/>
          </p:cNvSpPr>
          <p:nvPr>
            <p:ph type="sldNum" sz="quarter" idx="4"/>
          </p:nvPr>
        </p:nvSpPr>
        <p:spPr>
          <a:xfrm>
            <a:off x="8371767" y="6492240"/>
            <a:ext cx="3690537" cy="365760"/>
          </a:xfrm>
          <a:prstGeom prst="rect">
            <a:avLst/>
          </a:prstGeom>
          <a:noFill/>
        </p:spPr>
        <p:txBody>
          <a:bodyPr vert="horz" lIns="0" tIns="0" rIns="0" bIns="0" rtlCol="0" anchor="ctr"/>
          <a:lstStyle>
            <a:lvl1pPr algn="r">
              <a:defRPr sz="1050" b="1" spc="300">
                <a:solidFill>
                  <a:schemeClr val="tx1"/>
                </a:solidFill>
              </a:defRPr>
            </a:lvl1pPr>
          </a:lstStyle>
          <a:p>
            <a:r>
              <a:rPr lang="en-US" sz="700" b="0" spc="0"/>
              <a:t> © 2023 NTT DATA Americas, Inc. All rights.   </a:t>
            </a:r>
            <a:fld id="{FE1DF7C7-AE50-704D-BB22-8176CCB5033A}" type="slidenum">
              <a:rPr lang="en-US" spc="0" smtClean="0"/>
              <a:pPr/>
              <a:t>‹#›</a:t>
            </a:fld>
            <a:endParaRPr lang="en-US" spc="0"/>
          </a:p>
        </p:txBody>
      </p:sp>
      <p:sp>
        <p:nvSpPr>
          <p:cNvPr id="3" name="Title 1">
            <a:extLst>
              <a:ext uri="{FF2B5EF4-FFF2-40B4-BE49-F238E27FC236}">
                <a16:creationId xmlns:a16="http://schemas.microsoft.com/office/drawing/2014/main" id="{4F023144-6AD9-2DC0-D489-0A42C61F932A}"/>
              </a:ext>
            </a:extLst>
          </p:cNvPr>
          <p:cNvSpPr>
            <a:spLocks noGrp="1"/>
          </p:cNvSpPr>
          <p:nvPr>
            <p:ph type="title"/>
          </p:nvPr>
        </p:nvSpPr>
        <p:spPr>
          <a:xfrm>
            <a:off x="465454" y="457200"/>
            <a:ext cx="4754246" cy="1139788"/>
          </a:xfrm>
        </p:spPr>
        <p:txBody>
          <a:bodyPr bIns="91440" anchor="b"/>
          <a:lstStyle>
            <a:lvl1pPr>
              <a:defRPr sz="2400"/>
            </a:lvl1pPr>
          </a:lstStyle>
          <a:p>
            <a:r>
              <a:rPr lang="en-US"/>
              <a:t>Click to edit Master title style</a:t>
            </a:r>
          </a:p>
        </p:txBody>
      </p:sp>
      <p:sp>
        <p:nvSpPr>
          <p:cNvPr id="14" name="Text Placeholder 9">
            <a:extLst>
              <a:ext uri="{FF2B5EF4-FFF2-40B4-BE49-F238E27FC236}">
                <a16:creationId xmlns:a16="http://schemas.microsoft.com/office/drawing/2014/main" id="{F8970678-7996-9553-930F-6969A4651093}"/>
              </a:ext>
            </a:extLst>
          </p:cNvPr>
          <p:cNvSpPr>
            <a:spLocks noGrp="1"/>
          </p:cNvSpPr>
          <p:nvPr>
            <p:ph type="body" sz="quarter" idx="26"/>
          </p:nvPr>
        </p:nvSpPr>
        <p:spPr>
          <a:xfrm>
            <a:off x="465454" y="1828800"/>
            <a:ext cx="4754246" cy="1920240"/>
          </a:xfrm>
        </p:spPr>
        <p:txBody>
          <a:bodyPr>
            <a:noAutofit/>
          </a:bodyPr>
          <a:lstStyle>
            <a:lvl1pPr marL="12700" indent="0">
              <a:tabLst/>
              <a:defRPr/>
            </a:lvl1pPr>
            <a:lvl2pPr marL="12700" indent="0">
              <a:tabLst/>
              <a:defRPr/>
            </a:lvl2pPr>
            <a:lvl3pPr marL="12700" indent="0">
              <a:tabLst/>
              <a:defRPr/>
            </a:lvl3pPr>
            <a:lvl4pPr marL="12700" indent="0">
              <a:tabLst/>
              <a:defRPr/>
            </a:lvl4pPr>
            <a:lvl5pPr marL="12700" indent="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55">
            <a:extLst>
              <a:ext uri="{FF2B5EF4-FFF2-40B4-BE49-F238E27FC236}">
                <a16:creationId xmlns:a16="http://schemas.microsoft.com/office/drawing/2014/main" id="{7E00A653-E047-66D2-7735-3503861D6D56}"/>
              </a:ext>
            </a:extLst>
          </p:cNvPr>
          <p:cNvSpPr>
            <a:spLocks noGrp="1"/>
          </p:cNvSpPr>
          <p:nvPr>
            <p:ph type="body" sz="quarter" idx="21" hasCustomPrompt="1"/>
          </p:nvPr>
        </p:nvSpPr>
        <p:spPr>
          <a:xfrm>
            <a:off x="3749040" y="4392168"/>
            <a:ext cx="625985" cy="223152"/>
          </a:xfrm>
          <a:prstGeom prst="flowChartTerminator">
            <a:avLst/>
          </a:prstGeom>
          <a:solidFill>
            <a:srgbClr val="F6ADA2"/>
          </a:solidFill>
        </p:spPr>
        <p:txBody>
          <a:bodyPr wrap="none" lIns="0" tIns="0" rIns="0" bIns="0" anchor="ctr" anchorCtr="0">
            <a:noAutofit/>
          </a:bodyPr>
          <a:lstStyle>
            <a:lvl1pPr algn="ctr">
              <a:defRPr sz="800" b="1"/>
            </a:lvl1pPr>
          </a:lstStyle>
          <a:p>
            <a:pPr lvl="0"/>
            <a:r>
              <a:rPr lang="en-US"/>
              <a:t>Edit</a:t>
            </a:r>
          </a:p>
        </p:txBody>
      </p:sp>
      <p:sp>
        <p:nvSpPr>
          <p:cNvPr id="18" name="Text Placeholder 55">
            <a:extLst>
              <a:ext uri="{FF2B5EF4-FFF2-40B4-BE49-F238E27FC236}">
                <a16:creationId xmlns:a16="http://schemas.microsoft.com/office/drawing/2014/main" id="{DDD68346-6D67-0036-F23E-7C87693F4AF6}"/>
              </a:ext>
            </a:extLst>
          </p:cNvPr>
          <p:cNvSpPr>
            <a:spLocks noGrp="1"/>
          </p:cNvSpPr>
          <p:nvPr>
            <p:ph type="body" sz="quarter" idx="23" hasCustomPrompt="1"/>
          </p:nvPr>
        </p:nvSpPr>
        <p:spPr>
          <a:xfrm>
            <a:off x="3047200" y="4390501"/>
            <a:ext cx="625985" cy="223152"/>
          </a:xfrm>
          <a:prstGeom prst="flowChartTerminator">
            <a:avLst/>
          </a:prstGeom>
          <a:solidFill>
            <a:srgbClr val="B1CDDB"/>
          </a:solidFill>
        </p:spPr>
        <p:txBody>
          <a:bodyPr wrap="none" lIns="0" tIns="0" bIns="0" anchor="ctr" anchorCtr="0">
            <a:noAutofit/>
          </a:bodyPr>
          <a:lstStyle>
            <a:lvl1pPr algn="ctr">
              <a:defRPr sz="800" b="1">
                <a:solidFill>
                  <a:schemeClr val="tx1"/>
                </a:solidFill>
              </a:defRPr>
            </a:lvl1pPr>
          </a:lstStyle>
          <a:p>
            <a:pPr lvl="0"/>
            <a:r>
              <a:rPr lang="en-US"/>
              <a:t>Edit</a:t>
            </a:r>
          </a:p>
        </p:txBody>
      </p:sp>
      <p:sp>
        <p:nvSpPr>
          <p:cNvPr id="19" name="Text Placeholder 55">
            <a:extLst>
              <a:ext uri="{FF2B5EF4-FFF2-40B4-BE49-F238E27FC236}">
                <a16:creationId xmlns:a16="http://schemas.microsoft.com/office/drawing/2014/main" id="{C550086E-2AA1-40DA-27C3-01910715903F}"/>
              </a:ext>
            </a:extLst>
          </p:cNvPr>
          <p:cNvSpPr>
            <a:spLocks noGrp="1"/>
          </p:cNvSpPr>
          <p:nvPr>
            <p:ph type="body" sz="quarter" idx="24" hasCustomPrompt="1"/>
          </p:nvPr>
        </p:nvSpPr>
        <p:spPr>
          <a:xfrm>
            <a:off x="4427944" y="4390501"/>
            <a:ext cx="625985" cy="223152"/>
          </a:xfrm>
          <a:prstGeom prst="flowChartTerminator">
            <a:avLst/>
          </a:prstGeom>
          <a:solidFill>
            <a:srgbClr val="E6CB1A"/>
          </a:solidFill>
        </p:spPr>
        <p:txBody>
          <a:bodyPr wrap="none" lIns="0" tIns="0" bIns="0" anchor="ctr" anchorCtr="0">
            <a:noAutofit/>
          </a:bodyPr>
          <a:lstStyle>
            <a:lvl1pPr algn="ctr">
              <a:defRPr sz="800" b="1"/>
            </a:lvl1pPr>
          </a:lstStyle>
          <a:p>
            <a:pPr lvl="0"/>
            <a:r>
              <a:rPr lang="en-US"/>
              <a:t>Edit</a:t>
            </a:r>
          </a:p>
        </p:txBody>
      </p:sp>
      <p:sp>
        <p:nvSpPr>
          <p:cNvPr id="20" name="Picture Placeholder 6">
            <a:extLst>
              <a:ext uri="{FF2B5EF4-FFF2-40B4-BE49-F238E27FC236}">
                <a16:creationId xmlns:a16="http://schemas.microsoft.com/office/drawing/2014/main" id="{0695C17D-3A65-B3E0-BEBA-A23B4501132D}"/>
              </a:ext>
            </a:extLst>
          </p:cNvPr>
          <p:cNvSpPr>
            <a:spLocks noGrp="1"/>
          </p:cNvSpPr>
          <p:nvPr>
            <p:ph type="pic" sz="quarter" idx="13" hasCustomPrompt="1"/>
          </p:nvPr>
        </p:nvSpPr>
        <p:spPr>
          <a:xfrm>
            <a:off x="457200" y="3983733"/>
            <a:ext cx="1209339" cy="629920"/>
          </a:xfrm>
          <a:prstGeom prst="rect">
            <a:avLst/>
          </a:prstGeom>
        </p:spPr>
        <p:txBody>
          <a:bodyPr/>
          <a:lstStyle/>
          <a:p>
            <a:pPr lvl="1"/>
            <a:r>
              <a:rPr lang="en-US"/>
              <a:t>Logo</a:t>
            </a:r>
          </a:p>
        </p:txBody>
      </p:sp>
      <p:cxnSp>
        <p:nvCxnSpPr>
          <p:cNvPr id="21" name="Straight Connector 20">
            <a:extLst>
              <a:ext uri="{FF2B5EF4-FFF2-40B4-BE49-F238E27FC236}">
                <a16:creationId xmlns:a16="http://schemas.microsoft.com/office/drawing/2014/main" id="{3F3BF174-A784-5DDF-3CFD-AF5223FFF294}"/>
              </a:ext>
            </a:extLst>
          </p:cNvPr>
          <p:cNvCxnSpPr>
            <a:cxnSpLocks/>
          </p:cNvCxnSpPr>
          <p:nvPr userDrawn="1"/>
        </p:nvCxnSpPr>
        <p:spPr>
          <a:xfrm>
            <a:off x="299682" y="4749184"/>
            <a:ext cx="4754247" cy="0"/>
          </a:xfrm>
          <a:prstGeom prst="line">
            <a:avLst/>
          </a:prstGeom>
          <a:ln>
            <a:solidFill>
              <a:schemeClr val="bg2">
                <a:lumMod val="90000"/>
              </a:schemeClr>
            </a:solidFill>
          </a:ln>
        </p:spPr>
        <p:style>
          <a:lnRef idx="1">
            <a:schemeClr val="dk1"/>
          </a:lnRef>
          <a:fillRef idx="0">
            <a:schemeClr val="dk1"/>
          </a:fillRef>
          <a:effectRef idx="0">
            <a:schemeClr val="dk1"/>
          </a:effectRef>
          <a:fontRef idx="minor">
            <a:schemeClr val="tx1"/>
          </a:fontRef>
        </p:style>
      </p:cxnSp>
      <p:sp>
        <p:nvSpPr>
          <p:cNvPr id="22" name="Text Placeholder 17">
            <a:extLst>
              <a:ext uri="{FF2B5EF4-FFF2-40B4-BE49-F238E27FC236}">
                <a16:creationId xmlns:a16="http://schemas.microsoft.com/office/drawing/2014/main" id="{649766CC-FD25-69AF-3EEA-245F1CAE2B60}"/>
              </a:ext>
            </a:extLst>
          </p:cNvPr>
          <p:cNvSpPr>
            <a:spLocks noGrp="1"/>
          </p:cNvSpPr>
          <p:nvPr>
            <p:ph type="body" sz="quarter" idx="29" hasCustomPrompt="1"/>
          </p:nvPr>
        </p:nvSpPr>
        <p:spPr>
          <a:xfrm>
            <a:off x="457200" y="4876801"/>
            <a:ext cx="2331085" cy="1524000"/>
          </a:xfrm>
        </p:spPr>
        <p:txBody>
          <a:bodyPr>
            <a:noAutofit/>
          </a:bodyPr>
          <a:lstStyle/>
          <a:p>
            <a:pPr lvl="1"/>
            <a:r>
              <a:rPr lang="en-US"/>
              <a:t>Second level</a:t>
            </a:r>
          </a:p>
          <a:p>
            <a:pPr lvl="2"/>
            <a:r>
              <a:rPr lang="en-US"/>
              <a:t>Third level</a:t>
            </a:r>
          </a:p>
          <a:p>
            <a:pPr lvl="3"/>
            <a:r>
              <a:rPr lang="en-US"/>
              <a:t>Fourth level</a:t>
            </a:r>
          </a:p>
          <a:p>
            <a:pPr lvl="4"/>
            <a:r>
              <a:rPr lang="en-US"/>
              <a:t>Fifth level</a:t>
            </a:r>
          </a:p>
        </p:txBody>
      </p:sp>
      <p:sp>
        <p:nvSpPr>
          <p:cNvPr id="23" name="Text Placeholder 17">
            <a:extLst>
              <a:ext uri="{FF2B5EF4-FFF2-40B4-BE49-F238E27FC236}">
                <a16:creationId xmlns:a16="http://schemas.microsoft.com/office/drawing/2014/main" id="{0BF56072-DF50-751A-BADA-630FBBFAEC9D}"/>
              </a:ext>
            </a:extLst>
          </p:cNvPr>
          <p:cNvSpPr>
            <a:spLocks noGrp="1"/>
          </p:cNvSpPr>
          <p:nvPr>
            <p:ph type="body" sz="quarter" idx="30" hasCustomPrompt="1"/>
          </p:nvPr>
        </p:nvSpPr>
        <p:spPr>
          <a:xfrm>
            <a:off x="2888615" y="4876801"/>
            <a:ext cx="2331085" cy="1524000"/>
          </a:xfrm>
        </p:spPr>
        <p:txBody>
          <a:bodyPr>
            <a:noAutofit/>
          </a:bodyPr>
          <a:lstStyle/>
          <a:p>
            <a:pPr lvl="1"/>
            <a:r>
              <a:rPr lang="en-US"/>
              <a:t>Second level</a:t>
            </a:r>
          </a:p>
          <a:p>
            <a:pPr lvl="2"/>
            <a:r>
              <a:rPr lang="en-US"/>
              <a:t>Third level</a:t>
            </a:r>
          </a:p>
          <a:p>
            <a:pPr lvl="3"/>
            <a:r>
              <a:rPr lang="en-US"/>
              <a:t>Fourth level</a:t>
            </a:r>
          </a:p>
          <a:p>
            <a:pPr lvl="4"/>
            <a:r>
              <a:rPr lang="en-US"/>
              <a:t>Fifth level</a:t>
            </a:r>
          </a:p>
        </p:txBody>
      </p:sp>
      <p:sp>
        <p:nvSpPr>
          <p:cNvPr id="24" name="Date Placeholder 1">
            <a:extLst>
              <a:ext uri="{FF2B5EF4-FFF2-40B4-BE49-F238E27FC236}">
                <a16:creationId xmlns:a16="http://schemas.microsoft.com/office/drawing/2014/main" id="{648D7E74-0559-CCDB-E3C1-A945CCCBE089}"/>
              </a:ext>
            </a:extLst>
          </p:cNvPr>
          <p:cNvSpPr>
            <a:spLocks noGrp="1"/>
          </p:cNvSpPr>
          <p:nvPr>
            <p:ph type="dt" sz="half" idx="32"/>
          </p:nvPr>
        </p:nvSpPr>
        <p:spPr>
          <a:xfrm>
            <a:off x="457200" y="6492875"/>
            <a:ext cx="2743200" cy="365125"/>
          </a:xfrm>
        </p:spPr>
        <p:txBody>
          <a:bodyPr/>
          <a:lstStyle/>
          <a:p>
            <a:endParaRPr lang="en-US"/>
          </a:p>
        </p:txBody>
      </p:sp>
    </p:spTree>
    <p:extLst>
      <p:ext uri="{BB962C8B-B14F-4D97-AF65-F5344CB8AC3E}">
        <p14:creationId xmlns:p14="http://schemas.microsoft.com/office/powerpoint/2010/main" val="422396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019Nexient_Case Study opt1">
    <p:spTree>
      <p:nvGrpSpPr>
        <p:cNvPr id="1" name=""/>
        <p:cNvGrpSpPr/>
        <p:nvPr/>
      </p:nvGrpSpPr>
      <p:grpSpPr>
        <a:xfrm>
          <a:off x="0" y="0"/>
          <a:ext cx="0" cy="0"/>
          <a:chOff x="0" y="0"/>
          <a:chExt cx="0" cy="0"/>
        </a:xfrm>
      </p:grpSpPr>
      <p:sp>
        <p:nvSpPr>
          <p:cNvPr id="2" name="Round Single Corner Rectangle 1">
            <a:extLst>
              <a:ext uri="{FF2B5EF4-FFF2-40B4-BE49-F238E27FC236}">
                <a16:creationId xmlns:a16="http://schemas.microsoft.com/office/drawing/2014/main" id="{92599C10-FEFA-52ED-8309-05695BFD71C5}"/>
              </a:ext>
            </a:extLst>
          </p:cNvPr>
          <p:cNvSpPr/>
          <p:nvPr userDrawn="1"/>
        </p:nvSpPr>
        <p:spPr>
          <a:xfrm flipV="1">
            <a:off x="1" y="0"/>
            <a:ext cx="4273550" cy="6858000"/>
          </a:xfrm>
          <a:prstGeom prst="round1Rect">
            <a:avLst>
              <a:gd name="adj" fmla="val 940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D4E6D"/>
              </a:solidFill>
            </a:endParaRPr>
          </a:p>
        </p:txBody>
      </p:sp>
      <p:sp>
        <p:nvSpPr>
          <p:cNvPr id="3" name="Picture Placeholder 2">
            <a:extLst>
              <a:ext uri="{FF2B5EF4-FFF2-40B4-BE49-F238E27FC236}">
                <a16:creationId xmlns:a16="http://schemas.microsoft.com/office/drawing/2014/main" id="{25FD7C68-DBBF-E64C-8CCC-0781BA303294}"/>
              </a:ext>
            </a:extLst>
          </p:cNvPr>
          <p:cNvSpPr>
            <a:spLocks noGrp="1"/>
          </p:cNvSpPr>
          <p:nvPr>
            <p:ph type="pic" sz="quarter" idx="14" hasCustomPrompt="1"/>
          </p:nvPr>
        </p:nvSpPr>
        <p:spPr>
          <a:xfrm>
            <a:off x="595480" y="963613"/>
            <a:ext cx="3351212" cy="2465387"/>
          </a:xfrm>
        </p:spPr>
        <p:txBody>
          <a:bodyPr/>
          <a:lstStyle>
            <a:lvl1pPr>
              <a:defRPr>
                <a:solidFill>
                  <a:schemeClr val="bg1"/>
                </a:solidFill>
              </a:defRPr>
            </a:lvl1pPr>
          </a:lstStyle>
          <a:p>
            <a:r>
              <a:rPr lang="en-US"/>
              <a:t>Image</a:t>
            </a:r>
          </a:p>
        </p:txBody>
      </p:sp>
      <p:sp>
        <p:nvSpPr>
          <p:cNvPr id="11" name="Text Placeholder 4">
            <a:extLst>
              <a:ext uri="{FF2B5EF4-FFF2-40B4-BE49-F238E27FC236}">
                <a16:creationId xmlns:a16="http://schemas.microsoft.com/office/drawing/2014/main" id="{B01042E9-4DE9-2945-80B9-BB72515AC7AC}"/>
              </a:ext>
            </a:extLst>
          </p:cNvPr>
          <p:cNvSpPr>
            <a:spLocks noGrp="1"/>
          </p:cNvSpPr>
          <p:nvPr>
            <p:ph type="body" sz="quarter" idx="16" hasCustomPrompt="1"/>
          </p:nvPr>
        </p:nvSpPr>
        <p:spPr>
          <a:xfrm>
            <a:off x="595480" y="4793933"/>
            <a:ext cx="3378200" cy="1073150"/>
          </a:xfrm>
        </p:spPr>
        <p:txBody>
          <a:bodyPr anchor="t" anchorCtr="0">
            <a:noAutofit/>
          </a:bodyPr>
          <a:lstStyle>
            <a:lvl1pPr marL="0" indent="0">
              <a:lnSpc>
                <a:spcPct val="120000"/>
              </a:lnSpc>
              <a:buNone/>
              <a:defRPr sz="1400" b="0">
                <a:solidFill>
                  <a:schemeClr val="bg2"/>
                </a:solidFill>
              </a:defRPr>
            </a:lvl1pPr>
          </a:lstStyle>
          <a:p>
            <a:pPr lvl="0"/>
            <a:r>
              <a:rPr lang="en-US"/>
              <a:t>Body Copy</a:t>
            </a:r>
          </a:p>
        </p:txBody>
      </p:sp>
      <p:sp>
        <p:nvSpPr>
          <p:cNvPr id="15" name="Rectangle 14">
            <a:extLst>
              <a:ext uri="{FF2B5EF4-FFF2-40B4-BE49-F238E27FC236}">
                <a16:creationId xmlns:a16="http://schemas.microsoft.com/office/drawing/2014/main" id="{16624490-CAE4-264A-B5F0-CBBE5A17137B}"/>
              </a:ext>
            </a:extLst>
          </p:cNvPr>
          <p:cNvSpPr/>
          <p:nvPr userDrawn="1"/>
        </p:nvSpPr>
        <p:spPr>
          <a:xfrm>
            <a:off x="4783755" y="832142"/>
            <a:ext cx="3186237" cy="492443"/>
          </a:xfrm>
          <a:prstGeom prst="rect">
            <a:avLst/>
          </a:prstGeom>
        </p:spPr>
        <p:txBody>
          <a:bodyPr wrap="square" lIns="0" tIns="0" rIns="0" bIns="0" anchor="t">
            <a:noAutofit/>
          </a:bodyPr>
          <a:lstStyle/>
          <a:p>
            <a:pPr fontAlgn="ctr">
              <a:lnSpc>
                <a:spcPct val="150000"/>
              </a:lnSpc>
              <a:spcAft>
                <a:spcPts val="600"/>
              </a:spcAft>
            </a:pPr>
            <a:r>
              <a:rPr lang="en-US" sz="2000" b="1">
                <a:solidFill>
                  <a:schemeClr val="tx2"/>
                </a:solidFill>
                <a:latin typeface="+mn-lt"/>
              </a:rPr>
              <a:t>Solution</a:t>
            </a:r>
            <a:endParaRPr lang="en-US" sz="2000" b="1">
              <a:solidFill>
                <a:schemeClr val="tx2"/>
              </a:solidFill>
              <a:latin typeface="+mn-lt"/>
              <a:ea typeface="+mn-lt"/>
              <a:cs typeface="+mn-lt"/>
            </a:endParaRPr>
          </a:p>
        </p:txBody>
      </p:sp>
      <p:sp>
        <p:nvSpPr>
          <p:cNvPr id="16" name="Rectangle 15">
            <a:extLst>
              <a:ext uri="{FF2B5EF4-FFF2-40B4-BE49-F238E27FC236}">
                <a16:creationId xmlns:a16="http://schemas.microsoft.com/office/drawing/2014/main" id="{0EB4A5BB-77C9-2645-B728-AC6F1D85BFD3}"/>
              </a:ext>
            </a:extLst>
          </p:cNvPr>
          <p:cNvSpPr/>
          <p:nvPr userDrawn="1"/>
        </p:nvSpPr>
        <p:spPr>
          <a:xfrm>
            <a:off x="8441356" y="832142"/>
            <a:ext cx="3293444" cy="492443"/>
          </a:xfrm>
          <a:prstGeom prst="rect">
            <a:avLst/>
          </a:prstGeom>
        </p:spPr>
        <p:txBody>
          <a:bodyPr wrap="square" lIns="0" tIns="0" rIns="0" bIns="0" anchor="t">
            <a:noAutofit/>
          </a:bodyPr>
          <a:lstStyle/>
          <a:p>
            <a:pPr fontAlgn="ctr">
              <a:lnSpc>
                <a:spcPct val="150000"/>
              </a:lnSpc>
              <a:spcAft>
                <a:spcPts val="600"/>
              </a:spcAft>
            </a:pPr>
            <a:r>
              <a:rPr lang="en-US" sz="2000" b="1">
                <a:solidFill>
                  <a:schemeClr val="tx2"/>
                </a:solidFill>
                <a:latin typeface="+mn-lt"/>
              </a:rPr>
              <a:t>Results</a:t>
            </a:r>
            <a:endParaRPr lang="en-US" sz="2000" b="1">
              <a:solidFill>
                <a:schemeClr val="tx2"/>
              </a:solidFill>
              <a:latin typeface="+mn-lt"/>
              <a:ea typeface="+mn-lt"/>
              <a:cs typeface="+mn-lt"/>
            </a:endParaRPr>
          </a:p>
        </p:txBody>
      </p:sp>
      <p:sp>
        <p:nvSpPr>
          <p:cNvPr id="18" name="Text Placeholder 17">
            <a:extLst>
              <a:ext uri="{FF2B5EF4-FFF2-40B4-BE49-F238E27FC236}">
                <a16:creationId xmlns:a16="http://schemas.microsoft.com/office/drawing/2014/main" id="{AEABFDE9-C9C4-5C46-B446-63B72C6FD508}"/>
              </a:ext>
            </a:extLst>
          </p:cNvPr>
          <p:cNvSpPr>
            <a:spLocks noGrp="1"/>
          </p:cNvSpPr>
          <p:nvPr>
            <p:ph type="body" sz="quarter" idx="17" hasCustomPrompt="1"/>
          </p:nvPr>
        </p:nvSpPr>
        <p:spPr>
          <a:xfrm>
            <a:off x="4786313" y="1446213"/>
            <a:ext cx="3290887" cy="4192587"/>
          </a:xfrm>
        </p:spPr>
        <p:txBody>
          <a:bodyPr>
            <a:noAutofit/>
          </a:bodyPr>
          <a:lstStyle>
            <a:lvl1pPr>
              <a:defRPr sz="1800"/>
            </a:lvl1pPr>
            <a:lvl2pPr>
              <a:defRPr sz="1600" b="0"/>
            </a:lvl2pPr>
            <a:lvl3pPr>
              <a:defRPr sz="1400"/>
            </a:lvl3pPr>
            <a:lvl4pPr marL="274320" indent="-182880">
              <a:buClr>
                <a:schemeClr val="tx2"/>
              </a:buClr>
              <a:buFont typeface="Arial" panose="020B0604020202020204" pitchFamily="34" charset="0"/>
              <a:buChar char="•"/>
              <a:defRPr sz="1400"/>
            </a:lvl4pPr>
            <a:lvl5pPr marL="9525" indent="0">
              <a:buNone/>
              <a:tabLst/>
              <a:defRPr sz="1200"/>
            </a:lvl5pPr>
            <a:lvl6pPr marL="274320">
              <a:defRPr sz="1200"/>
            </a:lvl6pPr>
            <a:lvl7pPr marL="0" indent="0">
              <a:buNone/>
              <a:defRPr sz="1000"/>
            </a:lvl7pPr>
            <a:lvl8pPr marL="274320">
              <a:defRPr sz="1000"/>
            </a:lvl8pPr>
          </a:lstStyle>
          <a:p>
            <a:pPr lvl="0"/>
            <a:r>
              <a:rPr lang="en-US"/>
              <a:t>Sub Headline 1 (18pt)</a:t>
            </a:r>
          </a:p>
          <a:p>
            <a:pPr lvl="1"/>
            <a:r>
              <a:rPr lang="en-US"/>
              <a:t>Sub Headline 2 (16pt)</a:t>
            </a:r>
          </a:p>
          <a:p>
            <a:pPr lvl="2"/>
            <a:r>
              <a:rPr lang="en-US"/>
              <a:t>Body 1 (14pt)</a:t>
            </a:r>
          </a:p>
          <a:p>
            <a:pPr lvl="3"/>
            <a:r>
              <a:rPr lang="en-US"/>
              <a:t>Bullet 1 (14pt)</a:t>
            </a:r>
          </a:p>
          <a:p>
            <a:pPr lvl="4"/>
            <a:r>
              <a:rPr lang="en-US"/>
              <a:t>Body 2 (12pt)</a:t>
            </a:r>
          </a:p>
          <a:p>
            <a:pPr lvl="5"/>
            <a:r>
              <a:rPr lang="en-US"/>
              <a:t>Bullet 2 (12pt)</a:t>
            </a:r>
          </a:p>
          <a:p>
            <a:pPr lvl="6"/>
            <a:r>
              <a:rPr lang="en-US"/>
              <a:t>Body 3 (10pt)</a:t>
            </a:r>
          </a:p>
          <a:p>
            <a:pPr lvl="7"/>
            <a:r>
              <a:rPr lang="en-US"/>
              <a:t>Bullet 3 (10pt)</a:t>
            </a:r>
          </a:p>
        </p:txBody>
      </p:sp>
      <p:sp>
        <p:nvSpPr>
          <p:cNvPr id="19" name="Text Placeholder 17">
            <a:extLst>
              <a:ext uri="{FF2B5EF4-FFF2-40B4-BE49-F238E27FC236}">
                <a16:creationId xmlns:a16="http://schemas.microsoft.com/office/drawing/2014/main" id="{0705B28A-D45C-274E-95C2-487164B9809E}"/>
              </a:ext>
            </a:extLst>
          </p:cNvPr>
          <p:cNvSpPr>
            <a:spLocks noGrp="1"/>
          </p:cNvSpPr>
          <p:nvPr>
            <p:ph type="body" sz="quarter" idx="18" hasCustomPrompt="1"/>
          </p:nvPr>
        </p:nvSpPr>
        <p:spPr>
          <a:xfrm>
            <a:off x="8443913" y="1446213"/>
            <a:ext cx="3290887" cy="4192587"/>
          </a:xfrm>
        </p:spPr>
        <p:txBody>
          <a:bodyPr>
            <a:noAutofit/>
          </a:bodyPr>
          <a:lstStyle>
            <a:lvl1pPr>
              <a:defRPr sz="1800"/>
            </a:lvl1pPr>
            <a:lvl2pPr>
              <a:defRPr sz="1600" b="0"/>
            </a:lvl2pPr>
            <a:lvl3pPr>
              <a:defRPr sz="1400"/>
            </a:lvl3pPr>
            <a:lvl4pPr marL="274320" indent="-182880">
              <a:buClr>
                <a:schemeClr val="tx2"/>
              </a:buClr>
              <a:buFont typeface="Arial" panose="020B0604020202020204" pitchFamily="34" charset="0"/>
              <a:buChar char="•"/>
              <a:defRPr sz="1400"/>
            </a:lvl4pPr>
            <a:lvl5pPr marL="0" indent="0">
              <a:buNone/>
              <a:defRPr sz="1200"/>
            </a:lvl5pPr>
            <a:lvl6pPr marL="274320">
              <a:defRPr sz="1200"/>
            </a:lvl6pPr>
            <a:lvl7pPr marL="0" indent="0">
              <a:buNone/>
              <a:defRPr sz="1000"/>
            </a:lvl7pPr>
            <a:lvl8pPr marL="274320">
              <a:defRPr sz="1000"/>
            </a:lvl8pPr>
          </a:lstStyle>
          <a:p>
            <a:pPr lvl="0"/>
            <a:r>
              <a:rPr lang="en-US"/>
              <a:t>Sub Headline 1 (18pt)</a:t>
            </a:r>
          </a:p>
          <a:p>
            <a:pPr lvl="1"/>
            <a:r>
              <a:rPr lang="en-US"/>
              <a:t>Sub Headline 2 (16pt)</a:t>
            </a:r>
          </a:p>
          <a:p>
            <a:pPr lvl="2"/>
            <a:r>
              <a:rPr lang="en-US"/>
              <a:t>Body 1 (14pt)</a:t>
            </a:r>
          </a:p>
          <a:p>
            <a:pPr lvl="3"/>
            <a:r>
              <a:rPr lang="en-US"/>
              <a:t>Bullet 1 (14pt)</a:t>
            </a:r>
          </a:p>
          <a:p>
            <a:pPr lvl="4"/>
            <a:r>
              <a:rPr lang="en-US"/>
              <a:t>Body 2 (12pt)</a:t>
            </a:r>
          </a:p>
          <a:p>
            <a:pPr lvl="5"/>
            <a:r>
              <a:rPr lang="en-US"/>
              <a:t>Bullet 2 (12pt)</a:t>
            </a:r>
          </a:p>
          <a:p>
            <a:pPr lvl="6"/>
            <a:r>
              <a:rPr lang="en-US"/>
              <a:t>Body 3 (10pt)</a:t>
            </a:r>
          </a:p>
          <a:p>
            <a:pPr lvl="7"/>
            <a:r>
              <a:rPr lang="en-US"/>
              <a:t>Bullet 3 (10pt)</a:t>
            </a:r>
          </a:p>
        </p:txBody>
      </p:sp>
      <p:sp>
        <p:nvSpPr>
          <p:cNvPr id="20" name="Title 19">
            <a:extLst>
              <a:ext uri="{FF2B5EF4-FFF2-40B4-BE49-F238E27FC236}">
                <a16:creationId xmlns:a16="http://schemas.microsoft.com/office/drawing/2014/main" id="{98C5B724-2802-1F4D-AD85-45F449109913}"/>
              </a:ext>
            </a:extLst>
          </p:cNvPr>
          <p:cNvSpPr>
            <a:spLocks noGrp="1"/>
          </p:cNvSpPr>
          <p:nvPr>
            <p:ph type="title" hasCustomPrompt="1"/>
          </p:nvPr>
        </p:nvSpPr>
        <p:spPr>
          <a:xfrm>
            <a:off x="595480" y="3595754"/>
            <a:ext cx="3378200" cy="1084343"/>
          </a:xfrm>
        </p:spPr>
        <p:txBody>
          <a:bodyPr/>
          <a:lstStyle>
            <a:lvl1pPr>
              <a:defRPr sz="2400">
                <a:solidFill>
                  <a:schemeClr val="bg1"/>
                </a:solidFill>
              </a:defRPr>
            </a:lvl1pPr>
          </a:lstStyle>
          <a:p>
            <a:r>
              <a:rPr lang="en-US"/>
              <a:t>Title</a:t>
            </a:r>
          </a:p>
        </p:txBody>
      </p:sp>
      <p:sp>
        <p:nvSpPr>
          <p:cNvPr id="27" name="Text Placeholder 26">
            <a:extLst>
              <a:ext uri="{FF2B5EF4-FFF2-40B4-BE49-F238E27FC236}">
                <a16:creationId xmlns:a16="http://schemas.microsoft.com/office/drawing/2014/main" id="{D2A1CCDF-6FF2-8D41-9574-B3047D2FF222}"/>
              </a:ext>
            </a:extLst>
          </p:cNvPr>
          <p:cNvSpPr>
            <a:spLocks noGrp="1"/>
          </p:cNvSpPr>
          <p:nvPr>
            <p:ph type="body" sz="quarter" idx="19" hasCustomPrompt="1"/>
          </p:nvPr>
        </p:nvSpPr>
        <p:spPr>
          <a:xfrm>
            <a:off x="4783757" y="5791201"/>
            <a:ext cx="6149146" cy="609600"/>
          </a:xfrm>
        </p:spPr>
        <p:txBody>
          <a:bodyPr anchor="b" anchorCtr="0"/>
          <a:lstStyle>
            <a:lvl1pPr marL="0">
              <a:buNone/>
              <a:defRPr sz="1200" b="0"/>
            </a:lvl1pPr>
            <a:lvl2pPr>
              <a:buNone/>
              <a:defRPr sz="1200"/>
            </a:lvl2pPr>
            <a:lvl3pPr>
              <a:buNone/>
              <a:defRPr sz="1200"/>
            </a:lvl3pPr>
            <a:lvl4pPr>
              <a:buNone/>
              <a:defRPr sz="1200"/>
            </a:lvl4pPr>
            <a:lvl5pPr>
              <a:buNone/>
              <a:defRPr sz="1200"/>
            </a:lvl5pPr>
          </a:lstStyle>
          <a:p>
            <a:pPr lvl="0"/>
            <a:r>
              <a:rPr lang="en-US"/>
              <a:t>Tech Stack: Item 1</a:t>
            </a:r>
          </a:p>
        </p:txBody>
      </p:sp>
      <p:sp>
        <p:nvSpPr>
          <p:cNvPr id="37" name="Picture Placeholder 36">
            <a:extLst>
              <a:ext uri="{FF2B5EF4-FFF2-40B4-BE49-F238E27FC236}">
                <a16:creationId xmlns:a16="http://schemas.microsoft.com/office/drawing/2014/main" id="{1F308085-D90F-0C4F-8F31-8099EBFE69C2}"/>
              </a:ext>
            </a:extLst>
          </p:cNvPr>
          <p:cNvSpPr>
            <a:spLocks noGrp="1" noChangeAspect="1"/>
          </p:cNvSpPr>
          <p:nvPr>
            <p:ph type="pic" sz="quarter" idx="21"/>
          </p:nvPr>
        </p:nvSpPr>
        <p:spPr>
          <a:xfrm>
            <a:off x="10341508" y="365760"/>
            <a:ext cx="1393292" cy="548640"/>
          </a:xfrm>
        </p:spPr>
        <p:txBody>
          <a:bodyPr/>
          <a:lstStyle/>
          <a:p>
            <a:r>
              <a:rPr lang="en-US"/>
              <a:t>Click icon to add picture</a:t>
            </a:r>
          </a:p>
        </p:txBody>
      </p:sp>
      <p:sp>
        <p:nvSpPr>
          <p:cNvPr id="5" name="Title 18">
            <a:extLst>
              <a:ext uri="{FF2B5EF4-FFF2-40B4-BE49-F238E27FC236}">
                <a16:creationId xmlns:a16="http://schemas.microsoft.com/office/drawing/2014/main" id="{F5191E52-112F-DAE4-8D2D-1A65AE292BF6}"/>
              </a:ext>
            </a:extLst>
          </p:cNvPr>
          <p:cNvSpPr txBox="1">
            <a:spLocks/>
          </p:cNvSpPr>
          <p:nvPr userDrawn="1"/>
        </p:nvSpPr>
        <p:spPr>
          <a:xfrm>
            <a:off x="640080" y="481500"/>
            <a:ext cx="1005840" cy="274320"/>
          </a:xfrm>
          <a:prstGeom prst="rect">
            <a:avLst/>
          </a:prstGeom>
          <a:noFill/>
        </p:spPr>
        <p:txBody>
          <a:bodyPr vert="horz" wrap="square" lIns="0" tIns="0" rIns="0" bIns="0" rtlCol="0" anchor="ctr" anchorCtr="0">
            <a:noAutofit/>
          </a:bodyPr>
          <a:lstStyle>
            <a:lvl1pPr algn="l" defTabSz="914378" rtl="0" eaLnBrk="1" latinLnBrk="0" hangingPunct="1">
              <a:lnSpc>
                <a:spcPct val="90000"/>
              </a:lnSpc>
              <a:spcBef>
                <a:spcPct val="0"/>
              </a:spcBef>
              <a:buNone/>
              <a:defRPr sz="2800" b="1" kern="1200">
                <a:solidFill>
                  <a:schemeClr val="tx2"/>
                </a:solidFill>
                <a:latin typeface="+mj-lt"/>
                <a:ea typeface="+mj-ea"/>
                <a:cs typeface="+mj-cs"/>
              </a:defRPr>
            </a:lvl1pPr>
          </a:lstStyle>
          <a:p>
            <a:r>
              <a:rPr lang="en-US" sz="1400">
                <a:solidFill>
                  <a:schemeClr val="accent3"/>
                </a:solidFill>
              </a:rPr>
              <a:t>Case Study</a:t>
            </a:r>
            <a:endParaRPr lang="en-US" sz="1400">
              <a:solidFill>
                <a:schemeClr val="accent3"/>
              </a:solidFill>
              <a:latin typeface="Corbel" panose="020B0503020204020204" pitchFamily="34" charset="0"/>
            </a:endParaRPr>
          </a:p>
        </p:txBody>
      </p:sp>
      <p:sp>
        <p:nvSpPr>
          <p:cNvPr id="6" name="Text Placeholder 32">
            <a:extLst>
              <a:ext uri="{FF2B5EF4-FFF2-40B4-BE49-F238E27FC236}">
                <a16:creationId xmlns:a16="http://schemas.microsoft.com/office/drawing/2014/main" id="{4BEFE3C6-92B1-27D7-1F15-C1E2AE9A6AA3}"/>
              </a:ext>
            </a:extLst>
          </p:cNvPr>
          <p:cNvSpPr>
            <a:spLocks noGrp="1"/>
          </p:cNvSpPr>
          <p:nvPr>
            <p:ph type="body" sz="quarter" idx="20" hasCustomPrompt="1"/>
          </p:nvPr>
        </p:nvSpPr>
        <p:spPr>
          <a:xfrm>
            <a:off x="1737360" y="481500"/>
            <a:ext cx="2194560" cy="274320"/>
          </a:xfrm>
        </p:spPr>
        <p:txBody>
          <a:bodyPr anchor="ctr" anchorCtr="0"/>
          <a:lstStyle>
            <a:lvl1pPr>
              <a:buNone/>
              <a:defRPr sz="1400">
                <a:solidFill>
                  <a:schemeClr val="bg1"/>
                </a:solidFill>
              </a:defRPr>
            </a:lvl1pPr>
          </a:lstStyle>
          <a:p>
            <a:pPr lvl="0"/>
            <a:r>
              <a:rPr lang="en-US"/>
              <a:t>| Company Name</a:t>
            </a:r>
          </a:p>
        </p:txBody>
      </p:sp>
      <p:sp>
        <p:nvSpPr>
          <p:cNvPr id="22" name="Footer Placeholder 1">
            <a:extLst>
              <a:ext uri="{FF2B5EF4-FFF2-40B4-BE49-F238E27FC236}">
                <a16:creationId xmlns:a16="http://schemas.microsoft.com/office/drawing/2014/main" id="{C295DF48-120C-CB86-4DCB-7B950287C9E2}"/>
              </a:ext>
            </a:extLst>
          </p:cNvPr>
          <p:cNvSpPr>
            <a:spLocks noGrp="1"/>
          </p:cNvSpPr>
          <p:nvPr>
            <p:ph type="ftr" sz="quarter" idx="3"/>
          </p:nvPr>
        </p:nvSpPr>
        <p:spPr>
          <a:xfrm>
            <a:off x="126296" y="6583680"/>
            <a:ext cx="182880" cy="182880"/>
          </a:xfrm>
          <a:prstGeom prst="rect">
            <a:avLst/>
          </a:prstGeom>
          <a:blipFill dpi="0" rotWithShape="1">
            <a:blip r:embed="rId2">
              <a:extLst>
                <a:ext uri="{96DAC541-7B7A-43D3-8B79-37D633B846F1}">
                  <asvg:svgBlip xmlns:asvg="http://schemas.microsoft.com/office/drawing/2016/SVG/main" r:embed="rId3"/>
                </a:ext>
              </a:extLst>
            </a:blip>
            <a:srcRect/>
            <a:stretch>
              <a:fillRect/>
            </a:stretch>
          </a:blipFill>
        </p:spPr>
        <p:txBody>
          <a:bodyPr vert="horz" lIns="0" tIns="0" rIns="0" bIns="0" rtlCol="0" anchor="ctr"/>
          <a:lstStyle>
            <a:lvl1pPr algn="l">
              <a:defRPr sz="800">
                <a:solidFill>
                  <a:schemeClr val="tx1"/>
                </a:solidFill>
              </a:defRPr>
            </a:lvl1pPr>
          </a:lstStyle>
          <a:p>
            <a:r>
              <a:rPr lang="en-US"/>
              <a:t> </a:t>
            </a:r>
          </a:p>
        </p:txBody>
      </p:sp>
      <p:sp>
        <p:nvSpPr>
          <p:cNvPr id="24" name="Slide Number Placeholder 1">
            <a:extLst>
              <a:ext uri="{FF2B5EF4-FFF2-40B4-BE49-F238E27FC236}">
                <a16:creationId xmlns:a16="http://schemas.microsoft.com/office/drawing/2014/main" id="{C528909C-9768-7EE6-0669-43377494D057}"/>
              </a:ext>
            </a:extLst>
          </p:cNvPr>
          <p:cNvSpPr>
            <a:spLocks noGrp="1"/>
          </p:cNvSpPr>
          <p:nvPr>
            <p:ph type="sldNum" sz="quarter" idx="4"/>
          </p:nvPr>
        </p:nvSpPr>
        <p:spPr>
          <a:xfrm>
            <a:off x="8371767" y="6492240"/>
            <a:ext cx="3690537" cy="365760"/>
          </a:xfrm>
          <a:prstGeom prst="rect">
            <a:avLst/>
          </a:prstGeom>
          <a:noFill/>
        </p:spPr>
        <p:txBody>
          <a:bodyPr vert="horz" lIns="0" tIns="0" rIns="0" bIns="0" rtlCol="0" anchor="ctr"/>
          <a:lstStyle>
            <a:lvl1pPr algn="r">
              <a:defRPr sz="1050" b="1" spc="300">
                <a:solidFill>
                  <a:schemeClr val="tx1"/>
                </a:solidFill>
              </a:defRPr>
            </a:lvl1pPr>
          </a:lstStyle>
          <a:p>
            <a:r>
              <a:rPr lang="en-US" sz="700" b="0" spc="0"/>
              <a:t> © 2023 NTT DATA Americas, Inc. All rights.   </a:t>
            </a:r>
            <a:fld id="{FE1DF7C7-AE50-704D-BB22-8176CCB5033A}" type="slidenum">
              <a:rPr lang="en-US" spc="0" smtClean="0"/>
              <a:pPr/>
              <a:t>‹#›</a:t>
            </a:fld>
            <a:endParaRPr lang="en-US" spc="0"/>
          </a:p>
        </p:txBody>
      </p:sp>
    </p:spTree>
    <p:extLst>
      <p:ext uri="{BB962C8B-B14F-4D97-AF65-F5344CB8AC3E}">
        <p14:creationId xmlns:p14="http://schemas.microsoft.com/office/powerpoint/2010/main" val="718196475"/>
      </p:ext>
    </p:extLst>
  </p:cSld>
  <p:clrMapOvr>
    <a:masterClrMapping/>
  </p:clrMapOvr>
  <p:extLst>
    <p:ext uri="{DCECCB84-F9BA-43D5-87BE-67443E8EF086}">
      <p15:sldGuideLst xmlns:p15="http://schemas.microsoft.com/office/powerpoint/2012/main">
        <p15:guide id="1" orient="horz" pos="2892">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019Nexient_Case Study opt2">
    <p:spTree>
      <p:nvGrpSpPr>
        <p:cNvPr id="1" name=""/>
        <p:cNvGrpSpPr/>
        <p:nvPr/>
      </p:nvGrpSpPr>
      <p:grpSpPr>
        <a:xfrm>
          <a:off x="0" y="0"/>
          <a:ext cx="0" cy="0"/>
          <a:chOff x="0" y="0"/>
          <a:chExt cx="0" cy="0"/>
        </a:xfrm>
      </p:grpSpPr>
      <p:sp>
        <p:nvSpPr>
          <p:cNvPr id="9" name="Round Single Corner Rectangle 8">
            <a:extLst>
              <a:ext uri="{FF2B5EF4-FFF2-40B4-BE49-F238E27FC236}">
                <a16:creationId xmlns:a16="http://schemas.microsoft.com/office/drawing/2014/main" id="{EBB3B118-E8F3-FA40-91CF-939B6A4852F5}"/>
              </a:ext>
            </a:extLst>
          </p:cNvPr>
          <p:cNvSpPr/>
          <p:nvPr userDrawn="1"/>
        </p:nvSpPr>
        <p:spPr>
          <a:xfrm flipV="1">
            <a:off x="0" y="0"/>
            <a:ext cx="4331523" cy="6858000"/>
          </a:xfrm>
          <a:prstGeom prst="round1Rect">
            <a:avLst>
              <a:gd name="adj" fmla="val 940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D4E6D"/>
              </a:solidFill>
            </a:endParaRPr>
          </a:p>
        </p:txBody>
      </p:sp>
      <p:sp>
        <p:nvSpPr>
          <p:cNvPr id="3" name="Picture Placeholder 2">
            <a:extLst>
              <a:ext uri="{FF2B5EF4-FFF2-40B4-BE49-F238E27FC236}">
                <a16:creationId xmlns:a16="http://schemas.microsoft.com/office/drawing/2014/main" id="{25FD7C68-DBBF-E64C-8CCC-0781BA303294}"/>
              </a:ext>
            </a:extLst>
          </p:cNvPr>
          <p:cNvSpPr>
            <a:spLocks noGrp="1"/>
          </p:cNvSpPr>
          <p:nvPr>
            <p:ph type="pic" sz="quarter" idx="14" hasCustomPrompt="1"/>
          </p:nvPr>
        </p:nvSpPr>
        <p:spPr>
          <a:xfrm>
            <a:off x="595480" y="963613"/>
            <a:ext cx="3351212" cy="2465387"/>
          </a:xfrm>
        </p:spPr>
        <p:txBody>
          <a:bodyPr/>
          <a:lstStyle>
            <a:lvl1pPr>
              <a:defRPr>
                <a:solidFill>
                  <a:schemeClr val="bg1"/>
                </a:solidFill>
              </a:defRPr>
            </a:lvl1pPr>
          </a:lstStyle>
          <a:p>
            <a:r>
              <a:rPr lang="en-US"/>
              <a:t>Logo</a:t>
            </a:r>
          </a:p>
        </p:txBody>
      </p:sp>
      <p:sp>
        <p:nvSpPr>
          <p:cNvPr id="11" name="Text Placeholder 4">
            <a:extLst>
              <a:ext uri="{FF2B5EF4-FFF2-40B4-BE49-F238E27FC236}">
                <a16:creationId xmlns:a16="http://schemas.microsoft.com/office/drawing/2014/main" id="{B01042E9-4DE9-2945-80B9-BB72515AC7AC}"/>
              </a:ext>
            </a:extLst>
          </p:cNvPr>
          <p:cNvSpPr>
            <a:spLocks noGrp="1"/>
          </p:cNvSpPr>
          <p:nvPr>
            <p:ph type="body" sz="quarter" idx="16" hasCustomPrompt="1"/>
          </p:nvPr>
        </p:nvSpPr>
        <p:spPr>
          <a:xfrm>
            <a:off x="595480" y="4793933"/>
            <a:ext cx="3378200" cy="1073150"/>
          </a:xfrm>
        </p:spPr>
        <p:txBody>
          <a:bodyPr anchor="t" anchorCtr="0">
            <a:noAutofit/>
          </a:bodyPr>
          <a:lstStyle>
            <a:lvl1pPr marL="0" indent="0">
              <a:lnSpc>
                <a:spcPct val="120000"/>
              </a:lnSpc>
              <a:buNone/>
              <a:defRPr sz="1600" b="0">
                <a:solidFill>
                  <a:schemeClr val="bg2"/>
                </a:solidFill>
              </a:defRPr>
            </a:lvl1pPr>
          </a:lstStyle>
          <a:p>
            <a:pPr lvl="0"/>
            <a:r>
              <a:rPr lang="en-US"/>
              <a:t>Body Copy</a:t>
            </a:r>
          </a:p>
        </p:txBody>
      </p:sp>
      <p:sp>
        <p:nvSpPr>
          <p:cNvPr id="15" name="Rectangle 14">
            <a:extLst>
              <a:ext uri="{FF2B5EF4-FFF2-40B4-BE49-F238E27FC236}">
                <a16:creationId xmlns:a16="http://schemas.microsoft.com/office/drawing/2014/main" id="{16624490-CAE4-264A-B5F0-CBBE5A17137B}"/>
              </a:ext>
            </a:extLst>
          </p:cNvPr>
          <p:cNvSpPr/>
          <p:nvPr userDrawn="1"/>
        </p:nvSpPr>
        <p:spPr>
          <a:xfrm>
            <a:off x="4678153" y="3518400"/>
            <a:ext cx="3291840" cy="492443"/>
          </a:xfrm>
          <a:prstGeom prst="rect">
            <a:avLst/>
          </a:prstGeom>
        </p:spPr>
        <p:txBody>
          <a:bodyPr wrap="square" lIns="0" tIns="0" rIns="0" bIns="0" anchor="t">
            <a:noAutofit/>
          </a:bodyPr>
          <a:lstStyle/>
          <a:p>
            <a:pPr fontAlgn="ctr">
              <a:lnSpc>
                <a:spcPct val="150000"/>
              </a:lnSpc>
              <a:spcAft>
                <a:spcPts val="600"/>
              </a:spcAft>
            </a:pPr>
            <a:r>
              <a:rPr lang="en-US" sz="2000" b="1">
                <a:solidFill>
                  <a:schemeClr val="tx2"/>
                </a:solidFill>
                <a:latin typeface="+mn-lt"/>
              </a:rPr>
              <a:t>Solution</a:t>
            </a:r>
            <a:endParaRPr lang="en-US" sz="2000" b="1">
              <a:solidFill>
                <a:schemeClr val="tx2"/>
              </a:solidFill>
              <a:latin typeface="+mn-lt"/>
              <a:ea typeface="+mn-lt"/>
              <a:cs typeface="+mn-lt"/>
            </a:endParaRPr>
          </a:p>
        </p:txBody>
      </p:sp>
      <p:sp>
        <p:nvSpPr>
          <p:cNvPr id="16" name="Rectangle 15">
            <a:extLst>
              <a:ext uri="{FF2B5EF4-FFF2-40B4-BE49-F238E27FC236}">
                <a16:creationId xmlns:a16="http://schemas.microsoft.com/office/drawing/2014/main" id="{0EB4A5BB-77C9-2645-B728-AC6F1D85BFD3}"/>
              </a:ext>
            </a:extLst>
          </p:cNvPr>
          <p:cNvSpPr/>
          <p:nvPr userDrawn="1"/>
        </p:nvSpPr>
        <p:spPr>
          <a:xfrm>
            <a:off x="8259691" y="3511081"/>
            <a:ext cx="3283365" cy="492443"/>
          </a:xfrm>
          <a:prstGeom prst="rect">
            <a:avLst/>
          </a:prstGeom>
        </p:spPr>
        <p:txBody>
          <a:bodyPr wrap="square" lIns="0" tIns="0" rIns="0" bIns="0" anchor="t">
            <a:noAutofit/>
          </a:bodyPr>
          <a:lstStyle/>
          <a:p>
            <a:pPr fontAlgn="ctr">
              <a:lnSpc>
                <a:spcPct val="150000"/>
              </a:lnSpc>
              <a:spcAft>
                <a:spcPts val="600"/>
              </a:spcAft>
            </a:pPr>
            <a:r>
              <a:rPr lang="en-US" sz="2000" b="1">
                <a:solidFill>
                  <a:schemeClr val="tx2"/>
                </a:solidFill>
                <a:latin typeface="+mn-lt"/>
              </a:rPr>
              <a:t>Results</a:t>
            </a:r>
            <a:endParaRPr lang="en-US" sz="2000" b="1">
              <a:solidFill>
                <a:schemeClr val="tx2"/>
              </a:solidFill>
              <a:latin typeface="+mn-lt"/>
              <a:ea typeface="+mn-lt"/>
              <a:cs typeface="+mn-lt"/>
            </a:endParaRPr>
          </a:p>
        </p:txBody>
      </p:sp>
      <p:sp>
        <p:nvSpPr>
          <p:cNvPr id="18" name="Text Placeholder 17">
            <a:extLst>
              <a:ext uri="{FF2B5EF4-FFF2-40B4-BE49-F238E27FC236}">
                <a16:creationId xmlns:a16="http://schemas.microsoft.com/office/drawing/2014/main" id="{AEABFDE9-C9C4-5C46-B446-63B72C6FD508}"/>
              </a:ext>
            </a:extLst>
          </p:cNvPr>
          <p:cNvSpPr>
            <a:spLocks noGrp="1"/>
          </p:cNvSpPr>
          <p:nvPr>
            <p:ph type="body" sz="quarter" idx="17" hasCustomPrompt="1"/>
          </p:nvPr>
        </p:nvSpPr>
        <p:spPr>
          <a:xfrm>
            <a:off x="4678363" y="4105902"/>
            <a:ext cx="3290887" cy="1595764"/>
          </a:xfrm>
        </p:spPr>
        <p:txBody>
          <a:bodyPr>
            <a:noAutofit/>
          </a:bodyPr>
          <a:lstStyle>
            <a:lvl1pPr>
              <a:defRPr sz="1800"/>
            </a:lvl1pPr>
            <a:lvl2pPr>
              <a:defRPr sz="1600"/>
            </a:lvl2pPr>
            <a:lvl3pPr>
              <a:defRPr sz="1400"/>
            </a:lvl3pPr>
            <a:lvl4pPr>
              <a:defRPr sz="1400"/>
            </a:lvl4pPr>
            <a:lvl5pPr>
              <a:defRPr sz="1200"/>
            </a:lvl5pPr>
          </a:lstStyle>
          <a:p>
            <a:pPr lvl="0"/>
            <a:r>
              <a:rPr lang="en-US"/>
              <a:t>Sub Headline 1 (18pt)</a:t>
            </a:r>
          </a:p>
          <a:p>
            <a:pPr lvl="1"/>
            <a:r>
              <a:rPr lang="en-US"/>
              <a:t>Sub Headline 2 (16pt)</a:t>
            </a:r>
          </a:p>
          <a:p>
            <a:pPr lvl="2"/>
            <a:r>
              <a:rPr lang="en-US"/>
              <a:t>Body 1 (14pt)</a:t>
            </a:r>
          </a:p>
          <a:p>
            <a:pPr lvl="3"/>
            <a:r>
              <a:rPr lang="en-US"/>
              <a:t>Bullet 1 (14pt)</a:t>
            </a:r>
          </a:p>
          <a:p>
            <a:pPr lvl="4"/>
            <a:r>
              <a:rPr lang="en-US"/>
              <a:t>Body 2 (12pt)</a:t>
            </a:r>
          </a:p>
          <a:p>
            <a:pPr lvl="5"/>
            <a:r>
              <a:rPr lang="en-US"/>
              <a:t>Bullet 2 (12pt)</a:t>
            </a:r>
          </a:p>
          <a:p>
            <a:pPr lvl="6"/>
            <a:r>
              <a:rPr lang="en-US"/>
              <a:t>Body 3 (10pt)</a:t>
            </a:r>
          </a:p>
          <a:p>
            <a:pPr lvl="7"/>
            <a:r>
              <a:rPr lang="en-US"/>
              <a:t>Bullet 3 (10pt)</a:t>
            </a:r>
          </a:p>
        </p:txBody>
      </p:sp>
      <p:sp>
        <p:nvSpPr>
          <p:cNvPr id="19" name="Text Placeholder 17">
            <a:extLst>
              <a:ext uri="{FF2B5EF4-FFF2-40B4-BE49-F238E27FC236}">
                <a16:creationId xmlns:a16="http://schemas.microsoft.com/office/drawing/2014/main" id="{0705B28A-D45C-274E-95C2-487164B9809E}"/>
              </a:ext>
            </a:extLst>
          </p:cNvPr>
          <p:cNvSpPr>
            <a:spLocks noGrp="1"/>
          </p:cNvSpPr>
          <p:nvPr>
            <p:ph type="body" sz="quarter" idx="18" hasCustomPrompt="1"/>
          </p:nvPr>
        </p:nvSpPr>
        <p:spPr>
          <a:xfrm>
            <a:off x="8255931" y="4105902"/>
            <a:ext cx="3290887" cy="1595764"/>
          </a:xfrm>
        </p:spPr>
        <p:txBody>
          <a:bodyPr>
            <a:noAutofit/>
          </a:bodyPr>
          <a:lstStyle>
            <a:lvl1pPr>
              <a:defRPr sz="1800"/>
            </a:lvl1pPr>
            <a:lvl2pPr>
              <a:defRPr sz="1600"/>
            </a:lvl2pPr>
            <a:lvl3pPr>
              <a:defRPr sz="1400"/>
            </a:lvl3pPr>
            <a:lvl4pPr>
              <a:defRPr sz="1400"/>
            </a:lvl4pPr>
            <a:lvl5pPr>
              <a:defRPr sz="1200"/>
            </a:lvl5pPr>
          </a:lstStyle>
          <a:p>
            <a:pPr lvl="0"/>
            <a:r>
              <a:rPr lang="en-US"/>
              <a:t>Sub Headline 1 (18pt)</a:t>
            </a:r>
          </a:p>
          <a:p>
            <a:pPr lvl="1"/>
            <a:r>
              <a:rPr lang="en-US"/>
              <a:t>Sub Headline 2 (16pt)</a:t>
            </a:r>
          </a:p>
          <a:p>
            <a:pPr lvl="2"/>
            <a:r>
              <a:rPr lang="en-US"/>
              <a:t>Body 1 (14pt)</a:t>
            </a:r>
          </a:p>
          <a:p>
            <a:pPr lvl="3"/>
            <a:r>
              <a:rPr lang="en-US"/>
              <a:t>Bullet 1 (14pt)</a:t>
            </a:r>
          </a:p>
          <a:p>
            <a:pPr lvl="4"/>
            <a:r>
              <a:rPr lang="en-US"/>
              <a:t>Body 2 (12pt)</a:t>
            </a:r>
          </a:p>
          <a:p>
            <a:pPr lvl="5"/>
            <a:r>
              <a:rPr lang="en-US"/>
              <a:t>Bullet 2 (12pt)</a:t>
            </a:r>
          </a:p>
          <a:p>
            <a:pPr lvl="6"/>
            <a:r>
              <a:rPr lang="en-US"/>
              <a:t>Body 3 (10pt)</a:t>
            </a:r>
          </a:p>
          <a:p>
            <a:pPr lvl="7"/>
            <a:r>
              <a:rPr lang="en-US"/>
              <a:t>Bullet 3 (10pt)</a:t>
            </a:r>
          </a:p>
        </p:txBody>
      </p:sp>
      <p:sp>
        <p:nvSpPr>
          <p:cNvPr id="20" name="Title 19">
            <a:extLst>
              <a:ext uri="{FF2B5EF4-FFF2-40B4-BE49-F238E27FC236}">
                <a16:creationId xmlns:a16="http://schemas.microsoft.com/office/drawing/2014/main" id="{98C5B724-2802-1F4D-AD85-45F449109913}"/>
              </a:ext>
            </a:extLst>
          </p:cNvPr>
          <p:cNvSpPr>
            <a:spLocks noGrp="1"/>
          </p:cNvSpPr>
          <p:nvPr>
            <p:ph type="title" hasCustomPrompt="1"/>
          </p:nvPr>
        </p:nvSpPr>
        <p:spPr>
          <a:xfrm>
            <a:off x="595480" y="3595754"/>
            <a:ext cx="3378200" cy="1084343"/>
          </a:xfrm>
        </p:spPr>
        <p:txBody>
          <a:bodyPr>
            <a:noAutofit/>
          </a:bodyPr>
          <a:lstStyle>
            <a:lvl1pPr>
              <a:defRPr sz="2400">
                <a:solidFill>
                  <a:schemeClr val="bg1"/>
                </a:solidFill>
              </a:defRPr>
            </a:lvl1pPr>
          </a:lstStyle>
          <a:p>
            <a:r>
              <a:rPr lang="en-US"/>
              <a:t>Title</a:t>
            </a:r>
          </a:p>
        </p:txBody>
      </p:sp>
      <p:sp>
        <p:nvSpPr>
          <p:cNvPr id="27" name="Text Placeholder 26">
            <a:extLst>
              <a:ext uri="{FF2B5EF4-FFF2-40B4-BE49-F238E27FC236}">
                <a16:creationId xmlns:a16="http://schemas.microsoft.com/office/drawing/2014/main" id="{D2A1CCDF-6FF2-8D41-9574-B3047D2FF222}"/>
              </a:ext>
            </a:extLst>
          </p:cNvPr>
          <p:cNvSpPr>
            <a:spLocks noGrp="1"/>
          </p:cNvSpPr>
          <p:nvPr>
            <p:ph type="body" sz="quarter" idx="19" hasCustomPrompt="1"/>
          </p:nvPr>
        </p:nvSpPr>
        <p:spPr>
          <a:xfrm>
            <a:off x="4678153" y="5760720"/>
            <a:ext cx="6254750" cy="741391"/>
          </a:xfrm>
        </p:spPr>
        <p:txBody>
          <a:bodyPr anchor="b" anchorCtr="0"/>
          <a:lstStyle>
            <a:lvl1pPr marL="0" indent="0">
              <a:buNone/>
              <a:defRPr sz="1200" b="0"/>
            </a:lvl1pPr>
            <a:lvl2pPr>
              <a:buNone/>
              <a:defRPr sz="1200"/>
            </a:lvl2pPr>
            <a:lvl3pPr>
              <a:buNone/>
              <a:defRPr sz="1200"/>
            </a:lvl3pPr>
            <a:lvl4pPr>
              <a:buNone/>
              <a:defRPr sz="1200"/>
            </a:lvl4pPr>
            <a:lvl5pPr>
              <a:buNone/>
              <a:defRPr sz="1200"/>
            </a:lvl5pPr>
          </a:lstStyle>
          <a:p>
            <a:pPr lvl="0"/>
            <a:r>
              <a:rPr lang="en-US"/>
              <a:t>Tech Stack: Item 1 </a:t>
            </a:r>
          </a:p>
        </p:txBody>
      </p:sp>
      <p:sp>
        <p:nvSpPr>
          <p:cNvPr id="28" name="Title 18">
            <a:extLst>
              <a:ext uri="{FF2B5EF4-FFF2-40B4-BE49-F238E27FC236}">
                <a16:creationId xmlns:a16="http://schemas.microsoft.com/office/drawing/2014/main" id="{05A6DAD5-5929-2A42-9F06-05EBEB611F7B}"/>
              </a:ext>
            </a:extLst>
          </p:cNvPr>
          <p:cNvSpPr txBox="1">
            <a:spLocks/>
          </p:cNvSpPr>
          <p:nvPr userDrawn="1"/>
        </p:nvSpPr>
        <p:spPr>
          <a:xfrm>
            <a:off x="640080" y="274319"/>
            <a:ext cx="1005840" cy="274320"/>
          </a:xfrm>
          <a:prstGeom prst="rect">
            <a:avLst/>
          </a:prstGeom>
          <a:noFill/>
        </p:spPr>
        <p:txBody>
          <a:bodyPr vert="horz" wrap="square" lIns="0" tIns="0" rIns="0" bIns="0" rtlCol="0" anchor="ctr" anchorCtr="0">
            <a:noAutofit/>
          </a:bodyPr>
          <a:lstStyle>
            <a:lvl1pPr algn="l" defTabSz="914378" rtl="0" eaLnBrk="1" latinLnBrk="0" hangingPunct="1">
              <a:lnSpc>
                <a:spcPct val="90000"/>
              </a:lnSpc>
              <a:spcBef>
                <a:spcPct val="0"/>
              </a:spcBef>
              <a:buNone/>
              <a:defRPr sz="2800" b="1" kern="1200">
                <a:solidFill>
                  <a:schemeClr val="tx2"/>
                </a:solidFill>
                <a:latin typeface="+mj-lt"/>
                <a:ea typeface="+mj-ea"/>
                <a:cs typeface="+mj-cs"/>
              </a:defRPr>
            </a:lvl1pPr>
          </a:lstStyle>
          <a:p>
            <a:r>
              <a:rPr lang="en-US" sz="1400">
                <a:solidFill>
                  <a:schemeClr val="accent3"/>
                </a:solidFill>
              </a:rPr>
              <a:t>Case Study</a:t>
            </a:r>
            <a:endParaRPr lang="en-US" sz="1400">
              <a:solidFill>
                <a:schemeClr val="accent3"/>
              </a:solidFill>
              <a:latin typeface="Corbel" panose="020B0503020204020204" pitchFamily="34" charset="0"/>
            </a:endParaRPr>
          </a:p>
        </p:txBody>
      </p:sp>
      <p:sp>
        <p:nvSpPr>
          <p:cNvPr id="33" name="Text Placeholder 32">
            <a:extLst>
              <a:ext uri="{FF2B5EF4-FFF2-40B4-BE49-F238E27FC236}">
                <a16:creationId xmlns:a16="http://schemas.microsoft.com/office/drawing/2014/main" id="{E0110463-FECA-2C4F-9DFB-571B8D1AF36C}"/>
              </a:ext>
            </a:extLst>
          </p:cNvPr>
          <p:cNvSpPr>
            <a:spLocks noGrp="1"/>
          </p:cNvSpPr>
          <p:nvPr>
            <p:ph type="body" sz="quarter" idx="20" hasCustomPrompt="1"/>
          </p:nvPr>
        </p:nvSpPr>
        <p:spPr>
          <a:xfrm>
            <a:off x="1737360" y="274320"/>
            <a:ext cx="2194560" cy="274320"/>
          </a:xfrm>
        </p:spPr>
        <p:txBody>
          <a:bodyPr anchor="ctr" anchorCtr="0"/>
          <a:lstStyle>
            <a:lvl1pPr>
              <a:buNone/>
              <a:defRPr sz="1400">
                <a:solidFill>
                  <a:schemeClr val="bg1"/>
                </a:solidFill>
              </a:defRPr>
            </a:lvl1pPr>
          </a:lstStyle>
          <a:p>
            <a:pPr lvl="0"/>
            <a:r>
              <a:rPr lang="en-US"/>
              <a:t>| Company Name</a:t>
            </a:r>
          </a:p>
        </p:txBody>
      </p:sp>
      <p:sp>
        <p:nvSpPr>
          <p:cNvPr id="17" name="Picture Placeholder 6">
            <a:extLst>
              <a:ext uri="{FF2B5EF4-FFF2-40B4-BE49-F238E27FC236}">
                <a16:creationId xmlns:a16="http://schemas.microsoft.com/office/drawing/2014/main" id="{95A322D1-3DB8-1940-AEDB-ACDD569A3706}"/>
              </a:ext>
            </a:extLst>
          </p:cNvPr>
          <p:cNvSpPr>
            <a:spLocks noGrp="1"/>
          </p:cNvSpPr>
          <p:nvPr>
            <p:ph type="pic" sz="quarter" idx="13"/>
          </p:nvPr>
        </p:nvSpPr>
        <p:spPr>
          <a:xfrm>
            <a:off x="4655065" y="352425"/>
            <a:ext cx="7181335" cy="3103469"/>
          </a:xfrm>
        </p:spPr>
        <p:txBody>
          <a:bodyPr/>
          <a:lstStyle/>
          <a:p>
            <a:r>
              <a:rPr lang="en-US"/>
              <a:t>Click icon to add picture</a:t>
            </a:r>
          </a:p>
        </p:txBody>
      </p:sp>
      <p:sp>
        <p:nvSpPr>
          <p:cNvPr id="14" name="Slide Number Placeholder 13">
            <a:extLst>
              <a:ext uri="{FF2B5EF4-FFF2-40B4-BE49-F238E27FC236}">
                <a16:creationId xmlns:a16="http://schemas.microsoft.com/office/drawing/2014/main" id="{C9846E78-3520-295E-52A2-C62D5E97FE13}"/>
              </a:ext>
            </a:extLst>
          </p:cNvPr>
          <p:cNvSpPr>
            <a:spLocks noGrp="1"/>
          </p:cNvSpPr>
          <p:nvPr>
            <p:ph type="sldNum" sz="quarter" idx="23"/>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21" name="Footer Placeholder 1">
            <a:extLst>
              <a:ext uri="{FF2B5EF4-FFF2-40B4-BE49-F238E27FC236}">
                <a16:creationId xmlns:a16="http://schemas.microsoft.com/office/drawing/2014/main" id="{8C83A74F-9FBF-86D7-33E2-2131A46D1873}"/>
              </a:ext>
            </a:extLst>
          </p:cNvPr>
          <p:cNvSpPr>
            <a:spLocks noGrp="1"/>
          </p:cNvSpPr>
          <p:nvPr>
            <p:ph type="ftr" sz="quarter" idx="3"/>
          </p:nvPr>
        </p:nvSpPr>
        <p:spPr>
          <a:xfrm>
            <a:off x="126296" y="6583680"/>
            <a:ext cx="182880" cy="182880"/>
          </a:xfrm>
          <a:prstGeom prst="rect">
            <a:avLst/>
          </a:prstGeom>
          <a:blipFill dpi="0" rotWithShape="1">
            <a:blip r:embed="rId2">
              <a:extLst>
                <a:ext uri="{96DAC541-7B7A-43D3-8B79-37D633B846F1}">
                  <asvg:svgBlip xmlns:asvg="http://schemas.microsoft.com/office/drawing/2016/SVG/main" r:embed="rId3"/>
                </a:ext>
              </a:extLst>
            </a:blip>
            <a:srcRect/>
            <a:stretch>
              <a:fillRect/>
            </a:stretch>
          </a:blipFill>
        </p:spPr>
        <p:txBody>
          <a:bodyPr vert="horz" lIns="0" tIns="0" rIns="0" bIns="0" rtlCol="0" anchor="ctr"/>
          <a:lstStyle>
            <a:lvl1pPr algn="l">
              <a:defRPr sz="800">
                <a:solidFill>
                  <a:schemeClr val="tx1"/>
                </a:solidFill>
              </a:defRPr>
            </a:lvl1pPr>
          </a:lstStyle>
          <a:p>
            <a:r>
              <a:rPr lang="en-US"/>
              <a:t> </a:t>
            </a:r>
          </a:p>
        </p:txBody>
      </p:sp>
    </p:spTree>
    <p:extLst>
      <p:ext uri="{BB962C8B-B14F-4D97-AF65-F5344CB8AC3E}">
        <p14:creationId xmlns:p14="http://schemas.microsoft.com/office/powerpoint/2010/main" val="3298405127"/>
      </p:ext>
    </p:extLst>
  </p:cSld>
  <p:clrMapOvr>
    <a:masterClrMapping/>
  </p:clrMapOvr>
  <p:extLst>
    <p:ext uri="{DCECCB84-F9BA-43D5-87BE-67443E8EF086}">
      <p15:sldGuideLst xmlns:p15="http://schemas.microsoft.com/office/powerpoint/2012/main">
        <p15:guide id="1" orient="horz" pos="2892">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019Nexient_Case Study Stack - opt1">
    <p:spTree>
      <p:nvGrpSpPr>
        <p:cNvPr id="1" name=""/>
        <p:cNvGrpSpPr/>
        <p:nvPr/>
      </p:nvGrpSpPr>
      <p:grpSpPr>
        <a:xfrm>
          <a:off x="0" y="0"/>
          <a:ext cx="0" cy="0"/>
          <a:chOff x="0" y="0"/>
          <a:chExt cx="0" cy="0"/>
        </a:xfrm>
      </p:grpSpPr>
      <p:sp>
        <p:nvSpPr>
          <p:cNvPr id="2" name="Round Single Corner Rectangle 1">
            <a:extLst>
              <a:ext uri="{FF2B5EF4-FFF2-40B4-BE49-F238E27FC236}">
                <a16:creationId xmlns:a16="http://schemas.microsoft.com/office/drawing/2014/main" id="{FE18308D-8CED-3679-CD02-8E64FFFABB99}"/>
              </a:ext>
            </a:extLst>
          </p:cNvPr>
          <p:cNvSpPr/>
          <p:nvPr userDrawn="1"/>
        </p:nvSpPr>
        <p:spPr>
          <a:xfrm flipV="1">
            <a:off x="0" y="0"/>
            <a:ext cx="4331523" cy="6858000"/>
          </a:xfrm>
          <a:prstGeom prst="round1Rect">
            <a:avLst>
              <a:gd name="adj" fmla="val 940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D4E6D"/>
              </a:solidFill>
            </a:endParaRPr>
          </a:p>
        </p:txBody>
      </p:sp>
      <p:sp>
        <p:nvSpPr>
          <p:cNvPr id="3" name="Picture Placeholder 2">
            <a:extLst>
              <a:ext uri="{FF2B5EF4-FFF2-40B4-BE49-F238E27FC236}">
                <a16:creationId xmlns:a16="http://schemas.microsoft.com/office/drawing/2014/main" id="{25FD7C68-DBBF-E64C-8CCC-0781BA303294}"/>
              </a:ext>
            </a:extLst>
          </p:cNvPr>
          <p:cNvSpPr>
            <a:spLocks noGrp="1"/>
          </p:cNvSpPr>
          <p:nvPr>
            <p:ph type="pic" sz="quarter" idx="14" hasCustomPrompt="1"/>
          </p:nvPr>
        </p:nvSpPr>
        <p:spPr>
          <a:xfrm>
            <a:off x="595480" y="963613"/>
            <a:ext cx="3351212" cy="2465387"/>
          </a:xfrm>
        </p:spPr>
        <p:txBody>
          <a:bodyPr/>
          <a:lstStyle>
            <a:lvl1pPr>
              <a:defRPr>
                <a:solidFill>
                  <a:schemeClr val="bg1"/>
                </a:solidFill>
              </a:defRPr>
            </a:lvl1pPr>
          </a:lstStyle>
          <a:p>
            <a:r>
              <a:rPr lang="en-US"/>
              <a:t>Image</a:t>
            </a:r>
          </a:p>
        </p:txBody>
      </p:sp>
      <p:sp>
        <p:nvSpPr>
          <p:cNvPr id="11" name="Text Placeholder 4">
            <a:extLst>
              <a:ext uri="{FF2B5EF4-FFF2-40B4-BE49-F238E27FC236}">
                <a16:creationId xmlns:a16="http://schemas.microsoft.com/office/drawing/2014/main" id="{B01042E9-4DE9-2945-80B9-BB72515AC7AC}"/>
              </a:ext>
            </a:extLst>
          </p:cNvPr>
          <p:cNvSpPr>
            <a:spLocks noGrp="1"/>
          </p:cNvSpPr>
          <p:nvPr>
            <p:ph type="body" sz="quarter" idx="16" hasCustomPrompt="1"/>
          </p:nvPr>
        </p:nvSpPr>
        <p:spPr>
          <a:xfrm>
            <a:off x="595480" y="4793933"/>
            <a:ext cx="3378200" cy="1073150"/>
          </a:xfrm>
        </p:spPr>
        <p:txBody>
          <a:bodyPr anchor="t" anchorCtr="0">
            <a:noAutofit/>
          </a:bodyPr>
          <a:lstStyle>
            <a:lvl1pPr marL="0" indent="0">
              <a:lnSpc>
                <a:spcPct val="120000"/>
              </a:lnSpc>
              <a:buNone/>
              <a:defRPr sz="1600" b="0">
                <a:solidFill>
                  <a:schemeClr val="bg2"/>
                </a:solidFill>
              </a:defRPr>
            </a:lvl1pPr>
          </a:lstStyle>
          <a:p>
            <a:pPr lvl="0"/>
            <a:r>
              <a:rPr lang="en-US"/>
              <a:t>Body Copy</a:t>
            </a:r>
          </a:p>
        </p:txBody>
      </p:sp>
      <p:sp>
        <p:nvSpPr>
          <p:cNvPr id="15" name="Rectangle 14">
            <a:extLst>
              <a:ext uri="{FF2B5EF4-FFF2-40B4-BE49-F238E27FC236}">
                <a16:creationId xmlns:a16="http://schemas.microsoft.com/office/drawing/2014/main" id="{16624490-CAE4-264A-B5F0-CBBE5A17137B}"/>
              </a:ext>
            </a:extLst>
          </p:cNvPr>
          <p:cNvSpPr/>
          <p:nvPr userDrawn="1"/>
        </p:nvSpPr>
        <p:spPr>
          <a:xfrm>
            <a:off x="4678153" y="668797"/>
            <a:ext cx="3291840" cy="492443"/>
          </a:xfrm>
          <a:prstGeom prst="rect">
            <a:avLst/>
          </a:prstGeom>
        </p:spPr>
        <p:txBody>
          <a:bodyPr wrap="square" lIns="0" tIns="0" rIns="0" bIns="0" anchor="t">
            <a:noAutofit/>
          </a:bodyPr>
          <a:lstStyle/>
          <a:p>
            <a:pPr fontAlgn="ctr">
              <a:lnSpc>
                <a:spcPct val="150000"/>
              </a:lnSpc>
              <a:spcAft>
                <a:spcPts val="600"/>
              </a:spcAft>
            </a:pPr>
            <a:r>
              <a:rPr lang="en-US" sz="2000" b="1">
                <a:solidFill>
                  <a:schemeClr val="tx2"/>
                </a:solidFill>
                <a:latin typeface="+mn-lt"/>
              </a:rPr>
              <a:t>The Ask</a:t>
            </a:r>
            <a:endParaRPr lang="en-US" sz="2000" b="1">
              <a:solidFill>
                <a:schemeClr val="tx2"/>
              </a:solidFill>
              <a:latin typeface="+mn-lt"/>
              <a:ea typeface="+mn-lt"/>
              <a:cs typeface="+mn-lt"/>
            </a:endParaRPr>
          </a:p>
        </p:txBody>
      </p:sp>
      <p:sp>
        <p:nvSpPr>
          <p:cNvPr id="16" name="Rectangle 15">
            <a:extLst>
              <a:ext uri="{FF2B5EF4-FFF2-40B4-BE49-F238E27FC236}">
                <a16:creationId xmlns:a16="http://schemas.microsoft.com/office/drawing/2014/main" id="{0EB4A5BB-77C9-2645-B728-AC6F1D85BFD3}"/>
              </a:ext>
            </a:extLst>
          </p:cNvPr>
          <p:cNvSpPr/>
          <p:nvPr userDrawn="1"/>
        </p:nvSpPr>
        <p:spPr>
          <a:xfrm>
            <a:off x="4686628" y="3393523"/>
            <a:ext cx="3283365" cy="492443"/>
          </a:xfrm>
          <a:prstGeom prst="rect">
            <a:avLst/>
          </a:prstGeom>
        </p:spPr>
        <p:txBody>
          <a:bodyPr wrap="square" lIns="0" tIns="0" rIns="0" bIns="0" anchor="t">
            <a:noAutofit/>
          </a:bodyPr>
          <a:lstStyle/>
          <a:p>
            <a:pPr fontAlgn="ctr">
              <a:lnSpc>
                <a:spcPct val="150000"/>
              </a:lnSpc>
              <a:spcAft>
                <a:spcPts val="600"/>
              </a:spcAft>
            </a:pPr>
            <a:r>
              <a:rPr lang="en-US" sz="2000" b="1">
                <a:solidFill>
                  <a:schemeClr val="tx2"/>
                </a:solidFill>
                <a:latin typeface="+mn-lt"/>
              </a:rPr>
              <a:t>Our Solution</a:t>
            </a:r>
            <a:endParaRPr lang="en-US" sz="2000" b="1">
              <a:solidFill>
                <a:schemeClr val="tx2"/>
              </a:solidFill>
              <a:latin typeface="+mn-lt"/>
              <a:ea typeface="+mn-lt"/>
              <a:cs typeface="+mn-lt"/>
            </a:endParaRPr>
          </a:p>
        </p:txBody>
      </p:sp>
      <p:sp>
        <p:nvSpPr>
          <p:cNvPr id="18" name="Text Placeholder 17">
            <a:extLst>
              <a:ext uri="{FF2B5EF4-FFF2-40B4-BE49-F238E27FC236}">
                <a16:creationId xmlns:a16="http://schemas.microsoft.com/office/drawing/2014/main" id="{AEABFDE9-C9C4-5C46-B446-63B72C6FD508}"/>
              </a:ext>
            </a:extLst>
          </p:cNvPr>
          <p:cNvSpPr>
            <a:spLocks noGrp="1"/>
          </p:cNvSpPr>
          <p:nvPr>
            <p:ph type="body" sz="quarter" idx="17" hasCustomPrompt="1"/>
          </p:nvPr>
        </p:nvSpPr>
        <p:spPr>
          <a:xfrm>
            <a:off x="4678363" y="1311743"/>
            <a:ext cx="7063364" cy="2000003"/>
          </a:xfrm>
        </p:spPr>
        <p:txBody>
          <a:bodyPr>
            <a:noAutofit/>
          </a:bodyPr>
          <a:lstStyle>
            <a:lvl1pPr>
              <a:defRPr sz="1800"/>
            </a:lvl1pPr>
            <a:lvl2pPr>
              <a:defRPr sz="1600"/>
            </a:lvl2pPr>
            <a:lvl3pPr>
              <a:defRPr sz="1400"/>
            </a:lvl3pPr>
            <a:lvl4pPr>
              <a:defRPr sz="1400"/>
            </a:lvl4pPr>
            <a:lvl5pPr>
              <a:defRPr sz="1200"/>
            </a:lvl5pPr>
          </a:lstStyle>
          <a:p>
            <a:pPr lvl="0"/>
            <a:r>
              <a:rPr lang="en-US"/>
              <a:t>Sub Headline 1 (18pt)</a:t>
            </a:r>
          </a:p>
          <a:p>
            <a:pPr lvl="1"/>
            <a:r>
              <a:rPr lang="en-US"/>
              <a:t>Sub Headline 2 (16pt)</a:t>
            </a:r>
          </a:p>
          <a:p>
            <a:pPr lvl="2"/>
            <a:r>
              <a:rPr lang="en-US"/>
              <a:t>Body 1 (14pt)</a:t>
            </a:r>
          </a:p>
          <a:p>
            <a:pPr lvl="3"/>
            <a:r>
              <a:rPr lang="en-US"/>
              <a:t>Bullet 1 (14pt)</a:t>
            </a:r>
          </a:p>
          <a:p>
            <a:pPr lvl="4"/>
            <a:r>
              <a:rPr lang="en-US"/>
              <a:t>Body 2 (12pt)</a:t>
            </a:r>
          </a:p>
          <a:p>
            <a:pPr lvl="5"/>
            <a:r>
              <a:rPr lang="en-US"/>
              <a:t>Bullet 2 (12pt)</a:t>
            </a:r>
          </a:p>
          <a:p>
            <a:pPr lvl="6"/>
            <a:r>
              <a:rPr lang="en-US"/>
              <a:t>Body 3 (10pt)</a:t>
            </a:r>
          </a:p>
          <a:p>
            <a:pPr lvl="7"/>
            <a:r>
              <a:rPr lang="en-US"/>
              <a:t>Bullet 3 (10pt)</a:t>
            </a:r>
          </a:p>
        </p:txBody>
      </p:sp>
      <p:sp>
        <p:nvSpPr>
          <p:cNvPr id="19" name="Text Placeholder 17">
            <a:extLst>
              <a:ext uri="{FF2B5EF4-FFF2-40B4-BE49-F238E27FC236}">
                <a16:creationId xmlns:a16="http://schemas.microsoft.com/office/drawing/2014/main" id="{0705B28A-D45C-274E-95C2-487164B9809E}"/>
              </a:ext>
            </a:extLst>
          </p:cNvPr>
          <p:cNvSpPr>
            <a:spLocks noGrp="1"/>
          </p:cNvSpPr>
          <p:nvPr>
            <p:ph type="body" sz="quarter" idx="18" hasCustomPrompt="1"/>
          </p:nvPr>
        </p:nvSpPr>
        <p:spPr>
          <a:xfrm>
            <a:off x="4683875" y="3913769"/>
            <a:ext cx="7130589" cy="1734330"/>
          </a:xfrm>
        </p:spPr>
        <p:txBody>
          <a:bodyPr>
            <a:noAutofit/>
          </a:bodyPr>
          <a:lstStyle>
            <a:lvl1pPr>
              <a:defRPr sz="1800"/>
            </a:lvl1pPr>
            <a:lvl2pPr>
              <a:defRPr sz="1600"/>
            </a:lvl2pPr>
            <a:lvl3pPr>
              <a:defRPr sz="1400"/>
            </a:lvl3pPr>
            <a:lvl4pPr>
              <a:defRPr sz="1400"/>
            </a:lvl4pPr>
            <a:lvl5pPr>
              <a:defRPr sz="1200"/>
            </a:lvl5pPr>
          </a:lstStyle>
          <a:p>
            <a:pPr lvl="0"/>
            <a:r>
              <a:rPr lang="en-US"/>
              <a:t>Sub Headline 1 (18pt)</a:t>
            </a:r>
          </a:p>
          <a:p>
            <a:pPr lvl="1"/>
            <a:r>
              <a:rPr lang="en-US"/>
              <a:t>Sub Headline 2 (16pt)</a:t>
            </a:r>
          </a:p>
          <a:p>
            <a:pPr lvl="2"/>
            <a:r>
              <a:rPr lang="en-US"/>
              <a:t>Body 1 (14pt)</a:t>
            </a:r>
          </a:p>
          <a:p>
            <a:pPr lvl="3"/>
            <a:r>
              <a:rPr lang="en-US"/>
              <a:t>Bullet 1 (14pt)</a:t>
            </a:r>
          </a:p>
          <a:p>
            <a:pPr lvl="4"/>
            <a:r>
              <a:rPr lang="en-US"/>
              <a:t>Body 2 (12pt)</a:t>
            </a:r>
          </a:p>
          <a:p>
            <a:pPr lvl="5"/>
            <a:r>
              <a:rPr lang="en-US"/>
              <a:t>Bullet 2 (12pt)</a:t>
            </a:r>
          </a:p>
          <a:p>
            <a:pPr lvl="6"/>
            <a:r>
              <a:rPr lang="en-US"/>
              <a:t>Body 3 (10pt)</a:t>
            </a:r>
          </a:p>
          <a:p>
            <a:pPr lvl="7"/>
            <a:r>
              <a:rPr lang="en-US"/>
              <a:t>Bullet 3 (10pt)</a:t>
            </a:r>
          </a:p>
        </p:txBody>
      </p:sp>
      <p:sp>
        <p:nvSpPr>
          <p:cNvPr id="20" name="Title 19">
            <a:extLst>
              <a:ext uri="{FF2B5EF4-FFF2-40B4-BE49-F238E27FC236}">
                <a16:creationId xmlns:a16="http://schemas.microsoft.com/office/drawing/2014/main" id="{98C5B724-2802-1F4D-AD85-45F449109913}"/>
              </a:ext>
            </a:extLst>
          </p:cNvPr>
          <p:cNvSpPr>
            <a:spLocks noGrp="1"/>
          </p:cNvSpPr>
          <p:nvPr>
            <p:ph type="title" hasCustomPrompt="1"/>
          </p:nvPr>
        </p:nvSpPr>
        <p:spPr>
          <a:xfrm>
            <a:off x="595480" y="3595754"/>
            <a:ext cx="3378200" cy="1084343"/>
          </a:xfrm>
        </p:spPr>
        <p:txBody>
          <a:bodyPr>
            <a:noAutofit/>
          </a:bodyPr>
          <a:lstStyle>
            <a:lvl1pPr>
              <a:defRPr sz="2400">
                <a:solidFill>
                  <a:schemeClr val="bg1"/>
                </a:solidFill>
              </a:defRPr>
            </a:lvl1pPr>
          </a:lstStyle>
          <a:p>
            <a:r>
              <a:rPr lang="en-US"/>
              <a:t>Title</a:t>
            </a:r>
          </a:p>
        </p:txBody>
      </p:sp>
      <p:sp>
        <p:nvSpPr>
          <p:cNvPr id="27" name="Text Placeholder 26">
            <a:extLst>
              <a:ext uri="{FF2B5EF4-FFF2-40B4-BE49-F238E27FC236}">
                <a16:creationId xmlns:a16="http://schemas.microsoft.com/office/drawing/2014/main" id="{D2A1CCDF-6FF2-8D41-9574-B3047D2FF222}"/>
              </a:ext>
            </a:extLst>
          </p:cNvPr>
          <p:cNvSpPr>
            <a:spLocks noGrp="1"/>
          </p:cNvSpPr>
          <p:nvPr>
            <p:ph type="body" sz="quarter" idx="19" hasCustomPrompt="1"/>
          </p:nvPr>
        </p:nvSpPr>
        <p:spPr>
          <a:xfrm>
            <a:off x="4678153" y="5760720"/>
            <a:ext cx="6254750" cy="741391"/>
          </a:xfrm>
        </p:spPr>
        <p:txBody>
          <a:bodyPr anchor="b" anchorCtr="0"/>
          <a:lstStyle>
            <a:lvl1pPr marL="0">
              <a:buNone/>
              <a:defRPr sz="1200" b="0"/>
            </a:lvl1pPr>
            <a:lvl2pPr>
              <a:buNone/>
              <a:defRPr sz="1200"/>
            </a:lvl2pPr>
            <a:lvl3pPr>
              <a:buNone/>
              <a:defRPr sz="1200"/>
            </a:lvl3pPr>
            <a:lvl4pPr>
              <a:buNone/>
              <a:defRPr sz="1200"/>
            </a:lvl4pPr>
            <a:lvl5pPr>
              <a:buNone/>
              <a:defRPr sz="1200"/>
            </a:lvl5pPr>
          </a:lstStyle>
          <a:p>
            <a:pPr lvl="0"/>
            <a:r>
              <a:rPr lang="en-US"/>
              <a:t>Tech Stack: Item 1</a:t>
            </a:r>
          </a:p>
        </p:txBody>
      </p:sp>
      <p:sp>
        <p:nvSpPr>
          <p:cNvPr id="33" name="Text Placeholder 32">
            <a:extLst>
              <a:ext uri="{FF2B5EF4-FFF2-40B4-BE49-F238E27FC236}">
                <a16:creationId xmlns:a16="http://schemas.microsoft.com/office/drawing/2014/main" id="{E0110463-FECA-2C4F-9DFB-571B8D1AF36C}"/>
              </a:ext>
            </a:extLst>
          </p:cNvPr>
          <p:cNvSpPr>
            <a:spLocks noGrp="1"/>
          </p:cNvSpPr>
          <p:nvPr>
            <p:ph type="body" sz="quarter" idx="20" hasCustomPrompt="1"/>
          </p:nvPr>
        </p:nvSpPr>
        <p:spPr>
          <a:xfrm>
            <a:off x="1737360" y="274320"/>
            <a:ext cx="2194560" cy="274320"/>
          </a:xfrm>
        </p:spPr>
        <p:txBody>
          <a:bodyPr anchor="ctr" anchorCtr="0"/>
          <a:lstStyle>
            <a:lvl1pPr>
              <a:buNone/>
              <a:defRPr sz="1400">
                <a:solidFill>
                  <a:schemeClr val="bg1"/>
                </a:solidFill>
              </a:defRPr>
            </a:lvl1pPr>
          </a:lstStyle>
          <a:p>
            <a:pPr lvl="0"/>
            <a:r>
              <a:rPr lang="en-US"/>
              <a:t>| Company Name</a:t>
            </a:r>
          </a:p>
        </p:txBody>
      </p:sp>
      <p:sp>
        <p:nvSpPr>
          <p:cNvPr id="37" name="Picture Placeholder 36">
            <a:extLst>
              <a:ext uri="{FF2B5EF4-FFF2-40B4-BE49-F238E27FC236}">
                <a16:creationId xmlns:a16="http://schemas.microsoft.com/office/drawing/2014/main" id="{1F308085-D90F-0C4F-8F31-8099EBFE69C2}"/>
              </a:ext>
            </a:extLst>
          </p:cNvPr>
          <p:cNvSpPr>
            <a:spLocks noGrp="1" noChangeAspect="1"/>
          </p:cNvSpPr>
          <p:nvPr>
            <p:ph type="pic" sz="quarter" idx="21"/>
          </p:nvPr>
        </p:nvSpPr>
        <p:spPr>
          <a:xfrm>
            <a:off x="10241280" y="274320"/>
            <a:ext cx="1393292" cy="548640"/>
          </a:xfrm>
        </p:spPr>
        <p:txBody>
          <a:bodyPr/>
          <a:lstStyle/>
          <a:p>
            <a:r>
              <a:rPr lang="en-US"/>
              <a:t>Click icon to add picture</a:t>
            </a:r>
          </a:p>
        </p:txBody>
      </p:sp>
      <p:sp>
        <p:nvSpPr>
          <p:cNvPr id="38" name="Title 18">
            <a:extLst>
              <a:ext uri="{FF2B5EF4-FFF2-40B4-BE49-F238E27FC236}">
                <a16:creationId xmlns:a16="http://schemas.microsoft.com/office/drawing/2014/main" id="{F25B2178-09CE-1042-AFEF-CB0C59349BD7}"/>
              </a:ext>
            </a:extLst>
          </p:cNvPr>
          <p:cNvSpPr txBox="1">
            <a:spLocks/>
          </p:cNvSpPr>
          <p:nvPr userDrawn="1"/>
        </p:nvSpPr>
        <p:spPr>
          <a:xfrm>
            <a:off x="640080" y="274319"/>
            <a:ext cx="1005840" cy="274320"/>
          </a:xfrm>
          <a:prstGeom prst="rect">
            <a:avLst/>
          </a:prstGeom>
          <a:noFill/>
        </p:spPr>
        <p:txBody>
          <a:bodyPr vert="horz" wrap="square" lIns="0" tIns="0" rIns="0" bIns="0" rtlCol="0" anchor="ctr" anchorCtr="0">
            <a:noAutofit/>
          </a:bodyPr>
          <a:lstStyle>
            <a:lvl1pPr algn="l" defTabSz="914378" rtl="0" eaLnBrk="1" latinLnBrk="0" hangingPunct="1">
              <a:lnSpc>
                <a:spcPct val="90000"/>
              </a:lnSpc>
              <a:spcBef>
                <a:spcPct val="0"/>
              </a:spcBef>
              <a:buNone/>
              <a:defRPr sz="2800" b="1" kern="1200">
                <a:solidFill>
                  <a:schemeClr val="tx2"/>
                </a:solidFill>
                <a:latin typeface="+mj-lt"/>
                <a:ea typeface="+mj-ea"/>
                <a:cs typeface="+mj-cs"/>
              </a:defRPr>
            </a:lvl1pPr>
          </a:lstStyle>
          <a:p>
            <a:r>
              <a:rPr lang="en-US" sz="1400">
                <a:solidFill>
                  <a:schemeClr val="accent3"/>
                </a:solidFill>
              </a:rPr>
              <a:t>Case Study</a:t>
            </a:r>
            <a:endParaRPr lang="en-US" sz="1400">
              <a:solidFill>
                <a:schemeClr val="accent3"/>
              </a:solidFill>
              <a:latin typeface="Corbel" panose="020B0503020204020204" pitchFamily="34" charset="0"/>
            </a:endParaRPr>
          </a:p>
        </p:txBody>
      </p:sp>
      <p:sp>
        <p:nvSpPr>
          <p:cNvPr id="5" name="Footer Placeholder 1">
            <a:extLst>
              <a:ext uri="{FF2B5EF4-FFF2-40B4-BE49-F238E27FC236}">
                <a16:creationId xmlns:a16="http://schemas.microsoft.com/office/drawing/2014/main" id="{9C62C131-60C9-603D-DBA1-AD90FD814485}"/>
              </a:ext>
            </a:extLst>
          </p:cNvPr>
          <p:cNvSpPr>
            <a:spLocks noGrp="1"/>
          </p:cNvSpPr>
          <p:nvPr>
            <p:ph type="ftr" sz="quarter" idx="3"/>
          </p:nvPr>
        </p:nvSpPr>
        <p:spPr>
          <a:xfrm>
            <a:off x="126296" y="6583680"/>
            <a:ext cx="182880" cy="182880"/>
          </a:xfrm>
          <a:prstGeom prst="rect">
            <a:avLst/>
          </a:prstGeom>
          <a:blipFill dpi="0" rotWithShape="1">
            <a:blip r:embed="rId2">
              <a:extLst>
                <a:ext uri="{96DAC541-7B7A-43D3-8B79-37D633B846F1}">
                  <asvg:svgBlip xmlns:asvg="http://schemas.microsoft.com/office/drawing/2016/SVG/main" r:embed="rId3"/>
                </a:ext>
              </a:extLst>
            </a:blip>
            <a:srcRect/>
            <a:stretch>
              <a:fillRect/>
            </a:stretch>
          </a:blipFill>
        </p:spPr>
        <p:txBody>
          <a:bodyPr vert="horz" lIns="0" tIns="0" rIns="0" bIns="0" rtlCol="0" anchor="ctr"/>
          <a:lstStyle>
            <a:lvl1pPr algn="l">
              <a:defRPr sz="800">
                <a:solidFill>
                  <a:schemeClr val="tx1"/>
                </a:solidFill>
              </a:defRPr>
            </a:lvl1pPr>
          </a:lstStyle>
          <a:p>
            <a:r>
              <a:rPr lang="en-US"/>
              <a:t> </a:t>
            </a:r>
          </a:p>
        </p:txBody>
      </p:sp>
      <p:sp>
        <p:nvSpPr>
          <p:cNvPr id="6" name="Slide Number Placeholder 1">
            <a:extLst>
              <a:ext uri="{FF2B5EF4-FFF2-40B4-BE49-F238E27FC236}">
                <a16:creationId xmlns:a16="http://schemas.microsoft.com/office/drawing/2014/main" id="{69ADBC79-CF22-12B1-3EA0-7A5C2975627B}"/>
              </a:ext>
            </a:extLst>
          </p:cNvPr>
          <p:cNvSpPr>
            <a:spLocks noGrp="1"/>
          </p:cNvSpPr>
          <p:nvPr>
            <p:ph type="sldNum" sz="quarter" idx="4"/>
          </p:nvPr>
        </p:nvSpPr>
        <p:spPr>
          <a:xfrm>
            <a:off x="8371767" y="6492240"/>
            <a:ext cx="3690537" cy="365760"/>
          </a:xfrm>
          <a:prstGeom prst="rect">
            <a:avLst/>
          </a:prstGeom>
          <a:noFill/>
        </p:spPr>
        <p:txBody>
          <a:bodyPr vert="horz" lIns="0" tIns="0" rIns="0" bIns="0" rtlCol="0" anchor="ctr"/>
          <a:lstStyle>
            <a:lvl1pPr algn="r">
              <a:defRPr sz="1050" b="1" spc="300">
                <a:solidFill>
                  <a:schemeClr val="tx1"/>
                </a:solidFill>
              </a:defRPr>
            </a:lvl1pPr>
          </a:lstStyle>
          <a:p>
            <a:r>
              <a:rPr lang="en-US" sz="700" b="0" spc="0"/>
              <a:t> © 2023 NTT DATA Americas, Inc. All rights.   </a:t>
            </a:r>
            <a:fld id="{FE1DF7C7-AE50-704D-BB22-8176CCB5033A}" type="slidenum">
              <a:rPr lang="en-US" spc="0" smtClean="0"/>
              <a:pPr/>
              <a:t>‹#›</a:t>
            </a:fld>
            <a:endParaRPr lang="en-US" spc="0"/>
          </a:p>
        </p:txBody>
      </p:sp>
    </p:spTree>
    <p:extLst>
      <p:ext uri="{BB962C8B-B14F-4D97-AF65-F5344CB8AC3E}">
        <p14:creationId xmlns:p14="http://schemas.microsoft.com/office/powerpoint/2010/main" val="802877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92">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019Nexient_Case Study - Stack - opt2">
    <p:spTree>
      <p:nvGrpSpPr>
        <p:cNvPr id="1" name=""/>
        <p:cNvGrpSpPr/>
        <p:nvPr/>
      </p:nvGrpSpPr>
      <p:grpSpPr>
        <a:xfrm>
          <a:off x="0" y="0"/>
          <a:ext cx="0" cy="0"/>
          <a:chOff x="0" y="0"/>
          <a:chExt cx="0" cy="0"/>
        </a:xfrm>
      </p:grpSpPr>
      <p:sp>
        <p:nvSpPr>
          <p:cNvPr id="2" name="Round Single Corner Rectangle 1">
            <a:extLst>
              <a:ext uri="{FF2B5EF4-FFF2-40B4-BE49-F238E27FC236}">
                <a16:creationId xmlns:a16="http://schemas.microsoft.com/office/drawing/2014/main" id="{ABF8FDAF-E327-9F47-FD8D-D877BF7DEA0A}"/>
              </a:ext>
            </a:extLst>
          </p:cNvPr>
          <p:cNvSpPr/>
          <p:nvPr userDrawn="1"/>
        </p:nvSpPr>
        <p:spPr>
          <a:xfrm flipV="1">
            <a:off x="0" y="0"/>
            <a:ext cx="4331523" cy="6858000"/>
          </a:xfrm>
          <a:prstGeom prst="round1Rect">
            <a:avLst>
              <a:gd name="adj" fmla="val 940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D4E6D"/>
              </a:solidFill>
            </a:endParaRPr>
          </a:p>
        </p:txBody>
      </p:sp>
      <p:sp>
        <p:nvSpPr>
          <p:cNvPr id="3" name="Picture Placeholder 2">
            <a:extLst>
              <a:ext uri="{FF2B5EF4-FFF2-40B4-BE49-F238E27FC236}">
                <a16:creationId xmlns:a16="http://schemas.microsoft.com/office/drawing/2014/main" id="{25FD7C68-DBBF-E64C-8CCC-0781BA303294}"/>
              </a:ext>
            </a:extLst>
          </p:cNvPr>
          <p:cNvSpPr>
            <a:spLocks noGrp="1"/>
          </p:cNvSpPr>
          <p:nvPr>
            <p:ph type="pic" sz="quarter" idx="14" hasCustomPrompt="1"/>
          </p:nvPr>
        </p:nvSpPr>
        <p:spPr>
          <a:xfrm>
            <a:off x="595480" y="963613"/>
            <a:ext cx="3351212" cy="2465387"/>
          </a:xfrm>
        </p:spPr>
        <p:txBody>
          <a:bodyPr/>
          <a:lstStyle>
            <a:lvl1pPr>
              <a:defRPr>
                <a:solidFill>
                  <a:schemeClr val="bg1"/>
                </a:solidFill>
              </a:defRPr>
            </a:lvl1pPr>
          </a:lstStyle>
          <a:p>
            <a:r>
              <a:rPr lang="en-US"/>
              <a:t>Image</a:t>
            </a:r>
          </a:p>
        </p:txBody>
      </p:sp>
      <p:sp>
        <p:nvSpPr>
          <p:cNvPr id="11" name="Text Placeholder 4">
            <a:extLst>
              <a:ext uri="{FF2B5EF4-FFF2-40B4-BE49-F238E27FC236}">
                <a16:creationId xmlns:a16="http://schemas.microsoft.com/office/drawing/2014/main" id="{B01042E9-4DE9-2945-80B9-BB72515AC7AC}"/>
              </a:ext>
            </a:extLst>
          </p:cNvPr>
          <p:cNvSpPr>
            <a:spLocks noGrp="1"/>
          </p:cNvSpPr>
          <p:nvPr>
            <p:ph type="body" sz="quarter" idx="16" hasCustomPrompt="1"/>
          </p:nvPr>
        </p:nvSpPr>
        <p:spPr>
          <a:xfrm>
            <a:off x="595480" y="4793933"/>
            <a:ext cx="3378200" cy="1073150"/>
          </a:xfrm>
        </p:spPr>
        <p:txBody>
          <a:bodyPr anchor="t" anchorCtr="0">
            <a:noAutofit/>
          </a:bodyPr>
          <a:lstStyle>
            <a:lvl1pPr marL="0" indent="0">
              <a:lnSpc>
                <a:spcPct val="120000"/>
              </a:lnSpc>
              <a:buNone/>
              <a:defRPr sz="1600" b="0">
                <a:solidFill>
                  <a:schemeClr val="bg2"/>
                </a:solidFill>
              </a:defRPr>
            </a:lvl1pPr>
          </a:lstStyle>
          <a:p>
            <a:pPr lvl="0"/>
            <a:r>
              <a:rPr lang="en-US"/>
              <a:t>Body Copy</a:t>
            </a:r>
          </a:p>
        </p:txBody>
      </p:sp>
      <p:sp>
        <p:nvSpPr>
          <p:cNvPr id="15" name="Rectangle 14">
            <a:extLst>
              <a:ext uri="{FF2B5EF4-FFF2-40B4-BE49-F238E27FC236}">
                <a16:creationId xmlns:a16="http://schemas.microsoft.com/office/drawing/2014/main" id="{16624490-CAE4-264A-B5F0-CBBE5A17137B}"/>
              </a:ext>
            </a:extLst>
          </p:cNvPr>
          <p:cNvSpPr/>
          <p:nvPr userDrawn="1"/>
        </p:nvSpPr>
        <p:spPr>
          <a:xfrm>
            <a:off x="4678153" y="668797"/>
            <a:ext cx="3291840" cy="492443"/>
          </a:xfrm>
          <a:prstGeom prst="rect">
            <a:avLst/>
          </a:prstGeom>
        </p:spPr>
        <p:txBody>
          <a:bodyPr wrap="square" lIns="0" tIns="0" rIns="0" bIns="0" anchor="t">
            <a:noAutofit/>
          </a:bodyPr>
          <a:lstStyle/>
          <a:p>
            <a:pPr fontAlgn="ctr">
              <a:lnSpc>
                <a:spcPct val="150000"/>
              </a:lnSpc>
              <a:spcAft>
                <a:spcPts val="600"/>
              </a:spcAft>
            </a:pPr>
            <a:r>
              <a:rPr lang="en-US" sz="2000" b="1">
                <a:solidFill>
                  <a:schemeClr val="tx2"/>
                </a:solidFill>
                <a:latin typeface="+mn-lt"/>
              </a:rPr>
              <a:t>Solution</a:t>
            </a:r>
            <a:endParaRPr lang="en-US" sz="2000" b="1">
              <a:solidFill>
                <a:schemeClr val="tx2"/>
              </a:solidFill>
              <a:latin typeface="+mn-lt"/>
              <a:ea typeface="+mn-lt"/>
              <a:cs typeface="+mn-lt"/>
            </a:endParaRPr>
          </a:p>
        </p:txBody>
      </p:sp>
      <p:sp>
        <p:nvSpPr>
          <p:cNvPr id="18" name="Text Placeholder 17">
            <a:extLst>
              <a:ext uri="{FF2B5EF4-FFF2-40B4-BE49-F238E27FC236}">
                <a16:creationId xmlns:a16="http://schemas.microsoft.com/office/drawing/2014/main" id="{AEABFDE9-C9C4-5C46-B446-63B72C6FD508}"/>
              </a:ext>
            </a:extLst>
          </p:cNvPr>
          <p:cNvSpPr>
            <a:spLocks noGrp="1"/>
          </p:cNvSpPr>
          <p:nvPr>
            <p:ph type="body" sz="quarter" idx="17" hasCustomPrompt="1"/>
          </p:nvPr>
        </p:nvSpPr>
        <p:spPr>
          <a:xfrm>
            <a:off x="4678363" y="1311743"/>
            <a:ext cx="6868455" cy="4210050"/>
          </a:xfrm>
        </p:spPr>
        <p:txBody>
          <a:bodyPr>
            <a:noAutofit/>
          </a:bodyPr>
          <a:lstStyle>
            <a:lvl1pPr>
              <a:defRPr sz="1800"/>
            </a:lvl1pPr>
            <a:lvl2pPr>
              <a:defRPr sz="1600"/>
            </a:lvl2pPr>
            <a:lvl3pPr>
              <a:defRPr sz="1400"/>
            </a:lvl3pPr>
            <a:lvl4pPr>
              <a:defRPr sz="1400"/>
            </a:lvl4pPr>
            <a:lvl5pPr>
              <a:defRPr sz="1200"/>
            </a:lvl5pPr>
            <a:lvl7pPr>
              <a:defRPr sz="1000"/>
            </a:lvl7pPr>
            <a:lvl8pPr>
              <a:defRPr sz="1000"/>
            </a:lvl8pPr>
          </a:lstStyle>
          <a:p>
            <a:pPr lvl="0"/>
            <a:r>
              <a:rPr lang="en-US"/>
              <a:t>Sub Headline 1 (18pt)</a:t>
            </a:r>
          </a:p>
          <a:p>
            <a:pPr lvl="1"/>
            <a:r>
              <a:rPr lang="en-US"/>
              <a:t>Sub Headline 2 (16pt)</a:t>
            </a:r>
          </a:p>
          <a:p>
            <a:pPr lvl="2"/>
            <a:r>
              <a:rPr lang="en-US"/>
              <a:t>Body 1 (14pt)</a:t>
            </a:r>
          </a:p>
          <a:p>
            <a:pPr lvl="3"/>
            <a:r>
              <a:rPr lang="en-US"/>
              <a:t>Bullet 1 (14pt)</a:t>
            </a:r>
          </a:p>
          <a:p>
            <a:pPr lvl="4"/>
            <a:r>
              <a:rPr lang="en-US"/>
              <a:t>Body 2 (12pt)</a:t>
            </a:r>
          </a:p>
          <a:p>
            <a:pPr lvl="5"/>
            <a:r>
              <a:rPr lang="en-US"/>
              <a:t>Bullet 2 (12pt)</a:t>
            </a:r>
          </a:p>
          <a:p>
            <a:pPr lvl="6"/>
            <a:r>
              <a:rPr lang="en-US"/>
              <a:t>Body 3 (10pt)</a:t>
            </a:r>
          </a:p>
          <a:p>
            <a:pPr lvl="7"/>
            <a:r>
              <a:rPr lang="en-US"/>
              <a:t>Bullet 3 (10pt)</a:t>
            </a:r>
          </a:p>
          <a:p>
            <a:pPr lvl="8"/>
            <a:endParaRPr lang="en-US"/>
          </a:p>
          <a:p>
            <a:pPr lvl="0"/>
            <a:endParaRPr lang="en-US"/>
          </a:p>
        </p:txBody>
      </p:sp>
      <p:sp>
        <p:nvSpPr>
          <p:cNvPr id="20" name="Title 19">
            <a:extLst>
              <a:ext uri="{FF2B5EF4-FFF2-40B4-BE49-F238E27FC236}">
                <a16:creationId xmlns:a16="http://schemas.microsoft.com/office/drawing/2014/main" id="{98C5B724-2802-1F4D-AD85-45F449109913}"/>
              </a:ext>
            </a:extLst>
          </p:cNvPr>
          <p:cNvSpPr>
            <a:spLocks noGrp="1"/>
          </p:cNvSpPr>
          <p:nvPr>
            <p:ph type="title" hasCustomPrompt="1"/>
          </p:nvPr>
        </p:nvSpPr>
        <p:spPr>
          <a:xfrm>
            <a:off x="595480" y="3595754"/>
            <a:ext cx="3378200" cy="1084343"/>
          </a:xfrm>
        </p:spPr>
        <p:txBody>
          <a:bodyPr>
            <a:noAutofit/>
          </a:bodyPr>
          <a:lstStyle>
            <a:lvl1pPr>
              <a:defRPr sz="2400">
                <a:solidFill>
                  <a:schemeClr val="bg1"/>
                </a:solidFill>
              </a:defRPr>
            </a:lvl1pPr>
          </a:lstStyle>
          <a:p>
            <a:r>
              <a:rPr lang="en-US"/>
              <a:t>Title</a:t>
            </a:r>
          </a:p>
        </p:txBody>
      </p:sp>
      <p:sp>
        <p:nvSpPr>
          <p:cNvPr id="27" name="Text Placeholder 26">
            <a:extLst>
              <a:ext uri="{FF2B5EF4-FFF2-40B4-BE49-F238E27FC236}">
                <a16:creationId xmlns:a16="http://schemas.microsoft.com/office/drawing/2014/main" id="{D2A1CCDF-6FF2-8D41-9574-B3047D2FF222}"/>
              </a:ext>
            </a:extLst>
          </p:cNvPr>
          <p:cNvSpPr>
            <a:spLocks noGrp="1"/>
          </p:cNvSpPr>
          <p:nvPr>
            <p:ph type="body" sz="quarter" idx="19" hasCustomPrompt="1"/>
          </p:nvPr>
        </p:nvSpPr>
        <p:spPr>
          <a:xfrm>
            <a:off x="4678153" y="5760720"/>
            <a:ext cx="6254750" cy="741391"/>
          </a:xfrm>
        </p:spPr>
        <p:txBody>
          <a:bodyPr anchor="b" anchorCtr="0"/>
          <a:lstStyle>
            <a:lvl1pPr>
              <a:buNone/>
              <a:defRPr sz="1200" b="0"/>
            </a:lvl1pPr>
            <a:lvl2pPr>
              <a:buNone/>
              <a:defRPr sz="1200"/>
            </a:lvl2pPr>
            <a:lvl3pPr>
              <a:buNone/>
              <a:defRPr sz="1200"/>
            </a:lvl3pPr>
            <a:lvl4pPr>
              <a:buNone/>
              <a:defRPr sz="1200"/>
            </a:lvl4pPr>
            <a:lvl5pPr>
              <a:buNone/>
              <a:defRPr sz="1200"/>
            </a:lvl5pPr>
          </a:lstStyle>
          <a:p>
            <a:pPr lvl="0"/>
            <a:r>
              <a:rPr lang="en-US"/>
              <a:t>Tech Stack: Item 1</a:t>
            </a:r>
          </a:p>
        </p:txBody>
      </p:sp>
      <p:sp>
        <p:nvSpPr>
          <p:cNvPr id="33" name="Text Placeholder 32">
            <a:extLst>
              <a:ext uri="{FF2B5EF4-FFF2-40B4-BE49-F238E27FC236}">
                <a16:creationId xmlns:a16="http://schemas.microsoft.com/office/drawing/2014/main" id="{E0110463-FECA-2C4F-9DFB-571B8D1AF36C}"/>
              </a:ext>
            </a:extLst>
          </p:cNvPr>
          <p:cNvSpPr>
            <a:spLocks noGrp="1"/>
          </p:cNvSpPr>
          <p:nvPr>
            <p:ph type="body" sz="quarter" idx="20" hasCustomPrompt="1"/>
          </p:nvPr>
        </p:nvSpPr>
        <p:spPr>
          <a:xfrm>
            <a:off x="1737360" y="274320"/>
            <a:ext cx="2194560" cy="274320"/>
          </a:xfrm>
        </p:spPr>
        <p:txBody>
          <a:bodyPr anchor="ctr" anchorCtr="0"/>
          <a:lstStyle>
            <a:lvl1pPr>
              <a:buNone/>
              <a:defRPr sz="1400">
                <a:solidFill>
                  <a:schemeClr val="bg1"/>
                </a:solidFill>
              </a:defRPr>
            </a:lvl1pPr>
          </a:lstStyle>
          <a:p>
            <a:pPr lvl="0"/>
            <a:r>
              <a:rPr lang="en-US"/>
              <a:t>| Company Name</a:t>
            </a:r>
          </a:p>
        </p:txBody>
      </p:sp>
      <p:sp>
        <p:nvSpPr>
          <p:cNvPr id="37" name="Picture Placeholder 36">
            <a:extLst>
              <a:ext uri="{FF2B5EF4-FFF2-40B4-BE49-F238E27FC236}">
                <a16:creationId xmlns:a16="http://schemas.microsoft.com/office/drawing/2014/main" id="{1F308085-D90F-0C4F-8F31-8099EBFE69C2}"/>
              </a:ext>
            </a:extLst>
          </p:cNvPr>
          <p:cNvSpPr>
            <a:spLocks noGrp="1" noChangeAspect="1"/>
          </p:cNvSpPr>
          <p:nvPr>
            <p:ph type="pic" sz="quarter" idx="21"/>
          </p:nvPr>
        </p:nvSpPr>
        <p:spPr>
          <a:xfrm>
            <a:off x="10241281" y="274320"/>
            <a:ext cx="1393292" cy="548640"/>
          </a:xfrm>
        </p:spPr>
        <p:txBody>
          <a:bodyPr/>
          <a:lstStyle/>
          <a:p>
            <a:r>
              <a:rPr lang="en-US"/>
              <a:t>Click icon to add picture</a:t>
            </a:r>
          </a:p>
        </p:txBody>
      </p:sp>
      <p:sp>
        <p:nvSpPr>
          <p:cNvPr id="38" name="Title 18">
            <a:extLst>
              <a:ext uri="{FF2B5EF4-FFF2-40B4-BE49-F238E27FC236}">
                <a16:creationId xmlns:a16="http://schemas.microsoft.com/office/drawing/2014/main" id="{F25B2178-09CE-1042-AFEF-CB0C59349BD7}"/>
              </a:ext>
            </a:extLst>
          </p:cNvPr>
          <p:cNvSpPr txBox="1">
            <a:spLocks/>
          </p:cNvSpPr>
          <p:nvPr userDrawn="1"/>
        </p:nvSpPr>
        <p:spPr>
          <a:xfrm>
            <a:off x="640080" y="274319"/>
            <a:ext cx="1005840" cy="274320"/>
          </a:xfrm>
          <a:prstGeom prst="rect">
            <a:avLst/>
          </a:prstGeom>
          <a:noFill/>
        </p:spPr>
        <p:txBody>
          <a:bodyPr vert="horz" wrap="square" lIns="0" tIns="0" rIns="0" bIns="0" rtlCol="0" anchor="ctr" anchorCtr="0">
            <a:noAutofit/>
          </a:bodyPr>
          <a:lstStyle>
            <a:lvl1pPr algn="l" defTabSz="914378" rtl="0" eaLnBrk="1" latinLnBrk="0" hangingPunct="1">
              <a:lnSpc>
                <a:spcPct val="90000"/>
              </a:lnSpc>
              <a:spcBef>
                <a:spcPct val="0"/>
              </a:spcBef>
              <a:buNone/>
              <a:defRPr sz="2800" b="1" kern="1200">
                <a:solidFill>
                  <a:schemeClr val="tx2"/>
                </a:solidFill>
                <a:latin typeface="+mj-lt"/>
                <a:ea typeface="+mj-ea"/>
                <a:cs typeface="+mj-cs"/>
              </a:defRPr>
            </a:lvl1pPr>
          </a:lstStyle>
          <a:p>
            <a:r>
              <a:rPr lang="en-US" sz="1400">
                <a:solidFill>
                  <a:schemeClr val="accent3"/>
                </a:solidFill>
              </a:rPr>
              <a:t>Case Study</a:t>
            </a:r>
            <a:endParaRPr lang="en-US" sz="1400">
              <a:solidFill>
                <a:schemeClr val="accent3"/>
              </a:solidFill>
              <a:latin typeface="Corbel" panose="020B0503020204020204" pitchFamily="34" charset="0"/>
            </a:endParaRPr>
          </a:p>
        </p:txBody>
      </p:sp>
      <p:sp>
        <p:nvSpPr>
          <p:cNvPr id="5" name="Footer Placeholder 1">
            <a:extLst>
              <a:ext uri="{FF2B5EF4-FFF2-40B4-BE49-F238E27FC236}">
                <a16:creationId xmlns:a16="http://schemas.microsoft.com/office/drawing/2014/main" id="{6654473B-2B54-83EC-F4E0-AB790A8C8599}"/>
              </a:ext>
            </a:extLst>
          </p:cNvPr>
          <p:cNvSpPr>
            <a:spLocks noGrp="1"/>
          </p:cNvSpPr>
          <p:nvPr>
            <p:ph type="ftr" sz="quarter" idx="3"/>
          </p:nvPr>
        </p:nvSpPr>
        <p:spPr>
          <a:xfrm>
            <a:off x="126296" y="6583680"/>
            <a:ext cx="182880" cy="182880"/>
          </a:xfrm>
          <a:prstGeom prst="rect">
            <a:avLst/>
          </a:prstGeom>
          <a:blipFill dpi="0" rotWithShape="1">
            <a:blip r:embed="rId2">
              <a:extLst>
                <a:ext uri="{96DAC541-7B7A-43D3-8B79-37D633B846F1}">
                  <asvg:svgBlip xmlns:asvg="http://schemas.microsoft.com/office/drawing/2016/SVG/main" r:embed="rId3"/>
                </a:ext>
              </a:extLst>
            </a:blip>
            <a:srcRect/>
            <a:stretch>
              <a:fillRect/>
            </a:stretch>
          </a:blipFill>
        </p:spPr>
        <p:txBody>
          <a:bodyPr vert="horz" lIns="0" tIns="0" rIns="0" bIns="0" rtlCol="0" anchor="ctr"/>
          <a:lstStyle>
            <a:lvl1pPr algn="l">
              <a:defRPr sz="800">
                <a:solidFill>
                  <a:schemeClr val="tx1"/>
                </a:solidFill>
              </a:defRPr>
            </a:lvl1pPr>
          </a:lstStyle>
          <a:p>
            <a:r>
              <a:rPr lang="en-US"/>
              <a:t> </a:t>
            </a:r>
          </a:p>
        </p:txBody>
      </p:sp>
      <p:sp>
        <p:nvSpPr>
          <p:cNvPr id="6" name="Slide Number Placeholder 1">
            <a:extLst>
              <a:ext uri="{FF2B5EF4-FFF2-40B4-BE49-F238E27FC236}">
                <a16:creationId xmlns:a16="http://schemas.microsoft.com/office/drawing/2014/main" id="{94F100ED-A748-0F32-7532-E230BE90CA55}"/>
              </a:ext>
            </a:extLst>
          </p:cNvPr>
          <p:cNvSpPr>
            <a:spLocks noGrp="1"/>
          </p:cNvSpPr>
          <p:nvPr>
            <p:ph type="sldNum" sz="quarter" idx="4"/>
          </p:nvPr>
        </p:nvSpPr>
        <p:spPr>
          <a:xfrm>
            <a:off x="8371767" y="6492240"/>
            <a:ext cx="3690537" cy="365760"/>
          </a:xfrm>
          <a:prstGeom prst="rect">
            <a:avLst/>
          </a:prstGeom>
          <a:noFill/>
        </p:spPr>
        <p:txBody>
          <a:bodyPr vert="horz" lIns="0" tIns="0" rIns="0" bIns="0" rtlCol="0" anchor="ctr"/>
          <a:lstStyle>
            <a:lvl1pPr algn="r">
              <a:defRPr sz="1050" b="1" spc="300">
                <a:solidFill>
                  <a:schemeClr val="tx1"/>
                </a:solidFill>
              </a:defRPr>
            </a:lvl1pPr>
          </a:lstStyle>
          <a:p>
            <a:r>
              <a:rPr lang="en-US" sz="700" b="0" spc="0"/>
              <a:t> © 2023 NTT DATA Americas, Inc. All rights.   </a:t>
            </a:r>
            <a:fld id="{FE1DF7C7-AE50-704D-BB22-8176CCB5033A}" type="slidenum">
              <a:rPr lang="en-US" spc="0" smtClean="0"/>
              <a:pPr/>
              <a:t>‹#›</a:t>
            </a:fld>
            <a:endParaRPr lang="en-US" spc="0"/>
          </a:p>
        </p:txBody>
      </p:sp>
    </p:spTree>
    <p:extLst>
      <p:ext uri="{BB962C8B-B14F-4D97-AF65-F5344CB8AC3E}">
        <p14:creationId xmlns:p14="http://schemas.microsoft.com/office/powerpoint/2010/main" val="3437596499"/>
      </p:ext>
    </p:extLst>
  </p:cSld>
  <p:clrMapOvr>
    <a:masterClrMapping/>
  </p:clrMapOvr>
  <p:extLst>
    <p:ext uri="{DCECCB84-F9BA-43D5-87BE-67443E8EF086}">
      <p15:sldGuideLst xmlns:p15="http://schemas.microsoft.com/office/powerpoint/2012/main">
        <p15:guide id="1" orient="horz" pos="2892">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019Nexient_Case Study - Stack - opt3">
    <p:spTree>
      <p:nvGrpSpPr>
        <p:cNvPr id="1" name=""/>
        <p:cNvGrpSpPr/>
        <p:nvPr/>
      </p:nvGrpSpPr>
      <p:grpSpPr>
        <a:xfrm>
          <a:off x="0" y="0"/>
          <a:ext cx="0" cy="0"/>
          <a:chOff x="0" y="0"/>
          <a:chExt cx="0" cy="0"/>
        </a:xfrm>
      </p:grpSpPr>
      <p:sp>
        <p:nvSpPr>
          <p:cNvPr id="2" name="Round Single Corner Rectangle 1">
            <a:extLst>
              <a:ext uri="{FF2B5EF4-FFF2-40B4-BE49-F238E27FC236}">
                <a16:creationId xmlns:a16="http://schemas.microsoft.com/office/drawing/2014/main" id="{ABF8FDAF-E327-9F47-FD8D-D877BF7DEA0A}"/>
              </a:ext>
            </a:extLst>
          </p:cNvPr>
          <p:cNvSpPr/>
          <p:nvPr userDrawn="1"/>
        </p:nvSpPr>
        <p:spPr>
          <a:xfrm flipV="1">
            <a:off x="0" y="0"/>
            <a:ext cx="4331523" cy="6858000"/>
          </a:xfrm>
          <a:prstGeom prst="round1Rect">
            <a:avLst>
              <a:gd name="adj" fmla="val 940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D4E6D"/>
              </a:solidFill>
            </a:endParaRPr>
          </a:p>
        </p:txBody>
      </p:sp>
      <p:sp>
        <p:nvSpPr>
          <p:cNvPr id="3" name="Picture Placeholder 2">
            <a:extLst>
              <a:ext uri="{FF2B5EF4-FFF2-40B4-BE49-F238E27FC236}">
                <a16:creationId xmlns:a16="http://schemas.microsoft.com/office/drawing/2014/main" id="{25FD7C68-DBBF-E64C-8CCC-0781BA303294}"/>
              </a:ext>
            </a:extLst>
          </p:cNvPr>
          <p:cNvSpPr>
            <a:spLocks noGrp="1"/>
          </p:cNvSpPr>
          <p:nvPr>
            <p:ph type="pic" sz="quarter" idx="14" hasCustomPrompt="1"/>
          </p:nvPr>
        </p:nvSpPr>
        <p:spPr>
          <a:xfrm>
            <a:off x="595480" y="963613"/>
            <a:ext cx="3351212" cy="2465387"/>
          </a:xfrm>
        </p:spPr>
        <p:txBody>
          <a:bodyPr/>
          <a:lstStyle>
            <a:lvl1pPr>
              <a:defRPr>
                <a:solidFill>
                  <a:schemeClr val="bg1"/>
                </a:solidFill>
              </a:defRPr>
            </a:lvl1pPr>
          </a:lstStyle>
          <a:p>
            <a:r>
              <a:rPr lang="en-US"/>
              <a:t>Image</a:t>
            </a:r>
          </a:p>
        </p:txBody>
      </p:sp>
      <p:sp>
        <p:nvSpPr>
          <p:cNvPr id="11" name="Text Placeholder 4">
            <a:extLst>
              <a:ext uri="{FF2B5EF4-FFF2-40B4-BE49-F238E27FC236}">
                <a16:creationId xmlns:a16="http://schemas.microsoft.com/office/drawing/2014/main" id="{B01042E9-4DE9-2945-80B9-BB72515AC7AC}"/>
              </a:ext>
            </a:extLst>
          </p:cNvPr>
          <p:cNvSpPr>
            <a:spLocks noGrp="1"/>
          </p:cNvSpPr>
          <p:nvPr>
            <p:ph type="body" sz="quarter" idx="16" hasCustomPrompt="1"/>
          </p:nvPr>
        </p:nvSpPr>
        <p:spPr>
          <a:xfrm>
            <a:off x="595480" y="4793933"/>
            <a:ext cx="3378200" cy="1073150"/>
          </a:xfrm>
        </p:spPr>
        <p:txBody>
          <a:bodyPr anchor="t" anchorCtr="0">
            <a:noAutofit/>
          </a:bodyPr>
          <a:lstStyle>
            <a:lvl1pPr marL="0" indent="0">
              <a:lnSpc>
                <a:spcPct val="120000"/>
              </a:lnSpc>
              <a:buNone/>
              <a:defRPr sz="1600" b="0">
                <a:solidFill>
                  <a:schemeClr val="bg2"/>
                </a:solidFill>
              </a:defRPr>
            </a:lvl1pPr>
          </a:lstStyle>
          <a:p>
            <a:pPr lvl="0"/>
            <a:r>
              <a:rPr lang="en-US"/>
              <a:t>Body Copy</a:t>
            </a:r>
          </a:p>
        </p:txBody>
      </p:sp>
      <p:sp>
        <p:nvSpPr>
          <p:cNvPr id="18" name="Text Placeholder 17">
            <a:extLst>
              <a:ext uri="{FF2B5EF4-FFF2-40B4-BE49-F238E27FC236}">
                <a16:creationId xmlns:a16="http://schemas.microsoft.com/office/drawing/2014/main" id="{AEABFDE9-C9C4-5C46-B446-63B72C6FD508}"/>
              </a:ext>
            </a:extLst>
          </p:cNvPr>
          <p:cNvSpPr>
            <a:spLocks noGrp="1"/>
          </p:cNvSpPr>
          <p:nvPr>
            <p:ph type="body" sz="quarter" idx="17" hasCustomPrompt="1"/>
          </p:nvPr>
        </p:nvSpPr>
        <p:spPr>
          <a:xfrm>
            <a:off x="4678363" y="363683"/>
            <a:ext cx="6868455" cy="5956436"/>
          </a:xfrm>
        </p:spPr>
        <p:txBody>
          <a:bodyPr>
            <a:noAutofit/>
          </a:bodyPr>
          <a:lstStyle>
            <a:lvl1pPr>
              <a:defRPr sz="2000"/>
            </a:lvl1pPr>
            <a:lvl2pPr>
              <a:defRPr sz="1600"/>
            </a:lvl2pPr>
            <a:lvl3pPr>
              <a:defRPr sz="1400"/>
            </a:lvl3pPr>
            <a:lvl4pPr>
              <a:defRPr sz="1400"/>
            </a:lvl4pPr>
            <a:lvl5pPr>
              <a:defRPr sz="1200"/>
            </a:lvl5pPr>
            <a:lvl7pPr>
              <a:defRPr sz="1000"/>
            </a:lvl7pPr>
            <a:lvl8pPr>
              <a:defRPr sz="1000"/>
            </a:lvl8pPr>
          </a:lstStyle>
          <a:p>
            <a:pPr lvl="0"/>
            <a:r>
              <a:rPr lang="en-US"/>
              <a:t>Sub Headline 1 (18pt)</a:t>
            </a:r>
          </a:p>
          <a:p>
            <a:pPr lvl="1"/>
            <a:r>
              <a:rPr lang="en-US"/>
              <a:t>Sub Headline 2 (16pt)</a:t>
            </a:r>
          </a:p>
          <a:p>
            <a:pPr lvl="2"/>
            <a:r>
              <a:rPr lang="en-US"/>
              <a:t>Body 1 (14pt)</a:t>
            </a:r>
          </a:p>
          <a:p>
            <a:pPr lvl="3"/>
            <a:r>
              <a:rPr lang="en-US"/>
              <a:t>Bullet 1 (14pt)</a:t>
            </a:r>
          </a:p>
          <a:p>
            <a:pPr lvl="4"/>
            <a:r>
              <a:rPr lang="en-US"/>
              <a:t>Body 2 (12pt)</a:t>
            </a:r>
          </a:p>
          <a:p>
            <a:pPr lvl="5"/>
            <a:r>
              <a:rPr lang="en-US"/>
              <a:t>Bullet 2 (12pt)</a:t>
            </a:r>
          </a:p>
          <a:p>
            <a:pPr lvl="6"/>
            <a:r>
              <a:rPr lang="en-US"/>
              <a:t>Body 3 (10pt)</a:t>
            </a:r>
          </a:p>
          <a:p>
            <a:pPr lvl="7"/>
            <a:r>
              <a:rPr lang="en-US"/>
              <a:t>Bullet 3 (10pt)</a:t>
            </a:r>
          </a:p>
        </p:txBody>
      </p:sp>
      <p:sp>
        <p:nvSpPr>
          <p:cNvPr id="20" name="Title 19">
            <a:extLst>
              <a:ext uri="{FF2B5EF4-FFF2-40B4-BE49-F238E27FC236}">
                <a16:creationId xmlns:a16="http://schemas.microsoft.com/office/drawing/2014/main" id="{98C5B724-2802-1F4D-AD85-45F449109913}"/>
              </a:ext>
            </a:extLst>
          </p:cNvPr>
          <p:cNvSpPr>
            <a:spLocks noGrp="1"/>
          </p:cNvSpPr>
          <p:nvPr>
            <p:ph type="title" hasCustomPrompt="1"/>
          </p:nvPr>
        </p:nvSpPr>
        <p:spPr>
          <a:xfrm>
            <a:off x="595480" y="3595754"/>
            <a:ext cx="3378200" cy="1084343"/>
          </a:xfrm>
        </p:spPr>
        <p:txBody>
          <a:bodyPr>
            <a:noAutofit/>
          </a:bodyPr>
          <a:lstStyle>
            <a:lvl1pPr>
              <a:defRPr sz="2400">
                <a:solidFill>
                  <a:schemeClr val="bg1"/>
                </a:solidFill>
              </a:defRPr>
            </a:lvl1pPr>
          </a:lstStyle>
          <a:p>
            <a:r>
              <a:rPr lang="en-US"/>
              <a:t>Title</a:t>
            </a:r>
          </a:p>
        </p:txBody>
      </p:sp>
      <p:sp>
        <p:nvSpPr>
          <p:cNvPr id="33" name="Text Placeholder 32">
            <a:extLst>
              <a:ext uri="{FF2B5EF4-FFF2-40B4-BE49-F238E27FC236}">
                <a16:creationId xmlns:a16="http://schemas.microsoft.com/office/drawing/2014/main" id="{E0110463-FECA-2C4F-9DFB-571B8D1AF36C}"/>
              </a:ext>
            </a:extLst>
          </p:cNvPr>
          <p:cNvSpPr>
            <a:spLocks noGrp="1"/>
          </p:cNvSpPr>
          <p:nvPr>
            <p:ph type="body" sz="quarter" idx="20" hasCustomPrompt="1"/>
          </p:nvPr>
        </p:nvSpPr>
        <p:spPr>
          <a:xfrm>
            <a:off x="1737360" y="274320"/>
            <a:ext cx="2194560" cy="274320"/>
          </a:xfrm>
        </p:spPr>
        <p:txBody>
          <a:bodyPr anchor="ctr" anchorCtr="0"/>
          <a:lstStyle>
            <a:lvl1pPr>
              <a:buNone/>
              <a:defRPr sz="1400">
                <a:solidFill>
                  <a:schemeClr val="bg1"/>
                </a:solidFill>
              </a:defRPr>
            </a:lvl1pPr>
          </a:lstStyle>
          <a:p>
            <a:pPr lvl="0"/>
            <a:r>
              <a:rPr lang="en-US"/>
              <a:t>| Company Name</a:t>
            </a:r>
          </a:p>
        </p:txBody>
      </p:sp>
      <p:sp>
        <p:nvSpPr>
          <p:cNvPr id="38" name="Title 18">
            <a:extLst>
              <a:ext uri="{FF2B5EF4-FFF2-40B4-BE49-F238E27FC236}">
                <a16:creationId xmlns:a16="http://schemas.microsoft.com/office/drawing/2014/main" id="{F25B2178-09CE-1042-AFEF-CB0C59349BD7}"/>
              </a:ext>
            </a:extLst>
          </p:cNvPr>
          <p:cNvSpPr txBox="1">
            <a:spLocks/>
          </p:cNvSpPr>
          <p:nvPr userDrawn="1"/>
        </p:nvSpPr>
        <p:spPr>
          <a:xfrm>
            <a:off x="640080" y="274319"/>
            <a:ext cx="971734" cy="274320"/>
          </a:xfrm>
          <a:prstGeom prst="rect">
            <a:avLst/>
          </a:prstGeom>
          <a:noFill/>
        </p:spPr>
        <p:txBody>
          <a:bodyPr vert="horz" wrap="square" lIns="0" tIns="0" rIns="0" bIns="0" rtlCol="0" anchor="ctr" anchorCtr="0">
            <a:noAutofit/>
          </a:bodyPr>
          <a:lstStyle>
            <a:lvl1pPr algn="l" defTabSz="914378" rtl="0" eaLnBrk="1" latinLnBrk="0" hangingPunct="1">
              <a:lnSpc>
                <a:spcPct val="90000"/>
              </a:lnSpc>
              <a:spcBef>
                <a:spcPct val="0"/>
              </a:spcBef>
              <a:buNone/>
              <a:defRPr sz="2800" b="1" kern="1200">
                <a:solidFill>
                  <a:schemeClr val="tx2"/>
                </a:solidFill>
                <a:latin typeface="+mj-lt"/>
                <a:ea typeface="+mj-ea"/>
                <a:cs typeface="+mj-cs"/>
              </a:defRPr>
            </a:lvl1pPr>
          </a:lstStyle>
          <a:p>
            <a:r>
              <a:rPr lang="en-US" sz="1400">
                <a:solidFill>
                  <a:schemeClr val="accent3"/>
                </a:solidFill>
              </a:rPr>
              <a:t>Case Study</a:t>
            </a:r>
            <a:endParaRPr lang="en-US" sz="1400">
              <a:solidFill>
                <a:schemeClr val="accent3"/>
              </a:solidFill>
              <a:latin typeface="Corbel" panose="020B0503020204020204" pitchFamily="34" charset="0"/>
            </a:endParaRPr>
          </a:p>
        </p:txBody>
      </p:sp>
      <p:sp>
        <p:nvSpPr>
          <p:cNvPr id="5" name="Footer Placeholder 1">
            <a:extLst>
              <a:ext uri="{FF2B5EF4-FFF2-40B4-BE49-F238E27FC236}">
                <a16:creationId xmlns:a16="http://schemas.microsoft.com/office/drawing/2014/main" id="{09F17455-C350-B91C-0451-5FF2795DFA7C}"/>
              </a:ext>
            </a:extLst>
          </p:cNvPr>
          <p:cNvSpPr>
            <a:spLocks noGrp="1"/>
          </p:cNvSpPr>
          <p:nvPr>
            <p:ph type="ftr" sz="quarter" idx="3"/>
          </p:nvPr>
        </p:nvSpPr>
        <p:spPr>
          <a:xfrm>
            <a:off x="126296" y="6583680"/>
            <a:ext cx="182880" cy="182880"/>
          </a:xfrm>
          <a:prstGeom prst="rect">
            <a:avLst/>
          </a:prstGeom>
          <a:blipFill dpi="0" rotWithShape="1">
            <a:blip r:embed="rId2">
              <a:extLst>
                <a:ext uri="{96DAC541-7B7A-43D3-8B79-37D633B846F1}">
                  <asvg:svgBlip xmlns:asvg="http://schemas.microsoft.com/office/drawing/2016/SVG/main" r:embed="rId3"/>
                </a:ext>
              </a:extLst>
            </a:blip>
            <a:srcRect/>
            <a:stretch>
              <a:fillRect/>
            </a:stretch>
          </a:blipFill>
        </p:spPr>
        <p:txBody>
          <a:bodyPr vert="horz" lIns="0" tIns="0" rIns="0" bIns="0" rtlCol="0" anchor="ctr"/>
          <a:lstStyle>
            <a:lvl1pPr algn="l">
              <a:defRPr sz="800">
                <a:solidFill>
                  <a:schemeClr val="tx1"/>
                </a:solidFill>
              </a:defRPr>
            </a:lvl1pPr>
          </a:lstStyle>
          <a:p>
            <a:r>
              <a:rPr lang="en-US"/>
              <a:t> </a:t>
            </a:r>
          </a:p>
        </p:txBody>
      </p:sp>
      <p:sp>
        <p:nvSpPr>
          <p:cNvPr id="6" name="Slide Number Placeholder 1">
            <a:extLst>
              <a:ext uri="{FF2B5EF4-FFF2-40B4-BE49-F238E27FC236}">
                <a16:creationId xmlns:a16="http://schemas.microsoft.com/office/drawing/2014/main" id="{00CC5BD8-ECE6-2642-E82E-30D44E38B3E1}"/>
              </a:ext>
            </a:extLst>
          </p:cNvPr>
          <p:cNvSpPr>
            <a:spLocks noGrp="1"/>
          </p:cNvSpPr>
          <p:nvPr>
            <p:ph type="sldNum" sz="quarter" idx="4"/>
          </p:nvPr>
        </p:nvSpPr>
        <p:spPr>
          <a:xfrm>
            <a:off x="8371767" y="6492240"/>
            <a:ext cx="3690537" cy="365760"/>
          </a:xfrm>
          <a:prstGeom prst="rect">
            <a:avLst/>
          </a:prstGeom>
          <a:noFill/>
        </p:spPr>
        <p:txBody>
          <a:bodyPr vert="horz" lIns="0" tIns="0" rIns="0" bIns="0" rtlCol="0" anchor="ctr"/>
          <a:lstStyle>
            <a:lvl1pPr algn="r">
              <a:defRPr sz="1050" b="1" spc="300">
                <a:solidFill>
                  <a:schemeClr val="tx1"/>
                </a:solidFill>
              </a:defRPr>
            </a:lvl1pPr>
          </a:lstStyle>
          <a:p>
            <a:r>
              <a:rPr lang="en-US" sz="700" b="0" spc="0"/>
              <a:t> © 2023 NTT DATA Americas, Inc. All rights.   </a:t>
            </a:r>
            <a:fld id="{FE1DF7C7-AE50-704D-BB22-8176CCB5033A}" type="slidenum">
              <a:rPr lang="en-US" spc="0" smtClean="0"/>
              <a:pPr/>
              <a:t>‹#›</a:t>
            </a:fld>
            <a:endParaRPr lang="en-US" spc="0"/>
          </a:p>
        </p:txBody>
      </p:sp>
    </p:spTree>
    <p:extLst>
      <p:ext uri="{BB962C8B-B14F-4D97-AF65-F5344CB8AC3E}">
        <p14:creationId xmlns:p14="http://schemas.microsoft.com/office/powerpoint/2010/main" val="2225701308"/>
      </p:ext>
    </p:extLst>
  </p:cSld>
  <p:clrMapOvr>
    <a:masterClrMapping/>
  </p:clrMapOvr>
  <p:extLst>
    <p:ext uri="{DCECCB84-F9BA-43D5-87BE-67443E8EF086}">
      <p15:sldGuideLst xmlns:p15="http://schemas.microsoft.com/office/powerpoint/2012/main">
        <p15:guide id="1" orient="horz" pos="289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0201-Content-Footer(Light)">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81EBBC3-6E9E-9F4C-006B-EF3FB6F7051E}"/>
              </a:ext>
            </a:extLst>
          </p:cNvPr>
          <p:cNvSpPr>
            <a:spLocks noGrp="1"/>
          </p:cNvSpPr>
          <p:nvPr>
            <p:ph type="ftr" sz="quarter" idx="10"/>
          </p:nvPr>
        </p:nvSpPr>
        <p:spPr>
          <a:xfrm>
            <a:off x="126296" y="6583680"/>
            <a:ext cx="182880" cy="182880"/>
          </a:xfrm>
          <a:prstGeom prst="rect">
            <a:avLst/>
          </a:prstGeom>
        </p:spPr>
        <p:txBody>
          <a:bodyPr/>
          <a:lstStyle/>
          <a:p>
            <a:r>
              <a:rPr lang="en-US"/>
              <a:t> </a:t>
            </a:r>
          </a:p>
        </p:txBody>
      </p:sp>
      <p:sp>
        <p:nvSpPr>
          <p:cNvPr id="10" name="Slide Number Placeholder 1">
            <a:extLst>
              <a:ext uri="{FF2B5EF4-FFF2-40B4-BE49-F238E27FC236}">
                <a16:creationId xmlns:a16="http://schemas.microsoft.com/office/drawing/2014/main" id="{76A977AE-3028-DB0A-10FC-8B3852351390}"/>
              </a:ext>
            </a:extLst>
          </p:cNvPr>
          <p:cNvSpPr>
            <a:spLocks noGrp="1"/>
          </p:cNvSpPr>
          <p:nvPr>
            <p:ph type="sldNum" sz="quarter" idx="11"/>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36CA858D-4701-6C47-9C52-375C5D340B67}"/>
              </a:ext>
            </a:extLst>
          </p:cNvPr>
          <p:cNvSpPr>
            <a:spLocks noGrp="1"/>
          </p:cNvSpPr>
          <p:nvPr>
            <p:ph type="dt" sz="half" idx="12"/>
          </p:nvPr>
        </p:nvSpPr>
        <p:spPr/>
        <p:txBody>
          <a:bodyPr/>
          <a:lstStyle/>
          <a:p>
            <a:endParaRPr lang="en-US"/>
          </a:p>
        </p:txBody>
      </p:sp>
    </p:spTree>
    <p:extLst>
      <p:ext uri="{BB962C8B-B14F-4D97-AF65-F5344CB8AC3E}">
        <p14:creationId xmlns:p14="http://schemas.microsoft.com/office/powerpoint/2010/main" val="2131580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0101-Cover-Basic(Light)">
    <p:spTree>
      <p:nvGrpSpPr>
        <p:cNvPr id="1" name=""/>
        <p:cNvGrpSpPr/>
        <p:nvPr/>
      </p:nvGrpSpPr>
      <p:grpSpPr>
        <a:xfrm>
          <a:off x="0" y="0"/>
          <a:ext cx="0" cy="0"/>
          <a:chOff x="0" y="0"/>
          <a:chExt cx="0" cy="0"/>
        </a:xfrm>
      </p:grpSpPr>
      <p:sp>
        <p:nvSpPr>
          <p:cNvPr id="20" name="Content Placeholder 1">
            <a:extLst>
              <a:ext uri="{FF2B5EF4-FFF2-40B4-BE49-F238E27FC236}">
                <a16:creationId xmlns:a16="http://schemas.microsoft.com/office/drawing/2014/main" id="{0588049C-8BEA-8B9A-1BE7-75EA02526667}"/>
              </a:ext>
            </a:extLst>
          </p:cNvPr>
          <p:cNvSpPr>
            <a:spLocks noGrp="1"/>
          </p:cNvSpPr>
          <p:nvPr>
            <p:ph sz="quarter" idx="15" hasCustomPrompt="1"/>
          </p:nvPr>
        </p:nvSpPr>
        <p:spPr>
          <a:xfrm>
            <a:off x="615950" y="463550"/>
            <a:ext cx="2857500" cy="1524000"/>
          </a:xfrm>
        </p:spPr>
        <p:txBody>
          <a:bodyPr>
            <a:normAutofit/>
          </a:bodyPr>
          <a:lstStyle>
            <a:lvl3pPr>
              <a:defRPr sz="1200"/>
            </a:lvl3pPr>
          </a:lstStyle>
          <a:p>
            <a:pPr lvl="2"/>
            <a:r>
              <a:rPr lang="en-US"/>
              <a:t>Option Client Logo</a:t>
            </a:r>
          </a:p>
        </p:txBody>
      </p:sp>
      <p:sp>
        <p:nvSpPr>
          <p:cNvPr id="6" name="Title 1">
            <a:extLst>
              <a:ext uri="{FF2B5EF4-FFF2-40B4-BE49-F238E27FC236}">
                <a16:creationId xmlns:a16="http://schemas.microsoft.com/office/drawing/2014/main" id="{005DCF7D-832C-08D4-F0D2-F060CE447F89}"/>
              </a:ext>
            </a:extLst>
          </p:cNvPr>
          <p:cNvSpPr>
            <a:spLocks noGrp="1"/>
          </p:cNvSpPr>
          <p:nvPr>
            <p:ph type="title" hasCustomPrompt="1"/>
          </p:nvPr>
        </p:nvSpPr>
        <p:spPr>
          <a:xfrm>
            <a:off x="615950" y="1981201"/>
            <a:ext cx="8073840" cy="2286000"/>
          </a:xfrm>
        </p:spPr>
        <p:txBody>
          <a:bodyPr anchor="b"/>
          <a:lstStyle>
            <a:lvl1pPr>
              <a:defRPr sz="7000"/>
            </a:lvl1pPr>
          </a:lstStyle>
          <a:p>
            <a:r>
              <a:rPr lang="en-US"/>
              <a:t>Headline 70pt</a:t>
            </a:r>
          </a:p>
        </p:txBody>
      </p:sp>
      <p:sp>
        <p:nvSpPr>
          <p:cNvPr id="13" name="Text Placeholder 9">
            <a:extLst>
              <a:ext uri="{FF2B5EF4-FFF2-40B4-BE49-F238E27FC236}">
                <a16:creationId xmlns:a16="http://schemas.microsoft.com/office/drawing/2014/main" id="{B07B37AE-FA3D-3140-D5E0-10D4EE1C59F5}"/>
              </a:ext>
            </a:extLst>
          </p:cNvPr>
          <p:cNvSpPr>
            <a:spLocks noGrp="1"/>
          </p:cNvSpPr>
          <p:nvPr>
            <p:ph type="body" sz="quarter" idx="13" hasCustomPrompt="1"/>
          </p:nvPr>
        </p:nvSpPr>
        <p:spPr>
          <a:xfrm>
            <a:off x="615950" y="4267200"/>
            <a:ext cx="8070850" cy="2133600"/>
          </a:xfrm>
        </p:spPr>
        <p:txBody>
          <a:bodyPr/>
          <a:lstStyle/>
          <a:p>
            <a:pPr lvl="0"/>
            <a:r>
              <a:rPr lang="en-US"/>
              <a:t>Sub Headline 1</a:t>
            </a:r>
          </a:p>
        </p:txBody>
      </p:sp>
      <p:sp>
        <p:nvSpPr>
          <p:cNvPr id="12" name="Date Placeholder 1">
            <a:extLst>
              <a:ext uri="{FF2B5EF4-FFF2-40B4-BE49-F238E27FC236}">
                <a16:creationId xmlns:a16="http://schemas.microsoft.com/office/drawing/2014/main" id="{BAE5111A-F79A-7E7E-9553-7344B3546F76}"/>
              </a:ext>
            </a:extLst>
          </p:cNvPr>
          <p:cNvSpPr>
            <a:spLocks noGrp="1"/>
          </p:cNvSpPr>
          <p:nvPr>
            <p:ph type="dt" sz="half" idx="16"/>
          </p:nvPr>
        </p:nvSpPr>
        <p:spPr>
          <a:xfrm>
            <a:off x="615950" y="6492875"/>
            <a:ext cx="2743200" cy="365125"/>
          </a:xfrm>
          <a:prstGeom prst="rect">
            <a:avLst/>
          </a:prstGeom>
        </p:spPr>
        <p:txBody>
          <a:bodyPr/>
          <a:lstStyle/>
          <a:p>
            <a:endParaRPr lang="en-US"/>
          </a:p>
        </p:txBody>
      </p:sp>
      <p:sp>
        <p:nvSpPr>
          <p:cNvPr id="17" name="Picture Placeholder 1">
            <a:extLst>
              <a:ext uri="{FF2B5EF4-FFF2-40B4-BE49-F238E27FC236}">
                <a16:creationId xmlns:a16="http://schemas.microsoft.com/office/drawing/2014/main" id="{45B00AE3-13E0-397A-94F2-3079A40F10F2}"/>
              </a:ext>
            </a:extLst>
          </p:cNvPr>
          <p:cNvSpPr>
            <a:spLocks noGrp="1"/>
          </p:cNvSpPr>
          <p:nvPr>
            <p:ph type="pic" sz="quarter" idx="14" hasCustomPrompt="1"/>
          </p:nvPr>
        </p:nvSpPr>
        <p:spPr>
          <a:xfrm>
            <a:off x="0" y="0"/>
            <a:ext cx="12192000" cy="6858000"/>
          </a:xfrm>
        </p:spPr>
        <p:txBody>
          <a:bodyPr lIns="457200" tIns="457200" rIns="457200">
            <a:normAutofit/>
          </a:bodyPr>
          <a:lstStyle>
            <a:lvl4pPr>
              <a:defRPr sz="1200"/>
            </a:lvl4pPr>
          </a:lstStyle>
          <a:p>
            <a:pPr lvl="3"/>
            <a:r>
              <a:rPr lang="en-US"/>
              <a:t>Click center image icon to add a background Image</a:t>
            </a:r>
          </a:p>
        </p:txBody>
      </p:sp>
    </p:spTree>
    <p:extLst>
      <p:ext uri="{BB962C8B-B14F-4D97-AF65-F5344CB8AC3E}">
        <p14:creationId xmlns:p14="http://schemas.microsoft.com/office/powerpoint/2010/main" val="61253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0103-Cover-Image(Light)">
    <p:spTree>
      <p:nvGrpSpPr>
        <p:cNvPr id="1" name=""/>
        <p:cNvGrpSpPr/>
        <p:nvPr/>
      </p:nvGrpSpPr>
      <p:grpSpPr>
        <a:xfrm>
          <a:off x="0" y="0"/>
          <a:ext cx="0" cy="0"/>
          <a:chOff x="0" y="0"/>
          <a:chExt cx="0" cy="0"/>
        </a:xfrm>
      </p:grpSpPr>
      <p:pic>
        <p:nvPicPr>
          <p:cNvPr id="3" name="Graphic 1">
            <a:extLst>
              <a:ext uri="{FF2B5EF4-FFF2-40B4-BE49-F238E27FC236}">
                <a16:creationId xmlns:a16="http://schemas.microsoft.com/office/drawing/2014/main" id="{FC44C92E-EFFC-5EB3-E232-29E6F321BE5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92539" y="478895"/>
            <a:ext cx="975028" cy="334979"/>
          </a:xfrm>
          <a:prstGeom prst="rect">
            <a:avLst/>
          </a:prstGeom>
        </p:spPr>
      </p:pic>
      <p:sp>
        <p:nvSpPr>
          <p:cNvPr id="20" name="Content Placeholder 1">
            <a:extLst>
              <a:ext uri="{FF2B5EF4-FFF2-40B4-BE49-F238E27FC236}">
                <a16:creationId xmlns:a16="http://schemas.microsoft.com/office/drawing/2014/main" id="{0588049C-8BEA-8B9A-1BE7-75EA02526667}"/>
              </a:ext>
            </a:extLst>
          </p:cNvPr>
          <p:cNvSpPr>
            <a:spLocks noGrp="1"/>
          </p:cNvSpPr>
          <p:nvPr>
            <p:ph sz="quarter" idx="15" hasCustomPrompt="1"/>
          </p:nvPr>
        </p:nvSpPr>
        <p:spPr>
          <a:xfrm>
            <a:off x="615950" y="1066800"/>
            <a:ext cx="2698750" cy="1524000"/>
          </a:xfrm>
        </p:spPr>
        <p:txBody>
          <a:bodyPr>
            <a:normAutofit/>
          </a:bodyPr>
          <a:lstStyle>
            <a:lvl3pPr>
              <a:defRPr sz="1200"/>
            </a:lvl3pPr>
          </a:lstStyle>
          <a:p>
            <a:pPr lvl="2"/>
            <a:r>
              <a:rPr lang="en-US"/>
              <a:t>Option Client Logo</a:t>
            </a:r>
          </a:p>
        </p:txBody>
      </p:sp>
      <p:sp>
        <p:nvSpPr>
          <p:cNvPr id="6" name="Title 1">
            <a:extLst>
              <a:ext uri="{FF2B5EF4-FFF2-40B4-BE49-F238E27FC236}">
                <a16:creationId xmlns:a16="http://schemas.microsoft.com/office/drawing/2014/main" id="{005DCF7D-832C-08D4-F0D2-F060CE447F89}"/>
              </a:ext>
            </a:extLst>
          </p:cNvPr>
          <p:cNvSpPr>
            <a:spLocks noGrp="1"/>
          </p:cNvSpPr>
          <p:nvPr>
            <p:ph type="title" hasCustomPrompt="1"/>
          </p:nvPr>
        </p:nvSpPr>
        <p:spPr>
          <a:xfrm>
            <a:off x="615950" y="2590800"/>
            <a:ext cx="6356350" cy="2286000"/>
          </a:xfrm>
        </p:spPr>
        <p:txBody>
          <a:bodyPr anchor="b"/>
          <a:lstStyle>
            <a:lvl1pPr>
              <a:defRPr sz="7000"/>
            </a:lvl1pPr>
          </a:lstStyle>
          <a:p>
            <a:r>
              <a:rPr lang="en-US"/>
              <a:t>Headline 70pt</a:t>
            </a:r>
          </a:p>
        </p:txBody>
      </p:sp>
      <p:sp>
        <p:nvSpPr>
          <p:cNvPr id="13" name="Text Placeholder 9">
            <a:extLst>
              <a:ext uri="{FF2B5EF4-FFF2-40B4-BE49-F238E27FC236}">
                <a16:creationId xmlns:a16="http://schemas.microsoft.com/office/drawing/2014/main" id="{B07B37AE-FA3D-3140-D5E0-10D4EE1C59F5}"/>
              </a:ext>
            </a:extLst>
          </p:cNvPr>
          <p:cNvSpPr>
            <a:spLocks noGrp="1"/>
          </p:cNvSpPr>
          <p:nvPr>
            <p:ph type="body" sz="quarter" idx="13" hasCustomPrompt="1"/>
          </p:nvPr>
        </p:nvSpPr>
        <p:spPr>
          <a:xfrm>
            <a:off x="615950" y="4876800"/>
            <a:ext cx="6356350" cy="1524000"/>
          </a:xfrm>
        </p:spPr>
        <p:txBody>
          <a:bodyPr/>
          <a:lstStyle/>
          <a:p>
            <a:pPr lvl="0"/>
            <a:r>
              <a:rPr lang="en-US"/>
              <a:t>Sub Headline 1</a:t>
            </a:r>
          </a:p>
        </p:txBody>
      </p:sp>
      <p:sp>
        <p:nvSpPr>
          <p:cNvPr id="12" name="Date Placeholder 1">
            <a:extLst>
              <a:ext uri="{FF2B5EF4-FFF2-40B4-BE49-F238E27FC236}">
                <a16:creationId xmlns:a16="http://schemas.microsoft.com/office/drawing/2014/main" id="{BAE5111A-F79A-7E7E-9553-7344B3546F76}"/>
              </a:ext>
            </a:extLst>
          </p:cNvPr>
          <p:cNvSpPr>
            <a:spLocks noGrp="1"/>
          </p:cNvSpPr>
          <p:nvPr>
            <p:ph type="dt" sz="half" idx="16"/>
          </p:nvPr>
        </p:nvSpPr>
        <p:spPr>
          <a:xfrm>
            <a:off x="615950" y="6492875"/>
            <a:ext cx="2743200" cy="365125"/>
          </a:xfrm>
          <a:prstGeom prst="rect">
            <a:avLst/>
          </a:prstGeom>
        </p:spPr>
        <p:txBody>
          <a:bodyPr/>
          <a:lstStyle/>
          <a:p>
            <a:endParaRPr lang="en-US"/>
          </a:p>
        </p:txBody>
      </p:sp>
      <p:sp>
        <p:nvSpPr>
          <p:cNvPr id="5" name="Picture Placeholder 2">
            <a:extLst>
              <a:ext uri="{FF2B5EF4-FFF2-40B4-BE49-F238E27FC236}">
                <a16:creationId xmlns:a16="http://schemas.microsoft.com/office/drawing/2014/main" id="{AA380ECC-0FF8-4AF8-7190-269183818B7E}"/>
              </a:ext>
            </a:extLst>
          </p:cNvPr>
          <p:cNvSpPr>
            <a:spLocks noGrp="1"/>
          </p:cNvSpPr>
          <p:nvPr>
            <p:ph type="pic" sz="quarter" idx="17"/>
          </p:nvPr>
        </p:nvSpPr>
        <p:spPr>
          <a:xfrm>
            <a:off x="7124700" y="0"/>
            <a:ext cx="5067300" cy="6858000"/>
          </a:xfrm>
        </p:spPr>
        <p:txBody>
          <a:bodyPr>
            <a:normAutofit/>
          </a:bodyPr>
          <a:lstStyle>
            <a:lvl1pPr>
              <a:defRPr sz="1200"/>
            </a:lvl1pPr>
          </a:lstStyle>
          <a:p>
            <a:endParaRPr lang="en-US"/>
          </a:p>
        </p:txBody>
      </p:sp>
    </p:spTree>
    <p:extLst>
      <p:ext uri="{BB962C8B-B14F-4D97-AF65-F5344CB8AC3E}">
        <p14:creationId xmlns:p14="http://schemas.microsoft.com/office/powerpoint/2010/main" val="1674822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0105-Cover-Logo(Light)">
    <p:spTree>
      <p:nvGrpSpPr>
        <p:cNvPr id="1" name=""/>
        <p:cNvGrpSpPr/>
        <p:nvPr/>
      </p:nvGrpSpPr>
      <p:grpSpPr>
        <a:xfrm>
          <a:off x="0" y="0"/>
          <a:ext cx="0" cy="0"/>
          <a:chOff x="0" y="0"/>
          <a:chExt cx="0" cy="0"/>
        </a:xfrm>
      </p:grpSpPr>
      <p:sp>
        <p:nvSpPr>
          <p:cNvPr id="20" name="Content Placeholder 1">
            <a:extLst>
              <a:ext uri="{FF2B5EF4-FFF2-40B4-BE49-F238E27FC236}">
                <a16:creationId xmlns:a16="http://schemas.microsoft.com/office/drawing/2014/main" id="{0588049C-8BEA-8B9A-1BE7-75EA02526667}"/>
              </a:ext>
            </a:extLst>
          </p:cNvPr>
          <p:cNvSpPr>
            <a:spLocks noGrp="1"/>
          </p:cNvSpPr>
          <p:nvPr>
            <p:ph sz="quarter" idx="15" hasCustomPrompt="1"/>
          </p:nvPr>
        </p:nvSpPr>
        <p:spPr>
          <a:xfrm>
            <a:off x="615951" y="1066800"/>
            <a:ext cx="2698750" cy="1524000"/>
          </a:xfrm>
        </p:spPr>
        <p:txBody>
          <a:bodyPr>
            <a:normAutofit/>
          </a:bodyPr>
          <a:lstStyle>
            <a:lvl3pPr>
              <a:defRPr sz="1200"/>
            </a:lvl3pPr>
          </a:lstStyle>
          <a:p>
            <a:pPr lvl="2"/>
            <a:r>
              <a:rPr lang="en-US"/>
              <a:t>Option Client Logo</a:t>
            </a:r>
          </a:p>
        </p:txBody>
      </p:sp>
      <p:sp>
        <p:nvSpPr>
          <p:cNvPr id="6" name="Title 1">
            <a:extLst>
              <a:ext uri="{FF2B5EF4-FFF2-40B4-BE49-F238E27FC236}">
                <a16:creationId xmlns:a16="http://schemas.microsoft.com/office/drawing/2014/main" id="{005DCF7D-832C-08D4-F0D2-F060CE447F89}"/>
              </a:ext>
            </a:extLst>
          </p:cNvPr>
          <p:cNvSpPr>
            <a:spLocks noGrp="1"/>
          </p:cNvSpPr>
          <p:nvPr>
            <p:ph type="title" hasCustomPrompt="1"/>
          </p:nvPr>
        </p:nvSpPr>
        <p:spPr>
          <a:xfrm>
            <a:off x="615950" y="2524464"/>
            <a:ext cx="5556250" cy="2352336"/>
          </a:xfrm>
        </p:spPr>
        <p:txBody>
          <a:bodyPr anchor="b"/>
          <a:lstStyle>
            <a:lvl1pPr>
              <a:defRPr sz="7000"/>
            </a:lvl1pPr>
          </a:lstStyle>
          <a:p>
            <a:r>
              <a:rPr lang="en-US"/>
              <a:t>Headline 70pt</a:t>
            </a:r>
          </a:p>
        </p:txBody>
      </p:sp>
      <p:sp>
        <p:nvSpPr>
          <p:cNvPr id="13" name="Text Placeholder 9">
            <a:extLst>
              <a:ext uri="{FF2B5EF4-FFF2-40B4-BE49-F238E27FC236}">
                <a16:creationId xmlns:a16="http://schemas.microsoft.com/office/drawing/2014/main" id="{B07B37AE-FA3D-3140-D5E0-10D4EE1C59F5}"/>
              </a:ext>
            </a:extLst>
          </p:cNvPr>
          <p:cNvSpPr>
            <a:spLocks noGrp="1"/>
          </p:cNvSpPr>
          <p:nvPr>
            <p:ph type="body" sz="quarter" idx="13" hasCustomPrompt="1"/>
          </p:nvPr>
        </p:nvSpPr>
        <p:spPr>
          <a:xfrm>
            <a:off x="615950" y="4876800"/>
            <a:ext cx="5556250" cy="1524000"/>
          </a:xfrm>
        </p:spPr>
        <p:txBody>
          <a:bodyPr/>
          <a:lstStyle/>
          <a:p>
            <a:pPr lvl="0"/>
            <a:r>
              <a:rPr lang="en-US"/>
              <a:t>Sub Headline 1</a:t>
            </a:r>
          </a:p>
        </p:txBody>
      </p:sp>
      <p:sp>
        <p:nvSpPr>
          <p:cNvPr id="12" name="Date Placeholder 1">
            <a:extLst>
              <a:ext uri="{FF2B5EF4-FFF2-40B4-BE49-F238E27FC236}">
                <a16:creationId xmlns:a16="http://schemas.microsoft.com/office/drawing/2014/main" id="{BAE5111A-F79A-7E7E-9553-7344B3546F76}"/>
              </a:ext>
            </a:extLst>
          </p:cNvPr>
          <p:cNvSpPr>
            <a:spLocks noGrp="1"/>
          </p:cNvSpPr>
          <p:nvPr>
            <p:ph type="dt" sz="half" idx="16"/>
          </p:nvPr>
        </p:nvSpPr>
        <p:spPr>
          <a:xfrm>
            <a:off x="615950" y="6492875"/>
            <a:ext cx="2743200" cy="365125"/>
          </a:xfrm>
          <a:prstGeom prst="rect">
            <a:avLst/>
          </a:prstGeom>
        </p:spPr>
        <p:txBody>
          <a:bodyPr/>
          <a:lstStyle/>
          <a:p>
            <a:endParaRPr lang="en-US"/>
          </a:p>
        </p:txBody>
      </p:sp>
      <p:sp>
        <p:nvSpPr>
          <p:cNvPr id="2" name="Picture Placeholder 2">
            <a:extLst>
              <a:ext uri="{FF2B5EF4-FFF2-40B4-BE49-F238E27FC236}">
                <a16:creationId xmlns:a16="http://schemas.microsoft.com/office/drawing/2014/main" id="{AE5E9AB9-A5B0-CF41-8C8D-BE69696DCE4F}"/>
              </a:ext>
            </a:extLst>
          </p:cNvPr>
          <p:cNvSpPr>
            <a:spLocks noGrp="1"/>
          </p:cNvSpPr>
          <p:nvPr>
            <p:ph type="pic" sz="quarter" idx="18"/>
          </p:nvPr>
        </p:nvSpPr>
        <p:spPr>
          <a:xfrm>
            <a:off x="7124700" y="1225550"/>
            <a:ext cx="4413262" cy="4413250"/>
          </a:xfrm>
          <a:custGeom>
            <a:avLst/>
            <a:gdLst>
              <a:gd name="connsiteX0" fmla="*/ 0 w 4879317"/>
              <a:gd name="connsiteY0" fmla="*/ 975899 h 4879304"/>
              <a:gd name="connsiteX1" fmla="*/ 975865 w 4879317"/>
              <a:gd name="connsiteY1" fmla="*/ 975899 h 4879304"/>
              <a:gd name="connsiteX2" fmla="*/ 975865 w 4879317"/>
              <a:gd name="connsiteY2" fmla="*/ 3903456 h 4879304"/>
              <a:gd name="connsiteX3" fmla="*/ 975866 w 4879317"/>
              <a:gd name="connsiteY3" fmla="*/ 3903456 h 4879304"/>
              <a:gd name="connsiteX4" fmla="*/ 975866 w 4879317"/>
              <a:gd name="connsiteY4" fmla="*/ 3903457 h 4879304"/>
              <a:gd name="connsiteX5" fmla="*/ 3903468 w 4879317"/>
              <a:gd name="connsiteY5" fmla="*/ 3903457 h 4879304"/>
              <a:gd name="connsiteX6" fmla="*/ 3903468 w 4879317"/>
              <a:gd name="connsiteY6" fmla="*/ 4879304 h 4879304"/>
              <a:gd name="connsiteX7" fmla="*/ 731900 w 4879317"/>
              <a:gd name="connsiteY7" fmla="*/ 4879304 h 4879304"/>
              <a:gd name="connsiteX8" fmla="*/ 322688 w 4879317"/>
              <a:gd name="connsiteY8" fmla="*/ 4754310 h 4879304"/>
              <a:gd name="connsiteX9" fmla="*/ 214369 w 4879317"/>
              <a:gd name="connsiteY9" fmla="*/ 4664940 h 4879304"/>
              <a:gd name="connsiteX10" fmla="*/ 124998 w 4879317"/>
              <a:gd name="connsiteY10" fmla="*/ 4556624 h 4879304"/>
              <a:gd name="connsiteX11" fmla="*/ 0 w 4879317"/>
              <a:gd name="connsiteY11" fmla="*/ 4147421 h 4879304"/>
              <a:gd name="connsiteX12" fmla="*/ 975849 w 4879317"/>
              <a:gd name="connsiteY12" fmla="*/ 0 h 4879304"/>
              <a:gd name="connsiteX13" fmla="*/ 2195680 w 4879317"/>
              <a:gd name="connsiteY13" fmla="*/ 0 h 4879304"/>
              <a:gd name="connsiteX14" fmla="*/ 2480569 w 4879317"/>
              <a:gd name="connsiteY14" fmla="*/ 57516 h 4879304"/>
              <a:gd name="connsiteX15" fmla="*/ 2604892 w 4879317"/>
              <a:gd name="connsiteY15" fmla="*/ 124995 h 4879304"/>
              <a:gd name="connsiteX16" fmla="*/ 2713211 w 4879317"/>
              <a:gd name="connsiteY16" fmla="*/ 214364 h 4879304"/>
              <a:gd name="connsiteX17" fmla="*/ 2927580 w 4879317"/>
              <a:gd name="connsiteY17" fmla="*/ 731888 h 4879304"/>
              <a:gd name="connsiteX18" fmla="*/ 2927580 w 4879317"/>
              <a:gd name="connsiteY18" fmla="*/ 1951702 h 4879304"/>
              <a:gd name="connsiteX19" fmla="*/ 2927581 w 4879317"/>
              <a:gd name="connsiteY19" fmla="*/ 1951702 h 4879304"/>
              <a:gd name="connsiteX20" fmla="*/ 2927581 w 4879317"/>
              <a:gd name="connsiteY20" fmla="*/ 1951703 h 4879304"/>
              <a:gd name="connsiteX21" fmla="*/ 4147417 w 4879317"/>
              <a:gd name="connsiteY21" fmla="*/ 1951703 h 4879304"/>
              <a:gd name="connsiteX22" fmla="*/ 4556630 w 4879317"/>
              <a:gd name="connsiteY22" fmla="*/ 2076699 h 4879304"/>
              <a:gd name="connsiteX23" fmla="*/ 4664949 w 4879317"/>
              <a:gd name="connsiteY23" fmla="*/ 2166068 h 4879304"/>
              <a:gd name="connsiteX24" fmla="*/ 4754320 w 4879317"/>
              <a:gd name="connsiteY24" fmla="*/ 2274386 h 4879304"/>
              <a:gd name="connsiteX25" fmla="*/ 4879317 w 4879317"/>
              <a:gd name="connsiteY25" fmla="*/ 2683593 h 4879304"/>
              <a:gd name="connsiteX26" fmla="*/ 4879317 w 4879317"/>
              <a:gd name="connsiteY26" fmla="*/ 3903406 h 4879304"/>
              <a:gd name="connsiteX27" fmla="*/ 3903446 w 4879317"/>
              <a:gd name="connsiteY27" fmla="*/ 3903406 h 4879304"/>
              <a:gd name="connsiteX28" fmla="*/ 3903446 w 4879317"/>
              <a:gd name="connsiteY28" fmla="*/ 2927558 h 4879304"/>
              <a:gd name="connsiteX29" fmla="*/ 3903445 w 4879317"/>
              <a:gd name="connsiteY29" fmla="*/ 2927558 h 4879304"/>
              <a:gd name="connsiteX30" fmla="*/ 3903445 w 4879317"/>
              <a:gd name="connsiteY30" fmla="*/ 2927557 h 4879304"/>
              <a:gd name="connsiteX31" fmla="*/ 1951714 w 4879317"/>
              <a:gd name="connsiteY31" fmla="*/ 2927557 h 4879304"/>
              <a:gd name="connsiteX32" fmla="*/ 1951714 w 4879317"/>
              <a:gd name="connsiteY32" fmla="*/ 975855 h 4879304"/>
              <a:gd name="connsiteX33" fmla="*/ 1951713 w 4879317"/>
              <a:gd name="connsiteY33" fmla="*/ 975855 h 4879304"/>
              <a:gd name="connsiteX34" fmla="*/ 1951713 w 4879317"/>
              <a:gd name="connsiteY34" fmla="*/ 975854 h 4879304"/>
              <a:gd name="connsiteX35" fmla="*/ 975849 w 4879317"/>
              <a:gd name="connsiteY35" fmla="*/ 975854 h 48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879317" h="4879304">
                <a:moveTo>
                  <a:pt x="0" y="975899"/>
                </a:moveTo>
                <a:lnTo>
                  <a:pt x="975865" y="975899"/>
                </a:lnTo>
                <a:lnTo>
                  <a:pt x="975865" y="3903456"/>
                </a:lnTo>
                <a:lnTo>
                  <a:pt x="975866" y="3903456"/>
                </a:lnTo>
                <a:lnTo>
                  <a:pt x="975866" y="3903457"/>
                </a:lnTo>
                <a:lnTo>
                  <a:pt x="3903468" y="3903457"/>
                </a:lnTo>
                <a:lnTo>
                  <a:pt x="3903468" y="4879304"/>
                </a:lnTo>
                <a:lnTo>
                  <a:pt x="731900" y="4879304"/>
                </a:lnTo>
                <a:cubicBezTo>
                  <a:pt x="580319" y="4879304"/>
                  <a:pt x="439500" y="4833225"/>
                  <a:pt x="322688" y="4754310"/>
                </a:cubicBezTo>
                <a:lnTo>
                  <a:pt x="214369" y="4664940"/>
                </a:lnTo>
                <a:lnTo>
                  <a:pt x="124998" y="4556624"/>
                </a:lnTo>
                <a:cubicBezTo>
                  <a:pt x="46081" y="4439815"/>
                  <a:pt x="0" y="4298999"/>
                  <a:pt x="0" y="4147421"/>
                </a:cubicBezTo>
                <a:close/>
                <a:moveTo>
                  <a:pt x="975849" y="0"/>
                </a:moveTo>
                <a:lnTo>
                  <a:pt x="2195680" y="0"/>
                </a:lnTo>
                <a:cubicBezTo>
                  <a:pt x="2296735" y="0"/>
                  <a:pt x="2393006" y="20480"/>
                  <a:pt x="2480569" y="57516"/>
                </a:cubicBezTo>
                <a:lnTo>
                  <a:pt x="2604892" y="124995"/>
                </a:lnTo>
                <a:lnTo>
                  <a:pt x="2713211" y="214364"/>
                </a:lnTo>
                <a:cubicBezTo>
                  <a:pt x="2845659" y="346810"/>
                  <a:pt x="2927580" y="529783"/>
                  <a:pt x="2927580" y="731888"/>
                </a:cubicBezTo>
                <a:lnTo>
                  <a:pt x="2927580" y="1951702"/>
                </a:lnTo>
                <a:lnTo>
                  <a:pt x="2927581" y="1951702"/>
                </a:lnTo>
                <a:lnTo>
                  <a:pt x="2927581" y="1951703"/>
                </a:lnTo>
                <a:lnTo>
                  <a:pt x="4147417" y="1951703"/>
                </a:lnTo>
                <a:cubicBezTo>
                  <a:pt x="4298999" y="1951703"/>
                  <a:pt x="4439818" y="1997783"/>
                  <a:pt x="4556630" y="2076699"/>
                </a:cubicBezTo>
                <a:lnTo>
                  <a:pt x="4664949" y="2166068"/>
                </a:lnTo>
                <a:lnTo>
                  <a:pt x="4754320" y="2274386"/>
                </a:lnTo>
                <a:cubicBezTo>
                  <a:pt x="4833237" y="2391196"/>
                  <a:pt x="4879317" y="2532013"/>
                  <a:pt x="4879317" y="2683593"/>
                </a:cubicBezTo>
                <a:lnTo>
                  <a:pt x="4879317" y="3903406"/>
                </a:lnTo>
                <a:lnTo>
                  <a:pt x="3903446" y="3903406"/>
                </a:lnTo>
                <a:lnTo>
                  <a:pt x="3903446" y="2927558"/>
                </a:lnTo>
                <a:lnTo>
                  <a:pt x="3903445" y="2927558"/>
                </a:lnTo>
                <a:lnTo>
                  <a:pt x="3903445" y="2927557"/>
                </a:lnTo>
                <a:lnTo>
                  <a:pt x="1951714" y="2927557"/>
                </a:lnTo>
                <a:lnTo>
                  <a:pt x="1951714" y="975855"/>
                </a:lnTo>
                <a:lnTo>
                  <a:pt x="1951713" y="975855"/>
                </a:lnTo>
                <a:lnTo>
                  <a:pt x="1951713" y="975854"/>
                </a:lnTo>
                <a:lnTo>
                  <a:pt x="975849" y="975854"/>
                </a:lnTo>
                <a:close/>
              </a:path>
            </a:pathLst>
          </a:custGeom>
        </p:spPr>
        <p:txBody>
          <a:bodyPr wrap="square">
            <a:noAutofit/>
          </a:bodyPr>
          <a:lstStyle>
            <a:lvl1pPr>
              <a:defRPr sz="1200"/>
            </a:lvl1pPr>
          </a:lstStyle>
          <a:p>
            <a:endParaRPr lang="en-US"/>
          </a:p>
        </p:txBody>
      </p:sp>
      <p:sp>
        <p:nvSpPr>
          <p:cNvPr id="4" name="Picture Placeholder 1">
            <a:extLst>
              <a:ext uri="{FF2B5EF4-FFF2-40B4-BE49-F238E27FC236}">
                <a16:creationId xmlns:a16="http://schemas.microsoft.com/office/drawing/2014/main" id="{FDBA57B1-CC5A-B63A-5FB8-0AB97731E167}"/>
              </a:ext>
            </a:extLst>
          </p:cNvPr>
          <p:cNvSpPr>
            <a:spLocks noGrp="1"/>
          </p:cNvSpPr>
          <p:nvPr>
            <p:ph type="pic" sz="quarter" idx="14" hasCustomPrompt="1"/>
          </p:nvPr>
        </p:nvSpPr>
        <p:spPr>
          <a:xfrm>
            <a:off x="0" y="0"/>
            <a:ext cx="12192000" cy="6858000"/>
          </a:xfrm>
        </p:spPr>
        <p:txBody>
          <a:bodyPr lIns="457200" tIns="457200" rIns="457200">
            <a:normAutofit/>
          </a:bodyPr>
          <a:lstStyle>
            <a:lvl4pPr>
              <a:defRPr sz="1200"/>
            </a:lvl4pPr>
          </a:lstStyle>
          <a:p>
            <a:pPr lvl="3"/>
            <a:r>
              <a:rPr lang="en-US"/>
              <a:t>Click center image icon to add a background Image</a:t>
            </a:r>
          </a:p>
        </p:txBody>
      </p:sp>
    </p:spTree>
    <p:extLst>
      <p:ext uri="{BB962C8B-B14F-4D97-AF65-F5344CB8AC3E}">
        <p14:creationId xmlns:p14="http://schemas.microsoft.com/office/powerpoint/2010/main" val="1853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0107-Cover-LogoLarge(Light)">
    <p:spTree>
      <p:nvGrpSpPr>
        <p:cNvPr id="1" name=""/>
        <p:cNvGrpSpPr/>
        <p:nvPr/>
      </p:nvGrpSpPr>
      <p:grpSpPr>
        <a:xfrm>
          <a:off x="0" y="0"/>
          <a:ext cx="0" cy="0"/>
          <a:chOff x="0" y="0"/>
          <a:chExt cx="0" cy="0"/>
        </a:xfrm>
      </p:grpSpPr>
      <p:sp>
        <p:nvSpPr>
          <p:cNvPr id="20" name="Content Placeholder 1">
            <a:extLst>
              <a:ext uri="{FF2B5EF4-FFF2-40B4-BE49-F238E27FC236}">
                <a16:creationId xmlns:a16="http://schemas.microsoft.com/office/drawing/2014/main" id="{0588049C-8BEA-8B9A-1BE7-75EA02526667}"/>
              </a:ext>
            </a:extLst>
          </p:cNvPr>
          <p:cNvSpPr>
            <a:spLocks noGrp="1"/>
          </p:cNvSpPr>
          <p:nvPr>
            <p:ph sz="quarter" idx="15" hasCustomPrompt="1"/>
          </p:nvPr>
        </p:nvSpPr>
        <p:spPr>
          <a:xfrm>
            <a:off x="615950" y="1828800"/>
            <a:ext cx="2698750" cy="1523999"/>
          </a:xfrm>
        </p:spPr>
        <p:txBody>
          <a:bodyPr>
            <a:normAutofit/>
          </a:bodyPr>
          <a:lstStyle>
            <a:lvl3pPr>
              <a:defRPr sz="1200"/>
            </a:lvl3pPr>
          </a:lstStyle>
          <a:p>
            <a:pPr lvl="2"/>
            <a:r>
              <a:rPr lang="en-US"/>
              <a:t>Option Client Logo</a:t>
            </a:r>
          </a:p>
        </p:txBody>
      </p:sp>
      <p:sp>
        <p:nvSpPr>
          <p:cNvPr id="4" name="Title 1">
            <a:extLst>
              <a:ext uri="{FF2B5EF4-FFF2-40B4-BE49-F238E27FC236}">
                <a16:creationId xmlns:a16="http://schemas.microsoft.com/office/drawing/2014/main" id="{3E87CF06-61F0-1288-9587-65B3DCF05A3A}"/>
              </a:ext>
            </a:extLst>
          </p:cNvPr>
          <p:cNvSpPr>
            <a:spLocks noGrp="1"/>
          </p:cNvSpPr>
          <p:nvPr>
            <p:ph type="title" hasCustomPrompt="1"/>
          </p:nvPr>
        </p:nvSpPr>
        <p:spPr>
          <a:xfrm>
            <a:off x="615950" y="3352800"/>
            <a:ext cx="4451350" cy="2811850"/>
          </a:xfrm>
        </p:spPr>
        <p:txBody>
          <a:bodyPr anchor="t"/>
          <a:lstStyle>
            <a:lvl1pPr>
              <a:lnSpc>
                <a:spcPct val="100000"/>
              </a:lnSpc>
              <a:defRPr sz="7000">
                <a:latin typeface="+mj-lt"/>
              </a:defRPr>
            </a:lvl1pPr>
          </a:lstStyle>
          <a:p>
            <a:r>
              <a:rPr lang="en-US"/>
              <a:t>Headline 70pt</a:t>
            </a:r>
          </a:p>
        </p:txBody>
      </p:sp>
      <p:sp>
        <p:nvSpPr>
          <p:cNvPr id="12" name="Date Placeholder 11">
            <a:extLst>
              <a:ext uri="{FF2B5EF4-FFF2-40B4-BE49-F238E27FC236}">
                <a16:creationId xmlns:a16="http://schemas.microsoft.com/office/drawing/2014/main" id="{BAE5111A-F79A-7E7E-9553-7344B3546F76}"/>
              </a:ext>
            </a:extLst>
          </p:cNvPr>
          <p:cNvSpPr>
            <a:spLocks noGrp="1"/>
          </p:cNvSpPr>
          <p:nvPr>
            <p:ph type="dt" sz="half" idx="16"/>
          </p:nvPr>
        </p:nvSpPr>
        <p:spPr>
          <a:xfrm>
            <a:off x="615950" y="6492875"/>
            <a:ext cx="2743200" cy="365125"/>
          </a:xfrm>
          <a:prstGeom prst="rect">
            <a:avLst/>
          </a:prstGeom>
        </p:spPr>
        <p:txBody>
          <a:bodyPr/>
          <a:lstStyle/>
          <a:p>
            <a:endParaRPr lang="en-US"/>
          </a:p>
        </p:txBody>
      </p:sp>
      <p:sp>
        <p:nvSpPr>
          <p:cNvPr id="2" name="Picture Placeholder 2">
            <a:extLst>
              <a:ext uri="{FF2B5EF4-FFF2-40B4-BE49-F238E27FC236}">
                <a16:creationId xmlns:a16="http://schemas.microsoft.com/office/drawing/2014/main" id="{C6B5B995-A73B-92BF-08CA-47599A23BB2A}"/>
              </a:ext>
            </a:extLst>
          </p:cNvPr>
          <p:cNvSpPr>
            <a:spLocks noGrp="1"/>
          </p:cNvSpPr>
          <p:nvPr>
            <p:ph type="pic" sz="quarter" idx="18"/>
          </p:nvPr>
        </p:nvSpPr>
        <p:spPr>
          <a:xfrm>
            <a:off x="5334075" y="93"/>
            <a:ext cx="6857925" cy="6857907"/>
          </a:xfrm>
          <a:custGeom>
            <a:avLst/>
            <a:gdLst>
              <a:gd name="connsiteX0" fmla="*/ 0 w 4879317"/>
              <a:gd name="connsiteY0" fmla="*/ 975899 h 4879304"/>
              <a:gd name="connsiteX1" fmla="*/ 975865 w 4879317"/>
              <a:gd name="connsiteY1" fmla="*/ 975899 h 4879304"/>
              <a:gd name="connsiteX2" fmla="*/ 975865 w 4879317"/>
              <a:gd name="connsiteY2" fmla="*/ 3903456 h 4879304"/>
              <a:gd name="connsiteX3" fmla="*/ 975866 w 4879317"/>
              <a:gd name="connsiteY3" fmla="*/ 3903456 h 4879304"/>
              <a:gd name="connsiteX4" fmla="*/ 975866 w 4879317"/>
              <a:gd name="connsiteY4" fmla="*/ 3903457 h 4879304"/>
              <a:gd name="connsiteX5" fmla="*/ 3903468 w 4879317"/>
              <a:gd name="connsiteY5" fmla="*/ 3903457 h 4879304"/>
              <a:gd name="connsiteX6" fmla="*/ 3903468 w 4879317"/>
              <a:gd name="connsiteY6" fmla="*/ 4879304 h 4879304"/>
              <a:gd name="connsiteX7" fmla="*/ 731900 w 4879317"/>
              <a:gd name="connsiteY7" fmla="*/ 4879304 h 4879304"/>
              <a:gd name="connsiteX8" fmla="*/ 322688 w 4879317"/>
              <a:gd name="connsiteY8" fmla="*/ 4754310 h 4879304"/>
              <a:gd name="connsiteX9" fmla="*/ 214369 w 4879317"/>
              <a:gd name="connsiteY9" fmla="*/ 4664940 h 4879304"/>
              <a:gd name="connsiteX10" fmla="*/ 124998 w 4879317"/>
              <a:gd name="connsiteY10" fmla="*/ 4556624 h 4879304"/>
              <a:gd name="connsiteX11" fmla="*/ 0 w 4879317"/>
              <a:gd name="connsiteY11" fmla="*/ 4147421 h 4879304"/>
              <a:gd name="connsiteX12" fmla="*/ 975849 w 4879317"/>
              <a:gd name="connsiteY12" fmla="*/ 0 h 4879304"/>
              <a:gd name="connsiteX13" fmla="*/ 2195680 w 4879317"/>
              <a:gd name="connsiteY13" fmla="*/ 0 h 4879304"/>
              <a:gd name="connsiteX14" fmla="*/ 2480569 w 4879317"/>
              <a:gd name="connsiteY14" fmla="*/ 57516 h 4879304"/>
              <a:gd name="connsiteX15" fmla="*/ 2604892 w 4879317"/>
              <a:gd name="connsiteY15" fmla="*/ 124995 h 4879304"/>
              <a:gd name="connsiteX16" fmla="*/ 2713211 w 4879317"/>
              <a:gd name="connsiteY16" fmla="*/ 214364 h 4879304"/>
              <a:gd name="connsiteX17" fmla="*/ 2927580 w 4879317"/>
              <a:gd name="connsiteY17" fmla="*/ 731888 h 4879304"/>
              <a:gd name="connsiteX18" fmla="*/ 2927580 w 4879317"/>
              <a:gd name="connsiteY18" fmla="*/ 1951702 h 4879304"/>
              <a:gd name="connsiteX19" fmla="*/ 2927581 w 4879317"/>
              <a:gd name="connsiteY19" fmla="*/ 1951702 h 4879304"/>
              <a:gd name="connsiteX20" fmla="*/ 2927581 w 4879317"/>
              <a:gd name="connsiteY20" fmla="*/ 1951703 h 4879304"/>
              <a:gd name="connsiteX21" fmla="*/ 4147417 w 4879317"/>
              <a:gd name="connsiteY21" fmla="*/ 1951703 h 4879304"/>
              <a:gd name="connsiteX22" fmla="*/ 4556630 w 4879317"/>
              <a:gd name="connsiteY22" fmla="*/ 2076699 h 4879304"/>
              <a:gd name="connsiteX23" fmla="*/ 4664949 w 4879317"/>
              <a:gd name="connsiteY23" fmla="*/ 2166068 h 4879304"/>
              <a:gd name="connsiteX24" fmla="*/ 4754320 w 4879317"/>
              <a:gd name="connsiteY24" fmla="*/ 2274386 h 4879304"/>
              <a:gd name="connsiteX25" fmla="*/ 4879317 w 4879317"/>
              <a:gd name="connsiteY25" fmla="*/ 2683593 h 4879304"/>
              <a:gd name="connsiteX26" fmla="*/ 4879317 w 4879317"/>
              <a:gd name="connsiteY26" fmla="*/ 3903406 h 4879304"/>
              <a:gd name="connsiteX27" fmla="*/ 3903446 w 4879317"/>
              <a:gd name="connsiteY27" fmla="*/ 3903406 h 4879304"/>
              <a:gd name="connsiteX28" fmla="*/ 3903446 w 4879317"/>
              <a:gd name="connsiteY28" fmla="*/ 2927558 h 4879304"/>
              <a:gd name="connsiteX29" fmla="*/ 3903445 w 4879317"/>
              <a:gd name="connsiteY29" fmla="*/ 2927558 h 4879304"/>
              <a:gd name="connsiteX30" fmla="*/ 3903445 w 4879317"/>
              <a:gd name="connsiteY30" fmla="*/ 2927557 h 4879304"/>
              <a:gd name="connsiteX31" fmla="*/ 1951714 w 4879317"/>
              <a:gd name="connsiteY31" fmla="*/ 2927557 h 4879304"/>
              <a:gd name="connsiteX32" fmla="*/ 1951714 w 4879317"/>
              <a:gd name="connsiteY32" fmla="*/ 975855 h 4879304"/>
              <a:gd name="connsiteX33" fmla="*/ 1951713 w 4879317"/>
              <a:gd name="connsiteY33" fmla="*/ 975855 h 4879304"/>
              <a:gd name="connsiteX34" fmla="*/ 1951713 w 4879317"/>
              <a:gd name="connsiteY34" fmla="*/ 975854 h 4879304"/>
              <a:gd name="connsiteX35" fmla="*/ 975849 w 4879317"/>
              <a:gd name="connsiteY35" fmla="*/ 975854 h 48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879317" h="4879304">
                <a:moveTo>
                  <a:pt x="0" y="975899"/>
                </a:moveTo>
                <a:lnTo>
                  <a:pt x="975865" y="975899"/>
                </a:lnTo>
                <a:lnTo>
                  <a:pt x="975865" y="3903456"/>
                </a:lnTo>
                <a:lnTo>
                  <a:pt x="975866" y="3903456"/>
                </a:lnTo>
                <a:lnTo>
                  <a:pt x="975866" y="3903457"/>
                </a:lnTo>
                <a:lnTo>
                  <a:pt x="3903468" y="3903457"/>
                </a:lnTo>
                <a:lnTo>
                  <a:pt x="3903468" y="4879304"/>
                </a:lnTo>
                <a:lnTo>
                  <a:pt x="731900" y="4879304"/>
                </a:lnTo>
                <a:cubicBezTo>
                  <a:pt x="580319" y="4879304"/>
                  <a:pt x="439500" y="4833225"/>
                  <a:pt x="322688" y="4754310"/>
                </a:cubicBezTo>
                <a:lnTo>
                  <a:pt x="214369" y="4664940"/>
                </a:lnTo>
                <a:lnTo>
                  <a:pt x="124998" y="4556624"/>
                </a:lnTo>
                <a:cubicBezTo>
                  <a:pt x="46081" y="4439815"/>
                  <a:pt x="0" y="4298999"/>
                  <a:pt x="0" y="4147421"/>
                </a:cubicBezTo>
                <a:close/>
                <a:moveTo>
                  <a:pt x="975849" y="0"/>
                </a:moveTo>
                <a:lnTo>
                  <a:pt x="2195680" y="0"/>
                </a:lnTo>
                <a:cubicBezTo>
                  <a:pt x="2296735" y="0"/>
                  <a:pt x="2393006" y="20480"/>
                  <a:pt x="2480569" y="57516"/>
                </a:cubicBezTo>
                <a:lnTo>
                  <a:pt x="2604892" y="124995"/>
                </a:lnTo>
                <a:lnTo>
                  <a:pt x="2713211" y="214364"/>
                </a:lnTo>
                <a:cubicBezTo>
                  <a:pt x="2845659" y="346810"/>
                  <a:pt x="2927580" y="529783"/>
                  <a:pt x="2927580" y="731888"/>
                </a:cubicBezTo>
                <a:lnTo>
                  <a:pt x="2927580" y="1951702"/>
                </a:lnTo>
                <a:lnTo>
                  <a:pt x="2927581" y="1951702"/>
                </a:lnTo>
                <a:lnTo>
                  <a:pt x="2927581" y="1951703"/>
                </a:lnTo>
                <a:lnTo>
                  <a:pt x="4147417" y="1951703"/>
                </a:lnTo>
                <a:cubicBezTo>
                  <a:pt x="4298999" y="1951703"/>
                  <a:pt x="4439818" y="1997783"/>
                  <a:pt x="4556630" y="2076699"/>
                </a:cubicBezTo>
                <a:lnTo>
                  <a:pt x="4664949" y="2166068"/>
                </a:lnTo>
                <a:lnTo>
                  <a:pt x="4754320" y="2274386"/>
                </a:lnTo>
                <a:cubicBezTo>
                  <a:pt x="4833237" y="2391196"/>
                  <a:pt x="4879317" y="2532013"/>
                  <a:pt x="4879317" y="2683593"/>
                </a:cubicBezTo>
                <a:lnTo>
                  <a:pt x="4879317" y="3903406"/>
                </a:lnTo>
                <a:lnTo>
                  <a:pt x="3903446" y="3903406"/>
                </a:lnTo>
                <a:lnTo>
                  <a:pt x="3903446" y="2927558"/>
                </a:lnTo>
                <a:lnTo>
                  <a:pt x="3903445" y="2927558"/>
                </a:lnTo>
                <a:lnTo>
                  <a:pt x="3903445" y="2927557"/>
                </a:lnTo>
                <a:lnTo>
                  <a:pt x="1951714" y="2927557"/>
                </a:lnTo>
                <a:lnTo>
                  <a:pt x="1951714" y="975855"/>
                </a:lnTo>
                <a:lnTo>
                  <a:pt x="1951713" y="975855"/>
                </a:lnTo>
                <a:lnTo>
                  <a:pt x="1951713" y="975854"/>
                </a:lnTo>
                <a:lnTo>
                  <a:pt x="975849" y="975854"/>
                </a:lnTo>
                <a:close/>
              </a:path>
            </a:pathLst>
          </a:custGeom>
        </p:spPr>
        <p:txBody>
          <a:bodyPr wrap="square">
            <a:noAutofit/>
          </a:bodyPr>
          <a:lstStyle>
            <a:lvl1pPr>
              <a:defRPr sz="1200"/>
            </a:lvl1pPr>
          </a:lstStyle>
          <a:p>
            <a:endParaRPr lang="en-US"/>
          </a:p>
        </p:txBody>
      </p:sp>
      <p:pic>
        <p:nvPicPr>
          <p:cNvPr id="3" name="Graphic 1">
            <a:extLst>
              <a:ext uri="{FF2B5EF4-FFF2-40B4-BE49-F238E27FC236}">
                <a16:creationId xmlns:a16="http://schemas.microsoft.com/office/drawing/2014/main" id="{E2083F48-600D-6EAB-9595-427068B57C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92539" y="478895"/>
            <a:ext cx="975028" cy="334979"/>
          </a:xfrm>
          <a:prstGeom prst="rect">
            <a:avLst/>
          </a:prstGeom>
        </p:spPr>
      </p:pic>
    </p:spTree>
    <p:extLst>
      <p:ext uri="{BB962C8B-B14F-4D97-AF65-F5344CB8AC3E}">
        <p14:creationId xmlns:p14="http://schemas.microsoft.com/office/powerpoint/2010/main" val="2586223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0110-Divider-Basic(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EBD7F-C49B-8215-3846-6814A39F0BFE}"/>
              </a:ext>
            </a:extLst>
          </p:cNvPr>
          <p:cNvSpPr>
            <a:spLocks noGrp="1"/>
          </p:cNvSpPr>
          <p:nvPr>
            <p:ph type="title" hasCustomPrompt="1"/>
          </p:nvPr>
        </p:nvSpPr>
        <p:spPr>
          <a:xfrm>
            <a:off x="615950" y="457200"/>
            <a:ext cx="10966450" cy="5943600"/>
          </a:xfrm>
        </p:spPr>
        <p:txBody>
          <a:bodyPr anchor="ctr"/>
          <a:lstStyle>
            <a:lvl1pPr>
              <a:defRPr sz="7000"/>
            </a:lvl1pPr>
          </a:lstStyle>
          <a:p>
            <a:r>
              <a:rPr lang="en-US"/>
              <a:t>Headline 70pt</a:t>
            </a:r>
          </a:p>
        </p:txBody>
      </p:sp>
      <p:sp>
        <p:nvSpPr>
          <p:cNvPr id="9" name="Picture Placeholder 1">
            <a:extLst>
              <a:ext uri="{FF2B5EF4-FFF2-40B4-BE49-F238E27FC236}">
                <a16:creationId xmlns:a16="http://schemas.microsoft.com/office/drawing/2014/main" id="{E18D2883-C66E-9736-D5E5-25CBFDB784AD}"/>
              </a:ext>
            </a:extLst>
          </p:cNvPr>
          <p:cNvSpPr>
            <a:spLocks noGrp="1"/>
          </p:cNvSpPr>
          <p:nvPr>
            <p:ph type="pic" sz="quarter" idx="14" hasCustomPrompt="1"/>
          </p:nvPr>
        </p:nvSpPr>
        <p:spPr>
          <a:xfrm>
            <a:off x="0" y="0"/>
            <a:ext cx="12192000" cy="6858000"/>
          </a:xfrm>
        </p:spPr>
        <p:txBody>
          <a:bodyPr lIns="457200" tIns="457200" rIns="457200"/>
          <a:lstStyle/>
          <a:p>
            <a:pPr lvl="3"/>
            <a:r>
              <a:rPr lang="en-US"/>
              <a:t>Click center image icon to add a background Image</a:t>
            </a:r>
          </a:p>
        </p:txBody>
      </p:sp>
      <p:sp>
        <p:nvSpPr>
          <p:cNvPr id="8" name="Footer Placeholder 1">
            <a:extLst>
              <a:ext uri="{FF2B5EF4-FFF2-40B4-BE49-F238E27FC236}">
                <a16:creationId xmlns:a16="http://schemas.microsoft.com/office/drawing/2014/main" id="{3AB7FB9C-D713-82A3-13AE-4F3AD31CC69A}"/>
              </a:ext>
            </a:extLst>
          </p:cNvPr>
          <p:cNvSpPr>
            <a:spLocks noGrp="1"/>
          </p:cNvSpPr>
          <p:nvPr>
            <p:ph type="ftr" sz="quarter" idx="17"/>
          </p:nvPr>
        </p:nvSpPr>
        <p:spPr/>
        <p:txBody>
          <a:bodyPr/>
          <a:lstStyle/>
          <a:p>
            <a:r>
              <a:rPr lang="en-US"/>
              <a:t> </a:t>
            </a:r>
          </a:p>
        </p:txBody>
      </p:sp>
      <p:sp>
        <p:nvSpPr>
          <p:cNvPr id="6" name="Slide Number Placeholder 1">
            <a:extLst>
              <a:ext uri="{FF2B5EF4-FFF2-40B4-BE49-F238E27FC236}">
                <a16:creationId xmlns:a16="http://schemas.microsoft.com/office/drawing/2014/main" id="{934716F2-F966-2E0C-09D5-9EC253FBF210}"/>
              </a:ext>
            </a:extLst>
          </p:cNvPr>
          <p:cNvSpPr>
            <a:spLocks noGrp="1"/>
          </p:cNvSpPr>
          <p:nvPr>
            <p:ph type="sldNum" sz="quarter" idx="16"/>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4C279FFA-82CD-FF99-75BC-196D89174EB6}"/>
              </a:ext>
            </a:extLst>
          </p:cNvPr>
          <p:cNvSpPr>
            <a:spLocks noGrp="1"/>
          </p:cNvSpPr>
          <p:nvPr>
            <p:ph type="dt" sz="half" idx="18"/>
          </p:nvPr>
        </p:nvSpPr>
        <p:spPr>
          <a:xfrm>
            <a:off x="615950" y="6492875"/>
            <a:ext cx="2743200" cy="365125"/>
          </a:xfrm>
        </p:spPr>
        <p:txBody>
          <a:bodyPr/>
          <a:lstStyle/>
          <a:p>
            <a:endParaRPr lang="en-US"/>
          </a:p>
        </p:txBody>
      </p:sp>
    </p:spTree>
    <p:extLst>
      <p:ext uri="{BB962C8B-B14F-4D97-AF65-F5344CB8AC3E}">
        <p14:creationId xmlns:p14="http://schemas.microsoft.com/office/powerpoint/2010/main" val="1448255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0112-Divider-Image(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EBD7F-C49B-8215-3846-6814A39F0BFE}"/>
              </a:ext>
            </a:extLst>
          </p:cNvPr>
          <p:cNvSpPr>
            <a:spLocks noGrp="1"/>
          </p:cNvSpPr>
          <p:nvPr>
            <p:ph type="title" hasCustomPrompt="1"/>
          </p:nvPr>
        </p:nvSpPr>
        <p:spPr>
          <a:xfrm>
            <a:off x="615950" y="457200"/>
            <a:ext cx="6356350" cy="5943599"/>
          </a:xfrm>
        </p:spPr>
        <p:txBody>
          <a:bodyPr anchor="ctr"/>
          <a:lstStyle>
            <a:lvl1pPr>
              <a:defRPr sz="7000">
                <a:solidFill>
                  <a:schemeClr val="tx1"/>
                </a:solidFill>
              </a:defRPr>
            </a:lvl1pPr>
          </a:lstStyle>
          <a:p>
            <a:r>
              <a:rPr lang="en-US"/>
              <a:t>Headline 70pt</a:t>
            </a:r>
          </a:p>
        </p:txBody>
      </p:sp>
      <p:sp>
        <p:nvSpPr>
          <p:cNvPr id="4" name="Picture Placeholder 2">
            <a:extLst>
              <a:ext uri="{FF2B5EF4-FFF2-40B4-BE49-F238E27FC236}">
                <a16:creationId xmlns:a16="http://schemas.microsoft.com/office/drawing/2014/main" id="{C3839166-2AB2-4C67-0F1A-5404B6CCEB97}"/>
              </a:ext>
            </a:extLst>
          </p:cNvPr>
          <p:cNvSpPr>
            <a:spLocks noGrp="1"/>
          </p:cNvSpPr>
          <p:nvPr>
            <p:ph type="pic" sz="quarter" idx="15"/>
          </p:nvPr>
        </p:nvSpPr>
        <p:spPr>
          <a:xfrm>
            <a:off x="7124700" y="0"/>
            <a:ext cx="5067299" cy="6857999"/>
          </a:xfrm>
        </p:spPr>
        <p:txBody>
          <a:bodyPr>
            <a:normAutofit/>
          </a:bodyPr>
          <a:lstStyle>
            <a:lvl1pPr>
              <a:defRPr sz="1200"/>
            </a:lvl1pPr>
          </a:lstStyle>
          <a:p>
            <a:endParaRPr lang="en-US"/>
          </a:p>
        </p:txBody>
      </p:sp>
      <p:sp>
        <p:nvSpPr>
          <p:cNvPr id="6" name="Footer Placeholder 1">
            <a:extLst>
              <a:ext uri="{FF2B5EF4-FFF2-40B4-BE49-F238E27FC236}">
                <a16:creationId xmlns:a16="http://schemas.microsoft.com/office/drawing/2014/main" id="{2D606A3D-44F5-7378-21D9-4096A5A49B9D}"/>
              </a:ext>
            </a:extLst>
          </p:cNvPr>
          <p:cNvSpPr>
            <a:spLocks noGrp="1"/>
          </p:cNvSpPr>
          <p:nvPr>
            <p:ph type="ftr" sz="quarter" idx="16"/>
          </p:nvPr>
        </p:nvSpPr>
        <p:spPr/>
        <p:txBody>
          <a:bodyPr/>
          <a:lstStyle/>
          <a:p>
            <a:r>
              <a:rPr lang="en-US"/>
              <a:t> </a:t>
            </a:r>
          </a:p>
        </p:txBody>
      </p:sp>
      <p:sp>
        <p:nvSpPr>
          <p:cNvPr id="7" name="Slide Number Placeholder 1">
            <a:extLst>
              <a:ext uri="{FF2B5EF4-FFF2-40B4-BE49-F238E27FC236}">
                <a16:creationId xmlns:a16="http://schemas.microsoft.com/office/drawing/2014/main" id="{9BC53DD2-594B-2639-2551-A3C99B4BF7B7}"/>
              </a:ext>
            </a:extLst>
          </p:cNvPr>
          <p:cNvSpPr>
            <a:spLocks noGrp="1"/>
          </p:cNvSpPr>
          <p:nvPr>
            <p:ph type="sldNum" sz="quarter" idx="17"/>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A028838B-20CE-A087-5D1E-666533E9C656}"/>
              </a:ext>
            </a:extLst>
          </p:cNvPr>
          <p:cNvSpPr>
            <a:spLocks noGrp="1"/>
          </p:cNvSpPr>
          <p:nvPr>
            <p:ph type="dt" sz="half" idx="18"/>
          </p:nvPr>
        </p:nvSpPr>
        <p:spPr>
          <a:xfrm>
            <a:off x="615950" y="6492875"/>
            <a:ext cx="2743200" cy="365125"/>
          </a:xfrm>
        </p:spPr>
        <p:txBody>
          <a:bodyPr/>
          <a:lstStyle/>
          <a:p>
            <a:endParaRPr lang="en-US"/>
          </a:p>
        </p:txBody>
      </p:sp>
    </p:spTree>
    <p:extLst>
      <p:ext uri="{BB962C8B-B14F-4D97-AF65-F5344CB8AC3E}">
        <p14:creationId xmlns:p14="http://schemas.microsoft.com/office/powerpoint/2010/main" val="345368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0114-Divider-Logo(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EBD7F-C49B-8215-3846-6814A39F0BFE}"/>
              </a:ext>
            </a:extLst>
          </p:cNvPr>
          <p:cNvSpPr>
            <a:spLocks noGrp="1"/>
          </p:cNvSpPr>
          <p:nvPr>
            <p:ph type="title" hasCustomPrompt="1"/>
          </p:nvPr>
        </p:nvSpPr>
        <p:spPr>
          <a:xfrm>
            <a:off x="615950" y="457200"/>
            <a:ext cx="6356350" cy="5943600"/>
          </a:xfrm>
        </p:spPr>
        <p:txBody>
          <a:bodyPr anchor="ctr"/>
          <a:lstStyle>
            <a:lvl1pPr>
              <a:defRPr sz="7000"/>
            </a:lvl1pPr>
          </a:lstStyle>
          <a:p>
            <a:r>
              <a:rPr lang="en-US"/>
              <a:t>Headline 70pt</a:t>
            </a:r>
          </a:p>
        </p:txBody>
      </p:sp>
      <p:sp>
        <p:nvSpPr>
          <p:cNvPr id="13" name="Picture Placeholder 2">
            <a:extLst>
              <a:ext uri="{FF2B5EF4-FFF2-40B4-BE49-F238E27FC236}">
                <a16:creationId xmlns:a16="http://schemas.microsoft.com/office/drawing/2014/main" id="{DE84E0CE-95B7-84EF-6A6D-923406CA000B}"/>
              </a:ext>
            </a:extLst>
          </p:cNvPr>
          <p:cNvSpPr>
            <a:spLocks noGrp="1"/>
          </p:cNvSpPr>
          <p:nvPr>
            <p:ph type="pic" sz="quarter" idx="18"/>
          </p:nvPr>
        </p:nvSpPr>
        <p:spPr>
          <a:xfrm>
            <a:off x="7924800" y="1543669"/>
            <a:ext cx="3810000" cy="3809990"/>
          </a:xfrm>
          <a:custGeom>
            <a:avLst/>
            <a:gdLst>
              <a:gd name="connsiteX0" fmla="*/ 0 w 4879317"/>
              <a:gd name="connsiteY0" fmla="*/ 975899 h 4879304"/>
              <a:gd name="connsiteX1" fmla="*/ 975865 w 4879317"/>
              <a:gd name="connsiteY1" fmla="*/ 975899 h 4879304"/>
              <a:gd name="connsiteX2" fmla="*/ 975865 w 4879317"/>
              <a:gd name="connsiteY2" fmla="*/ 3903456 h 4879304"/>
              <a:gd name="connsiteX3" fmla="*/ 975866 w 4879317"/>
              <a:gd name="connsiteY3" fmla="*/ 3903456 h 4879304"/>
              <a:gd name="connsiteX4" fmla="*/ 975866 w 4879317"/>
              <a:gd name="connsiteY4" fmla="*/ 3903457 h 4879304"/>
              <a:gd name="connsiteX5" fmla="*/ 3903468 w 4879317"/>
              <a:gd name="connsiteY5" fmla="*/ 3903457 h 4879304"/>
              <a:gd name="connsiteX6" fmla="*/ 3903468 w 4879317"/>
              <a:gd name="connsiteY6" fmla="*/ 4879304 h 4879304"/>
              <a:gd name="connsiteX7" fmla="*/ 731900 w 4879317"/>
              <a:gd name="connsiteY7" fmla="*/ 4879304 h 4879304"/>
              <a:gd name="connsiteX8" fmla="*/ 322688 w 4879317"/>
              <a:gd name="connsiteY8" fmla="*/ 4754310 h 4879304"/>
              <a:gd name="connsiteX9" fmla="*/ 214369 w 4879317"/>
              <a:gd name="connsiteY9" fmla="*/ 4664940 h 4879304"/>
              <a:gd name="connsiteX10" fmla="*/ 124998 w 4879317"/>
              <a:gd name="connsiteY10" fmla="*/ 4556624 h 4879304"/>
              <a:gd name="connsiteX11" fmla="*/ 0 w 4879317"/>
              <a:gd name="connsiteY11" fmla="*/ 4147421 h 4879304"/>
              <a:gd name="connsiteX12" fmla="*/ 975849 w 4879317"/>
              <a:gd name="connsiteY12" fmla="*/ 0 h 4879304"/>
              <a:gd name="connsiteX13" fmla="*/ 2195680 w 4879317"/>
              <a:gd name="connsiteY13" fmla="*/ 0 h 4879304"/>
              <a:gd name="connsiteX14" fmla="*/ 2480569 w 4879317"/>
              <a:gd name="connsiteY14" fmla="*/ 57516 h 4879304"/>
              <a:gd name="connsiteX15" fmla="*/ 2604892 w 4879317"/>
              <a:gd name="connsiteY15" fmla="*/ 124995 h 4879304"/>
              <a:gd name="connsiteX16" fmla="*/ 2713211 w 4879317"/>
              <a:gd name="connsiteY16" fmla="*/ 214364 h 4879304"/>
              <a:gd name="connsiteX17" fmla="*/ 2927580 w 4879317"/>
              <a:gd name="connsiteY17" fmla="*/ 731888 h 4879304"/>
              <a:gd name="connsiteX18" fmla="*/ 2927580 w 4879317"/>
              <a:gd name="connsiteY18" fmla="*/ 1951702 h 4879304"/>
              <a:gd name="connsiteX19" fmla="*/ 2927581 w 4879317"/>
              <a:gd name="connsiteY19" fmla="*/ 1951702 h 4879304"/>
              <a:gd name="connsiteX20" fmla="*/ 2927581 w 4879317"/>
              <a:gd name="connsiteY20" fmla="*/ 1951703 h 4879304"/>
              <a:gd name="connsiteX21" fmla="*/ 4147417 w 4879317"/>
              <a:gd name="connsiteY21" fmla="*/ 1951703 h 4879304"/>
              <a:gd name="connsiteX22" fmla="*/ 4556630 w 4879317"/>
              <a:gd name="connsiteY22" fmla="*/ 2076699 h 4879304"/>
              <a:gd name="connsiteX23" fmla="*/ 4664949 w 4879317"/>
              <a:gd name="connsiteY23" fmla="*/ 2166068 h 4879304"/>
              <a:gd name="connsiteX24" fmla="*/ 4754320 w 4879317"/>
              <a:gd name="connsiteY24" fmla="*/ 2274386 h 4879304"/>
              <a:gd name="connsiteX25" fmla="*/ 4879317 w 4879317"/>
              <a:gd name="connsiteY25" fmla="*/ 2683593 h 4879304"/>
              <a:gd name="connsiteX26" fmla="*/ 4879317 w 4879317"/>
              <a:gd name="connsiteY26" fmla="*/ 3903406 h 4879304"/>
              <a:gd name="connsiteX27" fmla="*/ 3903446 w 4879317"/>
              <a:gd name="connsiteY27" fmla="*/ 3903406 h 4879304"/>
              <a:gd name="connsiteX28" fmla="*/ 3903446 w 4879317"/>
              <a:gd name="connsiteY28" fmla="*/ 2927558 h 4879304"/>
              <a:gd name="connsiteX29" fmla="*/ 3903445 w 4879317"/>
              <a:gd name="connsiteY29" fmla="*/ 2927558 h 4879304"/>
              <a:gd name="connsiteX30" fmla="*/ 3903445 w 4879317"/>
              <a:gd name="connsiteY30" fmla="*/ 2927557 h 4879304"/>
              <a:gd name="connsiteX31" fmla="*/ 1951714 w 4879317"/>
              <a:gd name="connsiteY31" fmla="*/ 2927557 h 4879304"/>
              <a:gd name="connsiteX32" fmla="*/ 1951714 w 4879317"/>
              <a:gd name="connsiteY32" fmla="*/ 975855 h 4879304"/>
              <a:gd name="connsiteX33" fmla="*/ 1951713 w 4879317"/>
              <a:gd name="connsiteY33" fmla="*/ 975855 h 4879304"/>
              <a:gd name="connsiteX34" fmla="*/ 1951713 w 4879317"/>
              <a:gd name="connsiteY34" fmla="*/ 975854 h 4879304"/>
              <a:gd name="connsiteX35" fmla="*/ 975849 w 4879317"/>
              <a:gd name="connsiteY35" fmla="*/ 975854 h 48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879317" h="4879304">
                <a:moveTo>
                  <a:pt x="0" y="975899"/>
                </a:moveTo>
                <a:lnTo>
                  <a:pt x="975865" y="975899"/>
                </a:lnTo>
                <a:lnTo>
                  <a:pt x="975865" y="3903456"/>
                </a:lnTo>
                <a:lnTo>
                  <a:pt x="975866" y="3903456"/>
                </a:lnTo>
                <a:lnTo>
                  <a:pt x="975866" y="3903457"/>
                </a:lnTo>
                <a:lnTo>
                  <a:pt x="3903468" y="3903457"/>
                </a:lnTo>
                <a:lnTo>
                  <a:pt x="3903468" y="4879304"/>
                </a:lnTo>
                <a:lnTo>
                  <a:pt x="731900" y="4879304"/>
                </a:lnTo>
                <a:cubicBezTo>
                  <a:pt x="580319" y="4879304"/>
                  <a:pt x="439500" y="4833225"/>
                  <a:pt x="322688" y="4754310"/>
                </a:cubicBezTo>
                <a:lnTo>
                  <a:pt x="214369" y="4664940"/>
                </a:lnTo>
                <a:lnTo>
                  <a:pt x="124998" y="4556624"/>
                </a:lnTo>
                <a:cubicBezTo>
                  <a:pt x="46081" y="4439815"/>
                  <a:pt x="0" y="4298999"/>
                  <a:pt x="0" y="4147421"/>
                </a:cubicBezTo>
                <a:close/>
                <a:moveTo>
                  <a:pt x="975849" y="0"/>
                </a:moveTo>
                <a:lnTo>
                  <a:pt x="2195680" y="0"/>
                </a:lnTo>
                <a:cubicBezTo>
                  <a:pt x="2296735" y="0"/>
                  <a:pt x="2393006" y="20480"/>
                  <a:pt x="2480569" y="57516"/>
                </a:cubicBezTo>
                <a:lnTo>
                  <a:pt x="2604892" y="124995"/>
                </a:lnTo>
                <a:lnTo>
                  <a:pt x="2713211" y="214364"/>
                </a:lnTo>
                <a:cubicBezTo>
                  <a:pt x="2845659" y="346810"/>
                  <a:pt x="2927580" y="529783"/>
                  <a:pt x="2927580" y="731888"/>
                </a:cubicBezTo>
                <a:lnTo>
                  <a:pt x="2927580" y="1951702"/>
                </a:lnTo>
                <a:lnTo>
                  <a:pt x="2927581" y="1951702"/>
                </a:lnTo>
                <a:lnTo>
                  <a:pt x="2927581" y="1951703"/>
                </a:lnTo>
                <a:lnTo>
                  <a:pt x="4147417" y="1951703"/>
                </a:lnTo>
                <a:cubicBezTo>
                  <a:pt x="4298999" y="1951703"/>
                  <a:pt x="4439818" y="1997783"/>
                  <a:pt x="4556630" y="2076699"/>
                </a:cubicBezTo>
                <a:lnTo>
                  <a:pt x="4664949" y="2166068"/>
                </a:lnTo>
                <a:lnTo>
                  <a:pt x="4754320" y="2274386"/>
                </a:lnTo>
                <a:cubicBezTo>
                  <a:pt x="4833237" y="2391196"/>
                  <a:pt x="4879317" y="2532013"/>
                  <a:pt x="4879317" y="2683593"/>
                </a:cubicBezTo>
                <a:lnTo>
                  <a:pt x="4879317" y="3903406"/>
                </a:lnTo>
                <a:lnTo>
                  <a:pt x="3903446" y="3903406"/>
                </a:lnTo>
                <a:lnTo>
                  <a:pt x="3903446" y="2927558"/>
                </a:lnTo>
                <a:lnTo>
                  <a:pt x="3903445" y="2927558"/>
                </a:lnTo>
                <a:lnTo>
                  <a:pt x="3903445" y="2927557"/>
                </a:lnTo>
                <a:lnTo>
                  <a:pt x="1951714" y="2927557"/>
                </a:lnTo>
                <a:lnTo>
                  <a:pt x="1951714" y="975855"/>
                </a:lnTo>
                <a:lnTo>
                  <a:pt x="1951713" y="975855"/>
                </a:lnTo>
                <a:lnTo>
                  <a:pt x="1951713" y="975854"/>
                </a:lnTo>
                <a:lnTo>
                  <a:pt x="975849" y="975854"/>
                </a:lnTo>
                <a:close/>
              </a:path>
            </a:pathLst>
          </a:custGeom>
        </p:spPr>
        <p:txBody>
          <a:bodyPr wrap="square">
            <a:noAutofit/>
          </a:bodyPr>
          <a:lstStyle>
            <a:lvl1pPr>
              <a:defRPr sz="1200"/>
            </a:lvl1pPr>
          </a:lstStyle>
          <a:p>
            <a:endParaRPr lang="en-US"/>
          </a:p>
        </p:txBody>
      </p:sp>
      <p:sp>
        <p:nvSpPr>
          <p:cNvPr id="5" name="Footer Placeholder 1">
            <a:extLst>
              <a:ext uri="{FF2B5EF4-FFF2-40B4-BE49-F238E27FC236}">
                <a16:creationId xmlns:a16="http://schemas.microsoft.com/office/drawing/2014/main" id="{CB0FA1C7-85BF-F435-D49C-1DA18B5C5448}"/>
              </a:ext>
            </a:extLst>
          </p:cNvPr>
          <p:cNvSpPr>
            <a:spLocks noGrp="1"/>
          </p:cNvSpPr>
          <p:nvPr>
            <p:ph type="ftr" sz="quarter" idx="19"/>
          </p:nvPr>
        </p:nvSpPr>
        <p:spPr/>
        <p:txBody>
          <a:bodyPr/>
          <a:lstStyle/>
          <a:p>
            <a:r>
              <a:rPr lang="en-US"/>
              <a:t> </a:t>
            </a:r>
          </a:p>
        </p:txBody>
      </p:sp>
      <p:sp>
        <p:nvSpPr>
          <p:cNvPr id="6" name="Slide Number Placeholder 1">
            <a:extLst>
              <a:ext uri="{FF2B5EF4-FFF2-40B4-BE49-F238E27FC236}">
                <a16:creationId xmlns:a16="http://schemas.microsoft.com/office/drawing/2014/main" id="{24D1AFE7-35A3-3966-5479-69717BABE496}"/>
              </a:ext>
            </a:extLst>
          </p:cNvPr>
          <p:cNvSpPr>
            <a:spLocks noGrp="1"/>
          </p:cNvSpPr>
          <p:nvPr>
            <p:ph type="sldNum" sz="quarter" idx="20"/>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20F28E92-6544-50AC-A16E-1D0853DEA97E}"/>
              </a:ext>
            </a:extLst>
          </p:cNvPr>
          <p:cNvSpPr>
            <a:spLocks noGrp="1"/>
          </p:cNvSpPr>
          <p:nvPr>
            <p:ph type="dt" sz="half" idx="21"/>
          </p:nvPr>
        </p:nvSpPr>
        <p:spPr>
          <a:xfrm>
            <a:off x="615950" y="6492875"/>
            <a:ext cx="2743200" cy="365125"/>
          </a:xfrm>
        </p:spPr>
        <p:txBody>
          <a:bodyPr/>
          <a:lstStyle/>
          <a:p>
            <a:endParaRPr lang="en-US"/>
          </a:p>
        </p:txBody>
      </p:sp>
    </p:spTree>
    <p:extLst>
      <p:ext uri="{BB962C8B-B14F-4D97-AF65-F5344CB8AC3E}">
        <p14:creationId xmlns:p14="http://schemas.microsoft.com/office/powerpoint/2010/main" val="142474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0116-Divider-Subhead(Light)">
    <p:spTree>
      <p:nvGrpSpPr>
        <p:cNvPr id="1" name=""/>
        <p:cNvGrpSpPr/>
        <p:nvPr/>
      </p:nvGrpSpPr>
      <p:grpSpPr>
        <a:xfrm>
          <a:off x="0" y="0"/>
          <a:ext cx="0" cy="0"/>
          <a:chOff x="0" y="0"/>
          <a:chExt cx="0" cy="0"/>
        </a:xfrm>
      </p:grpSpPr>
      <p:sp>
        <p:nvSpPr>
          <p:cNvPr id="5" name="Text Placeholder 10">
            <a:extLst>
              <a:ext uri="{FF2B5EF4-FFF2-40B4-BE49-F238E27FC236}">
                <a16:creationId xmlns:a16="http://schemas.microsoft.com/office/drawing/2014/main" id="{98096694-4FB5-FB41-678E-75A100695488}"/>
              </a:ext>
            </a:extLst>
          </p:cNvPr>
          <p:cNvSpPr>
            <a:spLocks noGrp="1"/>
          </p:cNvSpPr>
          <p:nvPr>
            <p:ph type="body" sz="quarter" idx="16" hasCustomPrompt="1"/>
          </p:nvPr>
        </p:nvSpPr>
        <p:spPr>
          <a:xfrm>
            <a:off x="615950" y="792483"/>
            <a:ext cx="10318751" cy="274317"/>
          </a:xfrm>
        </p:spPr>
        <p:txBody>
          <a:bodyPr anchor="ctr"/>
          <a:lstStyle>
            <a:lvl1pPr>
              <a:defRPr sz="1000"/>
            </a:lvl1pPr>
            <a:lvl4pPr>
              <a:defRPr sz="1600"/>
            </a:lvl4pPr>
            <a:lvl7pPr marL="457200" indent="0">
              <a:buNone/>
              <a:defRPr>
                <a:solidFill>
                  <a:schemeClr val="tx2"/>
                </a:solidFill>
                <a:latin typeface="+mn-lt"/>
              </a:defRPr>
            </a:lvl7pPr>
          </a:lstStyle>
          <a:p>
            <a:pPr lvl="0"/>
            <a:r>
              <a:rPr lang="en-US"/>
              <a:t>Eyebrow here</a:t>
            </a:r>
          </a:p>
        </p:txBody>
      </p:sp>
      <p:sp>
        <p:nvSpPr>
          <p:cNvPr id="2" name="Title 1">
            <a:extLst>
              <a:ext uri="{FF2B5EF4-FFF2-40B4-BE49-F238E27FC236}">
                <a16:creationId xmlns:a16="http://schemas.microsoft.com/office/drawing/2014/main" id="{72FEBD7F-C49B-8215-3846-6814A39F0BFE}"/>
              </a:ext>
            </a:extLst>
          </p:cNvPr>
          <p:cNvSpPr>
            <a:spLocks noGrp="1"/>
          </p:cNvSpPr>
          <p:nvPr>
            <p:ph type="title" hasCustomPrompt="1"/>
          </p:nvPr>
        </p:nvSpPr>
        <p:spPr>
          <a:xfrm>
            <a:off x="615950" y="1234464"/>
            <a:ext cx="10318751" cy="2880336"/>
          </a:xfrm>
        </p:spPr>
        <p:txBody>
          <a:bodyPr anchor="b"/>
          <a:lstStyle>
            <a:lvl1pPr>
              <a:defRPr sz="7000"/>
            </a:lvl1pPr>
          </a:lstStyle>
          <a:p>
            <a:r>
              <a:rPr lang="en-US"/>
              <a:t>Headline 70pt</a:t>
            </a:r>
          </a:p>
        </p:txBody>
      </p:sp>
      <p:sp>
        <p:nvSpPr>
          <p:cNvPr id="4" name="Text Placeholder 9">
            <a:extLst>
              <a:ext uri="{FF2B5EF4-FFF2-40B4-BE49-F238E27FC236}">
                <a16:creationId xmlns:a16="http://schemas.microsoft.com/office/drawing/2014/main" id="{7717F4F2-04D6-623B-9B52-B905B471FF09}"/>
              </a:ext>
            </a:extLst>
          </p:cNvPr>
          <p:cNvSpPr>
            <a:spLocks noGrp="1"/>
          </p:cNvSpPr>
          <p:nvPr>
            <p:ph type="body" sz="quarter" idx="15" hasCustomPrompt="1"/>
          </p:nvPr>
        </p:nvSpPr>
        <p:spPr>
          <a:xfrm>
            <a:off x="615950" y="4267199"/>
            <a:ext cx="10318750" cy="2133601"/>
          </a:xfrm>
        </p:spPr>
        <p:txBody>
          <a:bodyPr/>
          <a:lstStyle/>
          <a:p>
            <a:pPr lvl="1"/>
            <a:r>
              <a:rPr lang="en-US"/>
              <a:t>Sub headline</a:t>
            </a:r>
          </a:p>
        </p:txBody>
      </p:sp>
      <p:sp>
        <p:nvSpPr>
          <p:cNvPr id="7" name="Footer Placeholder 1">
            <a:extLst>
              <a:ext uri="{FF2B5EF4-FFF2-40B4-BE49-F238E27FC236}">
                <a16:creationId xmlns:a16="http://schemas.microsoft.com/office/drawing/2014/main" id="{9134AF88-FE1C-B863-0A01-49B934125DF8}"/>
              </a:ext>
            </a:extLst>
          </p:cNvPr>
          <p:cNvSpPr>
            <a:spLocks noGrp="1"/>
          </p:cNvSpPr>
          <p:nvPr>
            <p:ph type="ftr" sz="quarter" idx="19"/>
          </p:nvPr>
        </p:nvSpPr>
        <p:spPr/>
        <p:txBody>
          <a:bodyPr/>
          <a:lstStyle/>
          <a:p>
            <a:r>
              <a:rPr lang="en-US"/>
              <a:t> </a:t>
            </a:r>
          </a:p>
        </p:txBody>
      </p:sp>
      <p:sp>
        <p:nvSpPr>
          <p:cNvPr id="6" name="Slide Number Placeholder 1">
            <a:extLst>
              <a:ext uri="{FF2B5EF4-FFF2-40B4-BE49-F238E27FC236}">
                <a16:creationId xmlns:a16="http://schemas.microsoft.com/office/drawing/2014/main" id="{6F343D44-1AD6-05ED-15B7-BF4B9AE65DFE}"/>
              </a:ext>
            </a:extLst>
          </p:cNvPr>
          <p:cNvSpPr>
            <a:spLocks noGrp="1"/>
          </p:cNvSpPr>
          <p:nvPr>
            <p:ph type="sldNum" sz="quarter" idx="18"/>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9" name="Picture Placeholder 1">
            <a:extLst>
              <a:ext uri="{FF2B5EF4-FFF2-40B4-BE49-F238E27FC236}">
                <a16:creationId xmlns:a16="http://schemas.microsoft.com/office/drawing/2014/main" id="{E18D2883-C66E-9736-D5E5-25CBFDB784AD}"/>
              </a:ext>
            </a:extLst>
          </p:cNvPr>
          <p:cNvSpPr>
            <a:spLocks noGrp="1"/>
          </p:cNvSpPr>
          <p:nvPr>
            <p:ph type="pic" sz="quarter" idx="14" hasCustomPrompt="1"/>
          </p:nvPr>
        </p:nvSpPr>
        <p:spPr>
          <a:xfrm>
            <a:off x="0" y="0"/>
            <a:ext cx="12192000" cy="6858000"/>
          </a:xfrm>
        </p:spPr>
        <p:txBody>
          <a:bodyPr lIns="457200" tIns="457200" rIns="457200"/>
          <a:lstStyle/>
          <a:p>
            <a:pPr lvl="3"/>
            <a:r>
              <a:rPr lang="en-US"/>
              <a:t>Click center image icon to add a background Image</a:t>
            </a:r>
          </a:p>
        </p:txBody>
      </p:sp>
      <p:sp>
        <p:nvSpPr>
          <p:cNvPr id="3" name="Date Placeholder 2">
            <a:extLst>
              <a:ext uri="{FF2B5EF4-FFF2-40B4-BE49-F238E27FC236}">
                <a16:creationId xmlns:a16="http://schemas.microsoft.com/office/drawing/2014/main" id="{4E761D11-5D91-29BD-72F3-B1AA0F504CD7}"/>
              </a:ext>
            </a:extLst>
          </p:cNvPr>
          <p:cNvSpPr>
            <a:spLocks noGrp="1"/>
          </p:cNvSpPr>
          <p:nvPr>
            <p:ph type="dt" sz="half" idx="20"/>
          </p:nvPr>
        </p:nvSpPr>
        <p:spPr>
          <a:xfrm>
            <a:off x="615950" y="6492875"/>
            <a:ext cx="2743200" cy="365125"/>
          </a:xfrm>
        </p:spPr>
        <p:txBody>
          <a:bodyPr/>
          <a:lstStyle/>
          <a:p>
            <a:endParaRPr lang="en-US"/>
          </a:p>
        </p:txBody>
      </p:sp>
    </p:spTree>
    <p:extLst>
      <p:ext uri="{BB962C8B-B14F-4D97-AF65-F5344CB8AC3E}">
        <p14:creationId xmlns:p14="http://schemas.microsoft.com/office/powerpoint/2010/main" val="3253925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0118-Divider-ImageSubhead(Light)">
    <p:spTree>
      <p:nvGrpSpPr>
        <p:cNvPr id="1" name=""/>
        <p:cNvGrpSpPr/>
        <p:nvPr/>
      </p:nvGrpSpPr>
      <p:grpSpPr>
        <a:xfrm>
          <a:off x="0" y="0"/>
          <a:ext cx="0" cy="0"/>
          <a:chOff x="0" y="0"/>
          <a:chExt cx="0" cy="0"/>
        </a:xfrm>
      </p:grpSpPr>
      <p:sp>
        <p:nvSpPr>
          <p:cNvPr id="5" name="Text Placeholder 10">
            <a:extLst>
              <a:ext uri="{FF2B5EF4-FFF2-40B4-BE49-F238E27FC236}">
                <a16:creationId xmlns:a16="http://schemas.microsoft.com/office/drawing/2014/main" id="{98096694-4FB5-FB41-678E-75A100695488}"/>
              </a:ext>
            </a:extLst>
          </p:cNvPr>
          <p:cNvSpPr>
            <a:spLocks noGrp="1"/>
          </p:cNvSpPr>
          <p:nvPr>
            <p:ph type="body" sz="quarter" idx="16" hasCustomPrompt="1"/>
          </p:nvPr>
        </p:nvSpPr>
        <p:spPr>
          <a:xfrm>
            <a:off x="615950" y="792483"/>
            <a:ext cx="6356350" cy="274317"/>
          </a:xfrm>
        </p:spPr>
        <p:txBody>
          <a:bodyPr anchor="ctr"/>
          <a:lstStyle>
            <a:lvl1pPr>
              <a:defRPr sz="1000"/>
            </a:lvl1pPr>
            <a:lvl7pPr>
              <a:defRPr>
                <a:solidFill>
                  <a:schemeClr val="tx2"/>
                </a:solidFill>
                <a:latin typeface="+mn-lt"/>
              </a:defRPr>
            </a:lvl7pPr>
          </a:lstStyle>
          <a:p>
            <a:pPr lvl="0"/>
            <a:r>
              <a:rPr lang="en-US"/>
              <a:t>Eyebrow here</a:t>
            </a:r>
          </a:p>
        </p:txBody>
      </p:sp>
      <p:sp>
        <p:nvSpPr>
          <p:cNvPr id="2" name="Title 1">
            <a:extLst>
              <a:ext uri="{FF2B5EF4-FFF2-40B4-BE49-F238E27FC236}">
                <a16:creationId xmlns:a16="http://schemas.microsoft.com/office/drawing/2014/main" id="{72FEBD7F-C49B-8215-3846-6814A39F0BFE}"/>
              </a:ext>
            </a:extLst>
          </p:cNvPr>
          <p:cNvSpPr>
            <a:spLocks noGrp="1"/>
          </p:cNvSpPr>
          <p:nvPr>
            <p:ph type="title" hasCustomPrompt="1"/>
          </p:nvPr>
        </p:nvSpPr>
        <p:spPr>
          <a:xfrm>
            <a:off x="615951" y="1234463"/>
            <a:ext cx="6356350" cy="2743200"/>
          </a:xfrm>
        </p:spPr>
        <p:txBody>
          <a:bodyPr anchor="b"/>
          <a:lstStyle>
            <a:lvl1pPr>
              <a:defRPr sz="7000"/>
            </a:lvl1pPr>
          </a:lstStyle>
          <a:p>
            <a:r>
              <a:rPr lang="en-US"/>
              <a:t>Headline 70pt</a:t>
            </a:r>
          </a:p>
        </p:txBody>
      </p:sp>
      <p:sp>
        <p:nvSpPr>
          <p:cNvPr id="4" name="Text Placeholder 9">
            <a:extLst>
              <a:ext uri="{FF2B5EF4-FFF2-40B4-BE49-F238E27FC236}">
                <a16:creationId xmlns:a16="http://schemas.microsoft.com/office/drawing/2014/main" id="{7717F4F2-04D6-623B-9B52-B905B471FF09}"/>
              </a:ext>
            </a:extLst>
          </p:cNvPr>
          <p:cNvSpPr>
            <a:spLocks noGrp="1"/>
          </p:cNvSpPr>
          <p:nvPr>
            <p:ph type="body" sz="quarter" idx="15" hasCustomPrompt="1"/>
          </p:nvPr>
        </p:nvSpPr>
        <p:spPr>
          <a:xfrm>
            <a:off x="615951" y="4124632"/>
            <a:ext cx="6356349" cy="2276168"/>
          </a:xfrm>
        </p:spPr>
        <p:txBody>
          <a:bodyPr/>
          <a:lstStyle/>
          <a:p>
            <a:pPr lvl="1"/>
            <a:r>
              <a:rPr lang="en-US"/>
              <a:t>Sub Headline </a:t>
            </a:r>
          </a:p>
        </p:txBody>
      </p:sp>
      <p:sp>
        <p:nvSpPr>
          <p:cNvPr id="3" name="Picture Placeholder 2">
            <a:extLst>
              <a:ext uri="{FF2B5EF4-FFF2-40B4-BE49-F238E27FC236}">
                <a16:creationId xmlns:a16="http://schemas.microsoft.com/office/drawing/2014/main" id="{630BAEC4-1653-1F54-89D1-2066DA0AEF9C}"/>
              </a:ext>
            </a:extLst>
          </p:cNvPr>
          <p:cNvSpPr>
            <a:spLocks noGrp="1"/>
          </p:cNvSpPr>
          <p:nvPr>
            <p:ph type="pic" sz="quarter" idx="17"/>
          </p:nvPr>
        </p:nvSpPr>
        <p:spPr>
          <a:xfrm>
            <a:off x="7124700" y="0"/>
            <a:ext cx="5067299" cy="6858000"/>
          </a:xfrm>
        </p:spPr>
        <p:txBody>
          <a:bodyPr>
            <a:normAutofit/>
          </a:bodyPr>
          <a:lstStyle>
            <a:lvl1pPr>
              <a:defRPr sz="1200"/>
            </a:lvl1pPr>
          </a:lstStyle>
          <a:p>
            <a:endParaRPr lang="en-US"/>
          </a:p>
        </p:txBody>
      </p:sp>
      <p:sp>
        <p:nvSpPr>
          <p:cNvPr id="8" name="Footer Placeholder 1">
            <a:extLst>
              <a:ext uri="{FF2B5EF4-FFF2-40B4-BE49-F238E27FC236}">
                <a16:creationId xmlns:a16="http://schemas.microsoft.com/office/drawing/2014/main" id="{CAEA618E-6335-E853-912A-B006E7425A4D}"/>
              </a:ext>
            </a:extLst>
          </p:cNvPr>
          <p:cNvSpPr>
            <a:spLocks noGrp="1"/>
          </p:cNvSpPr>
          <p:nvPr>
            <p:ph type="ftr" sz="quarter" idx="20"/>
          </p:nvPr>
        </p:nvSpPr>
        <p:spPr/>
        <p:txBody>
          <a:bodyPr/>
          <a:lstStyle/>
          <a:p>
            <a:r>
              <a:rPr lang="en-US"/>
              <a:t> </a:t>
            </a:r>
          </a:p>
        </p:txBody>
      </p:sp>
      <p:sp>
        <p:nvSpPr>
          <p:cNvPr id="7" name="Slide Number Placeholder 2">
            <a:extLst>
              <a:ext uri="{FF2B5EF4-FFF2-40B4-BE49-F238E27FC236}">
                <a16:creationId xmlns:a16="http://schemas.microsoft.com/office/drawing/2014/main" id="{F68F801C-ADB6-FC29-3AFF-DD98040E02FD}"/>
              </a:ext>
            </a:extLst>
          </p:cNvPr>
          <p:cNvSpPr>
            <a:spLocks noGrp="1"/>
          </p:cNvSpPr>
          <p:nvPr>
            <p:ph type="sldNum" sz="quarter" idx="1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6" name="Date Placeholder 5">
            <a:extLst>
              <a:ext uri="{FF2B5EF4-FFF2-40B4-BE49-F238E27FC236}">
                <a16:creationId xmlns:a16="http://schemas.microsoft.com/office/drawing/2014/main" id="{73B2BCB8-DE19-96CD-78F2-29275128593D}"/>
              </a:ext>
            </a:extLst>
          </p:cNvPr>
          <p:cNvSpPr>
            <a:spLocks noGrp="1"/>
          </p:cNvSpPr>
          <p:nvPr>
            <p:ph type="dt" sz="half" idx="21"/>
          </p:nvPr>
        </p:nvSpPr>
        <p:spPr>
          <a:xfrm>
            <a:off x="632132" y="6492875"/>
            <a:ext cx="2743200" cy="365125"/>
          </a:xfrm>
        </p:spPr>
        <p:txBody>
          <a:bodyPr/>
          <a:lstStyle/>
          <a:p>
            <a:endParaRPr lang="en-US"/>
          </a:p>
        </p:txBody>
      </p:sp>
    </p:spTree>
    <p:extLst>
      <p:ext uri="{BB962C8B-B14F-4D97-AF65-F5344CB8AC3E}">
        <p14:creationId xmlns:p14="http://schemas.microsoft.com/office/powerpoint/2010/main" val="15473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0120-Divider-Thank-You(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EBD7F-C49B-8215-3846-6814A39F0BFE}"/>
              </a:ext>
            </a:extLst>
          </p:cNvPr>
          <p:cNvSpPr>
            <a:spLocks noGrp="1"/>
          </p:cNvSpPr>
          <p:nvPr>
            <p:ph type="title" hasCustomPrompt="1"/>
          </p:nvPr>
        </p:nvSpPr>
        <p:spPr>
          <a:xfrm>
            <a:off x="615950" y="0"/>
            <a:ext cx="6356350" cy="4876800"/>
          </a:xfrm>
        </p:spPr>
        <p:txBody>
          <a:bodyPr anchor="b"/>
          <a:lstStyle>
            <a:lvl1pPr>
              <a:defRPr sz="8000"/>
            </a:lvl1pPr>
          </a:lstStyle>
          <a:p>
            <a:r>
              <a:rPr lang="en-US"/>
              <a:t>Headline 70pt</a:t>
            </a:r>
          </a:p>
        </p:txBody>
      </p:sp>
      <p:sp>
        <p:nvSpPr>
          <p:cNvPr id="4" name="Text Placeholder 9">
            <a:extLst>
              <a:ext uri="{FF2B5EF4-FFF2-40B4-BE49-F238E27FC236}">
                <a16:creationId xmlns:a16="http://schemas.microsoft.com/office/drawing/2014/main" id="{7717F4F2-04D6-623B-9B52-B905B471FF09}"/>
              </a:ext>
            </a:extLst>
          </p:cNvPr>
          <p:cNvSpPr>
            <a:spLocks noGrp="1"/>
          </p:cNvSpPr>
          <p:nvPr>
            <p:ph type="body" sz="quarter" idx="15" hasCustomPrompt="1"/>
          </p:nvPr>
        </p:nvSpPr>
        <p:spPr>
          <a:xfrm>
            <a:off x="615951" y="5029200"/>
            <a:ext cx="2698750" cy="1371600"/>
          </a:xfrm>
        </p:spPr>
        <p:txBody>
          <a:bodyPr>
            <a:noAutofit/>
          </a:bodyPr>
          <a:lstStyle>
            <a:lvl2pPr>
              <a:spcBef>
                <a:spcPts val="200"/>
              </a:spcBef>
              <a:defRPr>
                <a:latin typeface="+mn-lt"/>
              </a:defRPr>
            </a:lvl2pPr>
          </a:lstStyle>
          <a:p>
            <a:pPr lvl="1"/>
            <a:r>
              <a:rPr lang="en-US"/>
              <a:t>Sub Headline </a:t>
            </a:r>
          </a:p>
        </p:txBody>
      </p:sp>
      <p:sp>
        <p:nvSpPr>
          <p:cNvPr id="8" name="Footer Placeholder 1">
            <a:extLst>
              <a:ext uri="{FF2B5EF4-FFF2-40B4-BE49-F238E27FC236}">
                <a16:creationId xmlns:a16="http://schemas.microsoft.com/office/drawing/2014/main" id="{CAEA618E-6335-E853-912A-B006E7425A4D}"/>
              </a:ext>
            </a:extLst>
          </p:cNvPr>
          <p:cNvSpPr>
            <a:spLocks noGrp="1"/>
          </p:cNvSpPr>
          <p:nvPr>
            <p:ph type="ftr" sz="quarter" idx="20"/>
          </p:nvPr>
        </p:nvSpPr>
        <p:spPr/>
        <p:txBody>
          <a:bodyPr/>
          <a:lstStyle/>
          <a:p>
            <a:r>
              <a:rPr lang="en-US"/>
              <a:t> </a:t>
            </a:r>
          </a:p>
        </p:txBody>
      </p:sp>
      <p:sp>
        <p:nvSpPr>
          <p:cNvPr id="7" name="Slide Number Placeholder 2">
            <a:extLst>
              <a:ext uri="{FF2B5EF4-FFF2-40B4-BE49-F238E27FC236}">
                <a16:creationId xmlns:a16="http://schemas.microsoft.com/office/drawing/2014/main" id="{F68F801C-ADB6-FC29-3AFF-DD98040E02FD}"/>
              </a:ext>
            </a:extLst>
          </p:cNvPr>
          <p:cNvSpPr>
            <a:spLocks noGrp="1"/>
          </p:cNvSpPr>
          <p:nvPr>
            <p:ph type="sldNum" sz="quarter" idx="1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6" name="Text Placeholder 9">
            <a:extLst>
              <a:ext uri="{FF2B5EF4-FFF2-40B4-BE49-F238E27FC236}">
                <a16:creationId xmlns:a16="http://schemas.microsoft.com/office/drawing/2014/main" id="{A52208A7-15E5-F1B1-54E5-7642A1EDD83C}"/>
              </a:ext>
            </a:extLst>
          </p:cNvPr>
          <p:cNvSpPr>
            <a:spLocks noGrp="1"/>
          </p:cNvSpPr>
          <p:nvPr>
            <p:ph type="body" sz="quarter" idx="21" hasCustomPrompt="1"/>
          </p:nvPr>
        </p:nvSpPr>
        <p:spPr>
          <a:xfrm>
            <a:off x="4114799" y="5029201"/>
            <a:ext cx="2857501" cy="1371600"/>
          </a:xfrm>
        </p:spPr>
        <p:txBody>
          <a:bodyPr>
            <a:noAutofit/>
          </a:bodyPr>
          <a:lstStyle>
            <a:lvl2pPr>
              <a:spcBef>
                <a:spcPts val="200"/>
              </a:spcBef>
              <a:defRPr>
                <a:latin typeface="+mn-lt"/>
              </a:defRPr>
            </a:lvl2pPr>
          </a:lstStyle>
          <a:p>
            <a:pPr lvl="1"/>
            <a:r>
              <a:rPr lang="en-US"/>
              <a:t>Sub Headline </a:t>
            </a:r>
          </a:p>
        </p:txBody>
      </p:sp>
      <p:sp>
        <p:nvSpPr>
          <p:cNvPr id="3" name="Date Placeholder 2">
            <a:extLst>
              <a:ext uri="{FF2B5EF4-FFF2-40B4-BE49-F238E27FC236}">
                <a16:creationId xmlns:a16="http://schemas.microsoft.com/office/drawing/2014/main" id="{4FFD3671-5EE6-A8CF-513D-B8825990A687}"/>
              </a:ext>
            </a:extLst>
          </p:cNvPr>
          <p:cNvSpPr>
            <a:spLocks noGrp="1"/>
          </p:cNvSpPr>
          <p:nvPr>
            <p:ph type="dt" sz="half" idx="22"/>
          </p:nvPr>
        </p:nvSpPr>
        <p:spPr>
          <a:xfrm>
            <a:off x="615950" y="6492875"/>
            <a:ext cx="2743200" cy="365125"/>
          </a:xfrm>
        </p:spPr>
        <p:txBody>
          <a:bodyPr/>
          <a:lstStyle/>
          <a:p>
            <a:endParaRPr lang="en-US"/>
          </a:p>
        </p:txBody>
      </p:sp>
    </p:spTree>
    <p:extLst>
      <p:ext uri="{BB962C8B-B14F-4D97-AF65-F5344CB8AC3E}">
        <p14:creationId xmlns:p14="http://schemas.microsoft.com/office/powerpoint/2010/main" val="3476471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203-Content-Header(Light)">
    <p:bg>
      <p:bgPr>
        <a:solidFill>
          <a:schemeClr val="bg1"/>
        </a:solidFill>
        <a:effectLst/>
      </p:bgPr>
    </p:bg>
    <p:spTree>
      <p:nvGrpSpPr>
        <p:cNvPr id="1" name=""/>
        <p:cNvGrpSpPr/>
        <p:nvPr/>
      </p:nvGrpSpPr>
      <p:grpSpPr>
        <a:xfrm>
          <a:off x="0" y="0"/>
          <a:ext cx="0" cy="0"/>
          <a:chOff x="0" y="0"/>
          <a:chExt cx="0" cy="0"/>
        </a:xfrm>
      </p:grpSpPr>
      <p:sp>
        <p:nvSpPr>
          <p:cNvPr id="4" name="Footer Placeholder 1">
            <a:extLst>
              <a:ext uri="{FF2B5EF4-FFF2-40B4-BE49-F238E27FC236}">
                <a16:creationId xmlns:a16="http://schemas.microsoft.com/office/drawing/2014/main" id="{4DE03E5D-9496-6C40-7FD4-4F698E839D2E}"/>
              </a:ext>
            </a:extLst>
          </p:cNvPr>
          <p:cNvSpPr>
            <a:spLocks noGrp="1"/>
          </p:cNvSpPr>
          <p:nvPr>
            <p:ph type="ftr" sz="quarter" idx="18"/>
          </p:nvPr>
        </p:nvSpPr>
        <p:spPr>
          <a:xfrm>
            <a:off x="126296" y="6583680"/>
            <a:ext cx="182880" cy="182880"/>
          </a:xfrm>
          <a:prstGeom prst="rect">
            <a:avLst/>
          </a:prstGeom>
        </p:spPr>
        <p:txBody>
          <a:bodyPr/>
          <a:lstStyle/>
          <a:p>
            <a:r>
              <a:rPr lang="en-US"/>
              <a:t> </a:t>
            </a:r>
          </a:p>
        </p:txBody>
      </p:sp>
      <p:sp>
        <p:nvSpPr>
          <p:cNvPr id="7" name="Slide Number Placeholder 1">
            <a:extLst>
              <a:ext uri="{FF2B5EF4-FFF2-40B4-BE49-F238E27FC236}">
                <a16:creationId xmlns:a16="http://schemas.microsoft.com/office/drawing/2014/main" id="{87607A32-21B6-81A2-31EA-8E468F57F399}"/>
              </a:ext>
            </a:extLst>
          </p:cNvPr>
          <p:cNvSpPr>
            <a:spLocks noGrp="1"/>
          </p:cNvSpPr>
          <p:nvPr>
            <p:ph type="sldNum" sz="quarter" idx="1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5" name="Date Placeholder 4">
            <a:extLst>
              <a:ext uri="{FF2B5EF4-FFF2-40B4-BE49-F238E27FC236}">
                <a16:creationId xmlns:a16="http://schemas.microsoft.com/office/drawing/2014/main" id="{86044C8C-65A8-1440-478F-8CF06CD46548}"/>
              </a:ext>
            </a:extLst>
          </p:cNvPr>
          <p:cNvSpPr>
            <a:spLocks noGrp="1"/>
          </p:cNvSpPr>
          <p:nvPr>
            <p:ph type="dt" sz="half" idx="20"/>
          </p:nvPr>
        </p:nvSpPr>
        <p:spPr/>
        <p:txBody>
          <a:bodyPr/>
          <a:lstStyle/>
          <a:p>
            <a:endParaRPr lang="en-US"/>
          </a:p>
        </p:txBody>
      </p:sp>
      <p:sp>
        <p:nvSpPr>
          <p:cNvPr id="2" name="Text Placeholder 10">
            <a:extLst>
              <a:ext uri="{FF2B5EF4-FFF2-40B4-BE49-F238E27FC236}">
                <a16:creationId xmlns:a16="http://schemas.microsoft.com/office/drawing/2014/main" id="{07D6A8C1-79CD-F5A7-3F16-4AD3A05E74DF}"/>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3" name="Title 1">
            <a:extLst>
              <a:ext uri="{FF2B5EF4-FFF2-40B4-BE49-F238E27FC236}">
                <a16:creationId xmlns:a16="http://schemas.microsoft.com/office/drawing/2014/main" id="{E3721BC3-6260-E430-80C9-69C71A918B71}"/>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6" name="Text Placeholder 9">
            <a:extLst>
              <a:ext uri="{FF2B5EF4-FFF2-40B4-BE49-F238E27FC236}">
                <a16:creationId xmlns:a16="http://schemas.microsoft.com/office/drawing/2014/main" id="{0CFD5500-FD4F-A06B-AE17-D16FAAE0FBFE}"/>
              </a:ext>
            </a:extLst>
          </p:cNvPr>
          <p:cNvSpPr>
            <a:spLocks noGrp="1"/>
          </p:cNvSpPr>
          <p:nvPr>
            <p:ph type="body" sz="quarter" idx="17"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2302507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0201-Content-Footer(Ligh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81EBBC3-6E9E-9F4C-006B-EF3FB6F7051E}"/>
              </a:ext>
            </a:extLst>
          </p:cNvPr>
          <p:cNvSpPr>
            <a:spLocks noGrp="1"/>
          </p:cNvSpPr>
          <p:nvPr>
            <p:ph type="ftr" sz="quarter" idx="10"/>
          </p:nvPr>
        </p:nvSpPr>
        <p:spPr/>
        <p:txBody>
          <a:bodyPr/>
          <a:lstStyle/>
          <a:p>
            <a:r>
              <a:rPr lang="en-US"/>
              <a:t> </a:t>
            </a:r>
          </a:p>
        </p:txBody>
      </p:sp>
      <p:sp>
        <p:nvSpPr>
          <p:cNvPr id="10" name="Slide Number Placeholder 1">
            <a:extLst>
              <a:ext uri="{FF2B5EF4-FFF2-40B4-BE49-F238E27FC236}">
                <a16:creationId xmlns:a16="http://schemas.microsoft.com/office/drawing/2014/main" id="{76A977AE-3028-DB0A-10FC-8B3852351390}"/>
              </a:ext>
            </a:extLst>
          </p:cNvPr>
          <p:cNvSpPr>
            <a:spLocks noGrp="1"/>
          </p:cNvSpPr>
          <p:nvPr>
            <p:ph type="sldNum" sz="quarter" idx="11"/>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36CA858D-4701-6C47-9C52-375C5D340B67}"/>
              </a:ext>
            </a:extLst>
          </p:cNvPr>
          <p:cNvSpPr>
            <a:spLocks noGrp="1"/>
          </p:cNvSpPr>
          <p:nvPr>
            <p:ph type="dt" sz="half" idx="12"/>
          </p:nvPr>
        </p:nvSpPr>
        <p:spPr/>
        <p:txBody>
          <a:bodyPr/>
          <a:lstStyle/>
          <a:p>
            <a:endParaRPr lang="en-US"/>
          </a:p>
        </p:txBody>
      </p:sp>
    </p:spTree>
    <p:extLst>
      <p:ext uri="{BB962C8B-B14F-4D97-AF65-F5344CB8AC3E}">
        <p14:creationId xmlns:p14="http://schemas.microsoft.com/office/powerpoint/2010/main" val="79333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0203-Content-Header(Light)">
    <p:spTree>
      <p:nvGrpSpPr>
        <p:cNvPr id="1" name=""/>
        <p:cNvGrpSpPr/>
        <p:nvPr/>
      </p:nvGrpSpPr>
      <p:grpSpPr>
        <a:xfrm>
          <a:off x="0" y="0"/>
          <a:ext cx="0" cy="0"/>
          <a:chOff x="0" y="0"/>
          <a:chExt cx="0" cy="0"/>
        </a:xfrm>
      </p:grpSpPr>
      <p:sp>
        <p:nvSpPr>
          <p:cNvPr id="4" name="Footer Placeholder 1">
            <a:extLst>
              <a:ext uri="{FF2B5EF4-FFF2-40B4-BE49-F238E27FC236}">
                <a16:creationId xmlns:a16="http://schemas.microsoft.com/office/drawing/2014/main" id="{4DE03E5D-9496-6C40-7FD4-4F698E839D2E}"/>
              </a:ext>
            </a:extLst>
          </p:cNvPr>
          <p:cNvSpPr>
            <a:spLocks noGrp="1"/>
          </p:cNvSpPr>
          <p:nvPr>
            <p:ph type="ftr" sz="quarter" idx="18"/>
          </p:nvPr>
        </p:nvSpPr>
        <p:spPr/>
        <p:txBody>
          <a:bodyPr/>
          <a:lstStyle/>
          <a:p>
            <a:r>
              <a:rPr lang="en-US"/>
              <a:t> </a:t>
            </a:r>
          </a:p>
        </p:txBody>
      </p:sp>
      <p:sp>
        <p:nvSpPr>
          <p:cNvPr id="7" name="Slide Number Placeholder 1">
            <a:extLst>
              <a:ext uri="{FF2B5EF4-FFF2-40B4-BE49-F238E27FC236}">
                <a16:creationId xmlns:a16="http://schemas.microsoft.com/office/drawing/2014/main" id="{87607A32-21B6-81A2-31EA-8E468F57F399}"/>
              </a:ext>
            </a:extLst>
          </p:cNvPr>
          <p:cNvSpPr>
            <a:spLocks noGrp="1"/>
          </p:cNvSpPr>
          <p:nvPr>
            <p:ph type="sldNum" sz="quarter" idx="1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5" name="Date Placeholder 4">
            <a:extLst>
              <a:ext uri="{FF2B5EF4-FFF2-40B4-BE49-F238E27FC236}">
                <a16:creationId xmlns:a16="http://schemas.microsoft.com/office/drawing/2014/main" id="{86044C8C-65A8-1440-478F-8CF06CD46548}"/>
              </a:ext>
            </a:extLst>
          </p:cNvPr>
          <p:cNvSpPr>
            <a:spLocks noGrp="1"/>
          </p:cNvSpPr>
          <p:nvPr>
            <p:ph type="dt" sz="half" idx="20"/>
          </p:nvPr>
        </p:nvSpPr>
        <p:spPr/>
        <p:txBody>
          <a:bodyPr/>
          <a:lstStyle/>
          <a:p>
            <a:endParaRPr lang="en-US"/>
          </a:p>
        </p:txBody>
      </p:sp>
      <p:sp>
        <p:nvSpPr>
          <p:cNvPr id="2" name="Text Placeholder 10">
            <a:extLst>
              <a:ext uri="{FF2B5EF4-FFF2-40B4-BE49-F238E27FC236}">
                <a16:creationId xmlns:a16="http://schemas.microsoft.com/office/drawing/2014/main" id="{07D6A8C1-79CD-F5A7-3F16-4AD3A05E74DF}"/>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3" name="Title 1">
            <a:extLst>
              <a:ext uri="{FF2B5EF4-FFF2-40B4-BE49-F238E27FC236}">
                <a16:creationId xmlns:a16="http://schemas.microsoft.com/office/drawing/2014/main" id="{E3721BC3-6260-E430-80C9-69C71A918B71}"/>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6" name="Text Placeholder 9">
            <a:extLst>
              <a:ext uri="{FF2B5EF4-FFF2-40B4-BE49-F238E27FC236}">
                <a16:creationId xmlns:a16="http://schemas.microsoft.com/office/drawing/2014/main" id="{0CFD5500-FD4F-A06B-AE17-D16FAAE0FBFE}"/>
              </a:ext>
            </a:extLst>
          </p:cNvPr>
          <p:cNvSpPr>
            <a:spLocks noGrp="1"/>
          </p:cNvSpPr>
          <p:nvPr>
            <p:ph type="body" sz="quarter" idx="17"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219887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0205-Content-Basic(Light)">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828800"/>
            <a:ext cx="11277600" cy="4572000"/>
          </a:xfrm>
          <a:prstGeom prst="rect">
            <a:avLst/>
          </a:prstGeom>
        </p:spPr>
        <p:txBody>
          <a:bodyPr vert="horz" lIns="0" tIns="0" rIns="0" bIns="0" rtlCol="0">
            <a:noAutofit/>
          </a:bodyPr>
          <a:lstStyle>
            <a:lvl1pPr>
              <a:defRPr sz="2000"/>
            </a:lvl1pPr>
            <a:lvl3pPr>
              <a:defRPr sz="2400"/>
            </a:lvl3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5" name="Date Placeholder 4">
            <a:extLst>
              <a:ext uri="{FF2B5EF4-FFF2-40B4-BE49-F238E27FC236}">
                <a16:creationId xmlns:a16="http://schemas.microsoft.com/office/drawing/2014/main" id="{21156405-278E-2EFD-2E25-219863C2C44E}"/>
              </a:ext>
            </a:extLst>
          </p:cNvPr>
          <p:cNvSpPr>
            <a:spLocks noGrp="1"/>
          </p:cNvSpPr>
          <p:nvPr>
            <p:ph type="dt" sz="half" idx="19"/>
          </p:nvPr>
        </p:nvSpPr>
        <p:spPr/>
        <p:txBody>
          <a:bodyPr/>
          <a:lstStyle/>
          <a:p>
            <a:endParaRPr lang="en-US"/>
          </a:p>
        </p:txBody>
      </p:sp>
      <p:sp>
        <p:nvSpPr>
          <p:cNvPr id="7" name="Footer Placeholder 6">
            <a:extLst>
              <a:ext uri="{FF2B5EF4-FFF2-40B4-BE49-F238E27FC236}">
                <a16:creationId xmlns:a16="http://schemas.microsoft.com/office/drawing/2014/main" id="{FDCA6378-80A5-952B-D31B-354316892902}"/>
              </a:ext>
            </a:extLst>
          </p:cNvPr>
          <p:cNvSpPr>
            <a:spLocks noGrp="1"/>
          </p:cNvSpPr>
          <p:nvPr>
            <p:ph type="ftr" sz="quarter" idx="20"/>
          </p:nvPr>
        </p:nvSpPr>
        <p:spPr/>
        <p:txBody>
          <a:bodyPr/>
          <a:lstStyle/>
          <a:p>
            <a:r>
              <a:rPr lang="en-US"/>
              <a:t> </a:t>
            </a:r>
          </a:p>
        </p:txBody>
      </p:sp>
      <p:sp>
        <p:nvSpPr>
          <p:cNvPr id="8" name="Slide Number Placeholder 7">
            <a:extLst>
              <a:ext uri="{FF2B5EF4-FFF2-40B4-BE49-F238E27FC236}">
                <a16:creationId xmlns:a16="http://schemas.microsoft.com/office/drawing/2014/main" id="{A9E8A079-4523-68B8-83FA-A3EF6ED818CE}"/>
              </a:ext>
            </a:extLst>
          </p:cNvPr>
          <p:cNvSpPr>
            <a:spLocks noGrp="1"/>
          </p:cNvSpPr>
          <p:nvPr>
            <p:ph type="sldNum" sz="quarter" idx="21"/>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12" name="Text Placeholder 10">
            <a:extLst>
              <a:ext uri="{FF2B5EF4-FFF2-40B4-BE49-F238E27FC236}">
                <a16:creationId xmlns:a16="http://schemas.microsoft.com/office/drawing/2014/main" id="{19E6084E-BE34-0858-7AEA-7D473FF2A162}"/>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3" name="Title 1">
            <a:extLst>
              <a:ext uri="{FF2B5EF4-FFF2-40B4-BE49-F238E27FC236}">
                <a16:creationId xmlns:a16="http://schemas.microsoft.com/office/drawing/2014/main" id="{7FD3B46F-6FE9-D1CD-6C6D-0B675CD23D35}"/>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4" name="Text Placeholder 9">
            <a:extLst>
              <a:ext uri="{FF2B5EF4-FFF2-40B4-BE49-F238E27FC236}">
                <a16:creationId xmlns:a16="http://schemas.microsoft.com/office/drawing/2014/main" id="{1233F87B-2AF2-DAB1-E5F1-6C556EFEF30E}"/>
              </a:ext>
            </a:extLst>
          </p:cNvPr>
          <p:cNvSpPr>
            <a:spLocks noGrp="1"/>
          </p:cNvSpPr>
          <p:nvPr>
            <p:ph type="body" sz="quarter" idx="17"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3550812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0207-Content-Columns-Two(Light)">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828800"/>
            <a:ext cx="5562600" cy="45720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2">
            <a:extLst>
              <a:ext uri="{FF2B5EF4-FFF2-40B4-BE49-F238E27FC236}">
                <a16:creationId xmlns:a16="http://schemas.microsoft.com/office/drawing/2014/main" id="{07E50548-83FB-31A0-0CAC-7F7B125EAEDF}"/>
              </a:ext>
            </a:extLst>
          </p:cNvPr>
          <p:cNvSpPr>
            <a:spLocks noGrp="1"/>
          </p:cNvSpPr>
          <p:nvPr>
            <p:ph idx="13" hasCustomPrompt="1"/>
          </p:nvPr>
        </p:nvSpPr>
        <p:spPr>
          <a:xfrm>
            <a:off x="6172200" y="1828800"/>
            <a:ext cx="5562600" cy="4572000"/>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6B322C3B-FB12-4018-4B05-7B0944B94070}"/>
              </a:ext>
            </a:extLst>
          </p:cNvPr>
          <p:cNvSpPr>
            <a:spLocks noGrp="1"/>
          </p:cNvSpPr>
          <p:nvPr>
            <p:ph type="ftr" sz="quarter" idx="16"/>
          </p:nvPr>
        </p:nvSpPr>
        <p:spPr/>
        <p:txBody>
          <a:bodyPr/>
          <a:lstStyle/>
          <a:p>
            <a:r>
              <a:rPr lang="en-US"/>
              <a:t> </a:t>
            </a:r>
          </a:p>
        </p:txBody>
      </p:sp>
      <p:sp>
        <p:nvSpPr>
          <p:cNvPr id="9" name="Slide Number Placeholder 1">
            <a:extLst>
              <a:ext uri="{FF2B5EF4-FFF2-40B4-BE49-F238E27FC236}">
                <a16:creationId xmlns:a16="http://schemas.microsoft.com/office/drawing/2014/main" id="{BD3FD805-F94F-670D-06C3-0A4DAF63336B}"/>
              </a:ext>
            </a:extLst>
          </p:cNvPr>
          <p:cNvSpPr>
            <a:spLocks noGrp="1"/>
          </p:cNvSpPr>
          <p:nvPr>
            <p:ph type="sldNum" sz="quarter" idx="17"/>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A62368A9-2DAC-CE53-5AC6-8AA8305F2E07}"/>
              </a:ext>
            </a:extLst>
          </p:cNvPr>
          <p:cNvSpPr>
            <a:spLocks noGrp="1"/>
          </p:cNvSpPr>
          <p:nvPr>
            <p:ph type="dt" sz="half" idx="19"/>
          </p:nvPr>
        </p:nvSpPr>
        <p:spPr/>
        <p:txBody>
          <a:bodyPr/>
          <a:lstStyle/>
          <a:p>
            <a:endParaRPr lang="en-US"/>
          </a:p>
        </p:txBody>
      </p:sp>
      <p:sp>
        <p:nvSpPr>
          <p:cNvPr id="11" name="Text Placeholder 10">
            <a:extLst>
              <a:ext uri="{FF2B5EF4-FFF2-40B4-BE49-F238E27FC236}">
                <a16:creationId xmlns:a16="http://schemas.microsoft.com/office/drawing/2014/main" id="{5A494700-FDF6-CFB9-C21A-086518AE6015}"/>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2" name="Title 1">
            <a:extLst>
              <a:ext uri="{FF2B5EF4-FFF2-40B4-BE49-F238E27FC236}">
                <a16:creationId xmlns:a16="http://schemas.microsoft.com/office/drawing/2014/main" id="{07B88F79-376F-DEB0-4ED3-08908F554D61}"/>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5" name="Text Placeholder 9">
            <a:extLst>
              <a:ext uri="{FF2B5EF4-FFF2-40B4-BE49-F238E27FC236}">
                <a16:creationId xmlns:a16="http://schemas.microsoft.com/office/drawing/2014/main" id="{3318E608-9187-F047-1539-EFF7C9D78568}"/>
              </a:ext>
            </a:extLst>
          </p:cNvPr>
          <p:cNvSpPr>
            <a:spLocks noGrp="1"/>
          </p:cNvSpPr>
          <p:nvPr>
            <p:ph type="body" sz="quarter" idx="20"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1715105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0209-Content-Columns-Three(Light)">
    <p:spTree>
      <p:nvGrpSpPr>
        <p:cNvPr id="1" name=""/>
        <p:cNvGrpSpPr/>
        <p:nvPr/>
      </p:nvGrpSpPr>
      <p:grpSpPr>
        <a:xfrm>
          <a:off x="0" y="0"/>
          <a:ext cx="0" cy="0"/>
          <a:chOff x="0" y="0"/>
          <a:chExt cx="0" cy="0"/>
        </a:xfrm>
      </p:grpSpPr>
      <p:sp>
        <p:nvSpPr>
          <p:cNvPr id="12" name="Text Placeholder 10">
            <a:extLst>
              <a:ext uri="{FF2B5EF4-FFF2-40B4-BE49-F238E27FC236}">
                <a16:creationId xmlns:a16="http://schemas.microsoft.com/office/drawing/2014/main" id="{917D6045-40A7-B188-BB43-044282034D60}"/>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5" name="Title 1">
            <a:extLst>
              <a:ext uri="{FF2B5EF4-FFF2-40B4-BE49-F238E27FC236}">
                <a16:creationId xmlns:a16="http://schemas.microsoft.com/office/drawing/2014/main" id="{9EFBF0E7-74DD-1A92-7AE5-BAE51274392E}"/>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6" name="Text Placeholder 9">
            <a:extLst>
              <a:ext uri="{FF2B5EF4-FFF2-40B4-BE49-F238E27FC236}">
                <a16:creationId xmlns:a16="http://schemas.microsoft.com/office/drawing/2014/main" id="{49862E19-4857-3ADA-5795-F340093FDE13}"/>
              </a:ext>
            </a:extLst>
          </p:cNvPr>
          <p:cNvSpPr>
            <a:spLocks noGrp="1"/>
          </p:cNvSpPr>
          <p:nvPr>
            <p:ph type="body" sz="quarter" idx="20" hasCustomPrompt="1"/>
          </p:nvPr>
        </p:nvSpPr>
        <p:spPr>
          <a:xfrm>
            <a:off x="457201" y="1225550"/>
            <a:ext cx="11277600" cy="603904"/>
          </a:xfrm>
        </p:spPr>
        <p:txBody>
          <a:bodyPr/>
          <a:lstStyle/>
          <a:p>
            <a:pPr lvl="0"/>
            <a:r>
              <a:rPr lang="en-US"/>
              <a:t>Sub Title</a:t>
            </a:r>
          </a:p>
        </p:txBody>
      </p:sp>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828800"/>
            <a:ext cx="3657600" cy="45719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4273550" y="1828800"/>
            <a:ext cx="3651250" cy="45720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8077201" y="1828800"/>
            <a:ext cx="3655102" cy="45719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C9D040DC-C3FB-3AFE-458D-ED19E0A2E11C}"/>
              </a:ext>
            </a:extLst>
          </p:cNvPr>
          <p:cNvSpPr>
            <a:spLocks noGrp="1"/>
          </p:cNvSpPr>
          <p:nvPr>
            <p:ph type="ftr" sz="quarter" idx="16"/>
          </p:nvPr>
        </p:nvSpPr>
        <p:spPr/>
        <p:txBody>
          <a:bodyPr/>
          <a:lstStyle/>
          <a:p>
            <a:r>
              <a:rPr lang="en-US"/>
              <a:t> </a:t>
            </a:r>
          </a:p>
        </p:txBody>
      </p:sp>
      <p:sp>
        <p:nvSpPr>
          <p:cNvPr id="10" name="Slide Number Placeholder 1">
            <a:extLst>
              <a:ext uri="{FF2B5EF4-FFF2-40B4-BE49-F238E27FC236}">
                <a16:creationId xmlns:a16="http://schemas.microsoft.com/office/drawing/2014/main" id="{E3FC0CF1-15FC-6687-4AD6-4D6613226923}"/>
              </a:ext>
            </a:extLst>
          </p:cNvPr>
          <p:cNvSpPr>
            <a:spLocks noGrp="1"/>
          </p:cNvSpPr>
          <p:nvPr>
            <p:ph type="sldNum" sz="quarter" idx="17"/>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17E4386A-D874-2C4F-F778-34CCEE72CA02}"/>
              </a:ext>
            </a:extLst>
          </p:cNvPr>
          <p:cNvSpPr>
            <a:spLocks noGrp="1"/>
          </p:cNvSpPr>
          <p:nvPr>
            <p:ph type="dt" sz="half" idx="19"/>
          </p:nvPr>
        </p:nvSpPr>
        <p:spPr/>
        <p:txBody>
          <a:bodyPr/>
          <a:lstStyle/>
          <a:p>
            <a:endParaRPr lang="en-US"/>
          </a:p>
        </p:txBody>
      </p:sp>
    </p:spTree>
    <p:extLst>
      <p:ext uri="{BB962C8B-B14F-4D97-AF65-F5344CB8AC3E}">
        <p14:creationId xmlns:p14="http://schemas.microsoft.com/office/powerpoint/2010/main" val="2269329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0211-Content-Columns-Uneven(Light)">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199" y="1828800"/>
            <a:ext cx="2705101" cy="45720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3314699" y="1828800"/>
            <a:ext cx="4114800" cy="45720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7622498" y="1828800"/>
            <a:ext cx="4112302" cy="45719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C9D040DC-C3FB-3AFE-458D-ED19E0A2E11C}"/>
              </a:ext>
            </a:extLst>
          </p:cNvPr>
          <p:cNvSpPr>
            <a:spLocks noGrp="1"/>
          </p:cNvSpPr>
          <p:nvPr>
            <p:ph type="ftr" sz="quarter" idx="16"/>
          </p:nvPr>
        </p:nvSpPr>
        <p:spPr/>
        <p:txBody>
          <a:bodyPr/>
          <a:lstStyle/>
          <a:p>
            <a:r>
              <a:rPr lang="en-US"/>
              <a:t> </a:t>
            </a:r>
          </a:p>
        </p:txBody>
      </p:sp>
      <p:sp>
        <p:nvSpPr>
          <p:cNvPr id="10" name="Slide Number Placeholder 1">
            <a:extLst>
              <a:ext uri="{FF2B5EF4-FFF2-40B4-BE49-F238E27FC236}">
                <a16:creationId xmlns:a16="http://schemas.microsoft.com/office/drawing/2014/main" id="{E3FC0CF1-15FC-6687-4AD6-4D6613226923}"/>
              </a:ext>
            </a:extLst>
          </p:cNvPr>
          <p:cNvSpPr>
            <a:spLocks noGrp="1"/>
          </p:cNvSpPr>
          <p:nvPr>
            <p:ph type="sldNum" sz="quarter" idx="17"/>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00403DF3-3C50-0BF6-CCBC-DA9B65F916B1}"/>
              </a:ext>
            </a:extLst>
          </p:cNvPr>
          <p:cNvSpPr>
            <a:spLocks noGrp="1"/>
          </p:cNvSpPr>
          <p:nvPr>
            <p:ph type="dt" sz="half" idx="19"/>
          </p:nvPr>
        </p:nvSpPr>
        <p:spPr/>
        <p:txBody>
          <a:bodyPr/>
          <a:lstStyle/>
          <a:p>
            <a:endParaRPr lang="en-US"/>
          </a:p>
        </p:txBody>
      </p:sp>
      <p:sp>
        <p:nvSpPr>
          <p:cNvPr id="4" name="Text Placeholder 10">
            <a:extLst>
              <a:ext uri="{FF2B5EF4-FFF2-40B4-BE49-F238E27FC236}">
                <a16:creationId xmlns:a16="http://schemas.microsoft.com/office/drawing/2014/main" id="{D44271FC-3764-2AD6-6983-A7A0AC1F6A89}"/>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B57B5002-1C8A-AA9C-BA32-5AE45CCF37BE}"/>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7B1D110C-F622-6675-2A50-F26DBD3F41E9}"/>
              </a:ext>
            </a:extLst>
          </p:cNvPr>
          <p:cNvSpPr>
            <a:spLocks noGrp="1"/>
          </p:cNvSpPr>
          <p:nvPr>
            <p:ph type="body" sz="quarter" idx="20"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88838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0213-Content-Columns-Uneven(Light)">
    <p:spTree>
      <p:nvGrpSpPr>
        <p:cNvPr id="1" name=""/>
        <p:cNvGrpSpPr/>
        <p:nvPr/>
      </p:nvGrpSpPr>
      <p:grpSpPr>
        <a:xfrm>
          <a:off x="0" y="0"/>
          <a:ext cx="0" cy="0"/>
          <a:chOff x="0" y="0"/>
          <a:chExt cx="0" cy="0"/>
        </a:xfrm>
      </p:grpSpPr>
      <p:sp>
        <p:nvSpPr>
          <p:cNvPr id="11" name="Text Placeholder 9">
            <a:extLst>
              <a:ext uri="{FF2B5EF4-FFF2-40B4-BE49-F238E27FC236}">
                <a16:creationId xmlns:a16="http://schemas.microsoft.com/office/drawing/2014/main" id="{D81A6902-658F-BA92-ECE0-55EDC0D85879}"/>
              </a:ext>
            </a:extLst>
          </p:cNvPr>
          <p:cNvSpPr>
            <a:spLocks noGrp="1"/>
          </p:cNvSpPr>
          <p:nvPr>
            <p:ph type="body" sz="quarter" idx="18" hasCustomPrompt="1"/>
          </p:nvPr>
        </p:nvSpPr>
        <p:spPr>
          <a:xfrm>
            <a:off x="5219700" y="659567"/>
            <a:ext cx="6515100" cy="565984"/>
          </a:xfrm>
        </p:spPr>
        <p:txBody>
          <a:bodyPr anchor="ctr"/>
          <a:lstStyle/>
          <a:p>
            <a:pPr lvl="0"/>
            <a:r>
              <a:rPr lang="en-US"/>
              <a:t>Sub Title</a:t>
            </a:r>
          </a:p>
        </p:txBody>
      </p:sp>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199" y="1521499"/>
            <a:ext cx="2705101" cy="4879301"/>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3314698" y="1521502"/>
            <a:ext cx="4114800" cy="4879298"/>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7620000" y="1521502"/>
            <a:ext cx="4114800" cy="4879298"/>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C9D040DC-C3FB-3AFE-458D-ED19E0A2E11C}"/>
              </a:ext>
            </a:extLst>
          </p:cNvPr>
          <p:cNvSpPr>
            <a:spLocks noGrp="1"/>
          </p:cNvSpPr>
          <p:nvPr>
            <p:ph type="ftr" sz="quarter" idx="16"/>
          </p:nvPr>
        </p:nvSpPr>
        <p:spPr/>
        <p:txBody>
          <a:bodyPr/>
          <a:lstStyle/>
          <a:p>
            <a:r>
              <a:rPr lang="en-US"/>
              <a:t> </a:t>
            </a:r>
          </a:p>
        </p:txBody>
      </p:sp>
      <p:sp>
        <p:nvSpPr>
          <p:cNvPr id="10" name="Slide Number Placeholder 1">
            <a:extLst>
              <a:ext uri="{FF2B5EF4-FFF2-40B4-BE49-F238E27FC236}">
                <a16:creationId xmlns:a16="http://schemas.microsoft.com/office/drawing/2014/main" id="{E3FC0CF1-15FC-6687-4AD6-4D6613226923}"/>
              </a:ext>
            </a:extLst>
          </p:cNvPr>
          <p:cNvSpPr>
            <a:spLocks noGrp="1"/>
          </p:cNvSpPr>
          <p:nvPr>
            <p:ph type="sldNum" sz="quarter" idx="17"/>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B9FE1EF7-A231-4E7F-B632-EC0C98F43F59}"/>
              </a:ext>
            </a:extLst>
          </p:cNvPr>
          <p:cNvSpPr>
            <a:spLocks noGrp="1"/>
          </p:cNvSpPr>
          <p:nvPr>
            <p:ph type="dt" sz="half" idx="19"/>
          </p:nvPr>
        </p:nvSpPr>
        <p:spPr/>
        <p:txBody>
          <a:bodyPr/>
          <a:lstStyle/>
          <a:p>
            <a:endParaRPr lang="en-US"/>
          </a:p>
        </p:txBody>
      </p:sp>
      <p:sp>
        <p:nvSpPr>
          <p:cNvPr id="4" name="Text Placeholder 10">
            <a:extLst>
              <a:ext uri="{FF2B5EF4-FFF2-40B4-BE49-F238E27FC236}">
                <a16:creationId xmlns:a16="http://schemas.microsoft.com/office/drawing/2014/main" id="{F9A81196-B216-2B6C-4BC2-3E3BACD2109F}"/>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F4DCF664-426D-C5FB-9F24-6ED9A591ECE9}"/>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1533874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0215-Content-Columns-Uneven(Light)">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828800"/>
            <a:ext cx="4114800" cy="45720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4762500" y="1828801"/>
            <a:ext cx="4114800" cy="45720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9029700" y="1828801"/>
            <a:ext cx="2705100" cy="45720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C9D040DC-C3FB-3AFE-458D-ED19E0A2E11C}"/>
              </a:ext>
            </a:extLst>
          </p:cNvPr>
          <p:cNvSpPr>
            <a:spLocks noGrp="1"/>
          </p:cNvSpPr>
          <p:nvPr>
            <p:ph type="ftr" sz="quarter" idx="16"/>
          </p:nvPr>
        </p:nvSpPr>
        <p:spPr/>
        <p:txBody>
          <a:bodyPr/>
          <a:lstStyle/>
          <a:p>
            <a:r>
              <a:rPr lang="en-US"/>
              <a:t> </a:t>
            </a:r>
          </a:p>
        </p:txBody>
      </p:sp>
      <p:sp>
        <p:nvSpPr>
          <p:cNvPr id="10" name="Slide Number Placeholder 1">
            <a:extLst>
              <a:ext uri="{FF2B5EF4-FFF2-40B4-BE49-F238E27FC236}">
                <a16:creationId xmlns:a16="http://schemas.microsoft.com/office/drawing/2014/main" id="{E3FC0CF1-15FC-6687-4AD6-4D6613226923}"/>
              </a:ext>
            </a:extLst>
          </p:cNvPr>
          <p:cNvSpPr>
            <a:spLocks noGrp="1"/>
          </p:cNvSpPr>
          <p:nvPr>
            <p:ph type="sldNum" sz="quarter" idx="17"/>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AACD4585-ED98-3BBF-686C-7FA1F70244DA}"/>
              </a:ext>
            </a:extLst>
          </p:cNvPr>
          <p:cNvSpPr>
            <a:spLocks noGrp="1"/>
          </p:cNvSpPr>
          <p:nvPr>
            <p:ph type="dt" sz="half" idx="19"/>
          </p:nvPr>
        </p:nvSpPr>
        <p:spPr/>
        <p:txBody>
          <a:bodyPr/>
          <a:lstStyle/>
          <a:p>
            <a:endParaRPr lang="en-US"/>
          </a:p>
        </p:txBody>
      </p:sp>
      <p:sp>
        <p:nvSpPr>
          <p:cNvPr id="4" name="Text Placeholder 10">
            <a:extLst>
              <a:ext uri="{FF2B5EF4-FFF2-40B4-BE49-F238E27FC236}">
                <a16:creationId xmlns:a16="http://schemas.microsoft.com/office/drawing/2014/main" id="{2FC4DA78-1C15-6583-B1FD-BAA4AB6EACA9}"/>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0B5B4A70-675C-0821-742D-D5AF0BEC545D}"/>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D0538092-62D0-2BBC-887E-5790E20E4CF1}"/>
              </a:ext>
            </a:extLst>
          </p:cNvPr>
          <p:cNvSpPr>
            <a:spLocks noGrp="1"/>
          </p:cNvSpPr>
          <p:nvPr>
            <p:ph type="body" sz="quarter" idx="20"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1403644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0217-Content-Columns-Uneven(Light)">
    <p:spTree>
      <p:nvGrpSpPr>
        <p:cNvPr id="1" name=""/>
        <p:cNvGrpSpPr/>
        <p:nvPr/>
      </p:nvGrpSpPr>
      <p:grpSpPr>
        <a:xfrm>
          <a:off x="0" y="0"/>
          <a:ext cx="0" cy="0"/>
          <a:chOff x="0" y="0"/>
          <a:chExt cx="0" cy="0"/>
        </a:xfrm>
      </p:grpSpPr>
      <p:sp>
        <p:nvSpPr>
          <p:cNvPr id="11" name="Text Placeholder 9">
            <a:extLst>
              <a:ext uri="{FF2B5EF4-FFF2-40B4-BE49-F238E27FC236}">
                <a16:creationId xmlns:a16="http://schemas.microsoft.com/office/drawing/2014/main" id="{D81A6902-658F-BA92-ECE0-55EDC0D85879}"/>
              </a:ext>
            </a:extLst>
          </p:cNvPr>
          <p:cNvSpPr>
            <a:spLocks noGrp="1"/>
          </p:cNvSpPr>
          <p:nvPr>
            <p:ph type="body" sz="quarter" idx="18" hasCustomPrompt="1"/>
          </p:nvPr>
        </p:nvSpPr>
        <p:spPr>
          <a:xfrm>
            <a:off x="4998733" y="659567"/>
            <a:ext cx="6736068" cy="575558"/>
          </a:xfrm>
        </p:spPr>
        <p:txBody>
          <a:bodyPr anchor="ctr"/>
          <a:lstStyle/>
          <a:p>
            <a:pPr lvl="0"/>
            <a:r>
              <a:rPr lang="en-US"/>
              <a:t>Sub Title</a:t>
            </a:r>
          </a:p>
        </p:txBody>
      </p:sp>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521502"/>
            <a:ext cx="4114800" cy="4879298"/>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4762500" y="1521502"/>
            <a:ext cx="4114800" cy="4879298"/>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9029700" y="1521502"/>
            <a:ext cx="2705100" cy="4879298"/>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C9D040DC-C3FB-3AFE-458D-ED19E0A2E11C}"/>
              </a:ext>
            </a:extLst>
          </p:cNvPr>
          <p:cNvSpPr>
            <a:spLocks noGrp="1"/>
          </p:cNvSpPr>
          <p:nvPr>
            <p:ph type="ftr" sz="quarter" idx="16"/>
          </p:nvPr>
        </p:nvSpPr>
        <p:spPr/>
        <p:txBody>
          <a:bodyPr/>
          <a:lstStyle/>
          <a:p>
            <a:r>
              <a:rPr lang="en-US"/>
              <a:t> </a:t>
            </a:r>
          </a:p>
        </p:txBody>
      </p:sp>
      <p:sp>
        <p:nvSpPr>
          <p:cNvPr id="10" name="Slide Number Placeholder 1">
            <a:extLst>
              <a:ext uri="{FF2B5EF4-FFF2-40B4-BE49-F238E27FC236}">
                <a16:creationId xmlns:a16="http://schemas.microsoft.com/office/drawing/2014/main" id="{E3FC0CF1-15FC-6687-4AD6-4D6613226923}"/>
              </a:ext>
            </a:extLst>
          </p:cNvPr>
          <p:cNvSpPr>
            <a:spLocks noGrp="1"/>
          </p:cNvSpPr>
          <p:nvPr>
            <p:ph type="sldNum" sz="quarter" idx="17"/>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1F1818DD-B96F-F0B6-3374-06957CE3B62D}"/>
              </a:ext>
            </a:extLst>
          </p:cNvPr>
          <p:cNvSpPr>
            <a:spLocks noGrp="1"/>
          </p:cNvSpPr>
          <p:nvPr>
            <p:ph type="dt" sz="half" idx="19"/>
          </p:nvPr>
        </p:nvSpPr>
        <p:spPr/>
        <p:txBody>
          <a:bodyPr/>
          <a:lstStyle/>
          <a:p>
            <a:endParaRPr lang="en-US"/>
          </a:p>
        </p:txBody>
      </p:sp>
      <p:sp>
        <p:nvSpPr>
          <p:cNvPr id="4" name="Text Placeholder 10">
            <a:extLst>
              <a:ext uri="{FF2B5EF4-FFF2-40B4-BE49-F238E27FC236}">
                <a16:creationId xmlns:a16="http://schemas.microsoft.com/office/drawing/2014/main" id="{A66EC59A-4EDE-D1E0-BA2C-E31AC29DEA41}"/>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CC37A12E-33E0-304A-2826-DE438D815AFC}"/>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3786676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0219-Content-Columns-Four(Light)">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981200"/>
            <a:ext cx="2705100" cy="44196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3314700" y="1981201"/>
            <a:ext cx="2705100" cy="44196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6172200" y="1981200"/>
            <a:ext cx="2705100" cy="44196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Text Placeholder 4">
            <a:extLst>
              <a:ext uri="{FF2B5EF4-FFF2-40B4-BE49-F238E27FC236}">
                <a16:creationId xmlns:a16="http://schemas.microsoft.com/office/drawing/2014/main" id="{5BD7F0C7-5E69-B67B-6647-AFBD7C3C8704}"/>
              </a:ext>
            </a:extLst>
          </p:cNvPr>
          <p:cNvSpPr>
            <a:spLocks noGrp="1"/>
          </p:cNvSpPr>
          <p:nvPr>
            <p:ph idx="16" hasCustomPrompt="1"/>
          </p:nvPr>
        </p:nvSpPr>
        <p:spPr>
          <a:xfrm>
            <a:off x="9029700" y="1981200"/>
            <a:ext cx="2705100" cy="44196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C6C3D804-30A8-C9BA-4B59-D8BD358ABC57}"/>
              </a:ext>
            </a:extLst>
          </p:cNvPr>
          <p:cNvSpPr>
            <a:spLocks noGrp="1"/>
          </p:cNvSpPr>
          <p:nvPr>
            <p:ph type="ftr" sz="quarter" idx="17"/>
          </p:nvPr>
        </p:nvSpPr>
        <p:spPr/>
        <p:txBody>
          <a:bodyPr/>
          <a:lstStyle/>
          <a:p>
            <a:r>
              <a:rPr lang="en-US"/>
              <a:t> </a:t>
            </a:r>
          </a:p>
        </p:txBody>
      </p:sp>
      <p:sp>
        <p:nvSpPr>
          <p:cNvPr id="11" name="Slide Number Placeholder 1">
            <a:extLst>
              <a:ext uri="{FF2B5EF4-FFF2-40B4-BE49-F238E27FC236}">
                <a16:creationId xmlns:a16="http://schemas.microsoft.com/office/drawing/2014/main" id="{2D042605-9F69-E8E5-8CC8-EA91537D893C}"/>
              </a:ext>
            </a:extLst>
          </p:cNvPr>
          <p:cNvSpPr>
            <a:spLocks noGrp="1"/>
          </p:cNvSpPr>
          <p:nvPr>
            <p:ph type="sldNum" sz="quarter" idx="18"/>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4" name="Date Placeholder 3">
            <a:extLst>
              <a:ext uri="{FF2B5EF4-FFF2-40B4-BE49-F238E27FC236}">
                <a16:creationId xmlns:a16="http://schemas.microsoft.com/office/drawing/2014/main" id="{D4C62F4D-7BE4-EC54-42A2-25052CB56319}"/>
              </a:ext>
            </a:extLst>
          </p:cNvPr>
          <p:cNvSpPr>
            <a:spLocks noGrp="1"/>
          </p:cNvSpPr>
          <p:nvPr>
            <p:ph type="dt" sz="half" idx="20"/>
          </p:nvPr>
        </p:nvSpPr>
        <p:spPr/>
        <p:txBody>
          <a:bodyPr/>
          <a:lstStyle/>
          <a:p>
            <a:endParaRPr lang="en-US"/>
          </a:p>
        </p:txBody>
      </p:sp>
      <p:sp>
        <p:nvSpPr>
          <p:cNvPr id="5" name="Text Placeholder 10">
            <a:extLst>
              <a:ext uri="{FF2B5EF4-FFF2-40B4-BE49-F238E27FC236}">
                <a16:creationId xmlns:a16="http://schemas.microsoft.com/office/drawing/2014/main" id="{AA9B5EA7-6FFF-7129-23F1-43F5D811649B}"/>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8" name="Title 1">
            <a:extLst>
              <a:ext uri="{FF2B5EF4-FFF2-40B4-BE49-F238E27FC236}">
                <a16:creationId xmlns:a16="http://schemas.microsoft.com/office/drawing/2014/main" id="{FFBE34AF-63EE-2058-5D0D-6B0E20728ACF}"/>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2" name="Text Placeholder 9">
            <a:extLst>
              <a:ext uri="{FF2B5EF4-FFF2-40B4-BE49-F238E27FC236}">
                <a16:creationId xmlns:a16="http://schemas.microsoft.com/office/drawing/2014/main" id="{B2A017CE-5FB2-875E-4A58-CC7E5DA6A72C}"/>
              </a:ext>
            </a:extLst>
          </p:cNvPr>
          <p:cNvSpPr>
            <a:spLocks noGrp="1"/>
          </p:cNvSpPr>
          <p:nvPr>
            <p:ph type="body" sz="quarter" idx="21"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2838591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205-Content-Basic(Light)">
    <p:bg>
      <p:bgPr>
        <a:solidFill>
          <a:schemeClr val="bg1"/>
        </a:solidFill>
        <a:effectLst/>
      </p:bgPr>
    </p:bg>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828800"/>
            <a:ext cx="11277600" cy="4572000"/>
          </a:xfrm>
          <a:prstGeom prst="rect">
            <a:avLst/>
          </a:prstGeom>
        </p:spPr>
        <p:txBody>
          <a:bodyPr vert="horz" lIns="0" tIns="0" rIns="0" bIns="0" rtlCol="0">
            <a:noAutofit/>
          </a:bodyPr>
          <a:lstStyle>
            <a:lvl1pPr>
              <a:defRPr sz="2000"/>
            </a:lvl1pPr>
            <a:lvl3pPr>
              <a:defRPr sz="2400"/>
            </a:lvl3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5" name="Date Placeholder 4">
            <a:extLst>
              <a:ext uri="{FF2B5EF4-FFF2-40B4-BE49-F238E27FC236}">
                <a16:creationId xmlns:a16="http://schemas.microsoft.com/office/drawing/2014/main" id="{21156405-278E-2EFD-2E25-219863C2C44E}"/>
              </a:ext>
            </a:extLst>
          </p:cNvPr>
          <p:cNvSpPr>
            <a:spLocks noGrp="1"/>
          </p:cNvSpPr>
          <p:nvPr>
            <p:ph type="dt" sz="half" idx="19"/>
          </p:nvPr>
        </p:nvSpPr>
        <p:spPr/>
        <p:txBody>
          <a:bodyPr/>
          <a:lstStyle/>
          <a:p>
            <a:endParaRPr lang="en-US"/>
          </a:p>
        </p:txBody>
      </p:sp>
      <p:sp>
        <p:nvSpPr>
          <p:cNvPr id="7" name="Footer Placeholder 6">
            <a:extLst>
              <a:ext uri="{FF2B5EF4-FFF2-40B4-BE49-F238E27FC236}">
                <a16:creationId xmlns:a16="http://schemas.microsoft.com/office/drawing/2014/main" id="{FDCA6378-80A5-952B-D31B-354316892902}"/>
              </a:ext>
            </a:extLst>
          </p:cNvPr>
          <p:cNvSpPr>
            <a:spLocks noGrp="1"/>
          </p:cNvSpPr>
          <p:nvPr>
            <p:ph type="ftr" sz="quarter" idx="20"/>
          </p:nvPr>
        </p:nvSpPr>
        <p:spPr>
          <a:xfrm>
            <a:off x="126296" y="6583680"/>
            <a:ext cx="182880" cy="182880"/>
          </a:xfrm>
          <a:prstGeom prst="rect">
            <a:avLst/>
          </a:prstGeom>
        </p:spPr>
        <p:txBody>
          <a:bodyPr/>
          <a:lstStyle/>
          <a:p>
            <a:r>
              <a:rPr lang="en-US"/>
              <a:t> </a:t>
            </a:r>
          </a:p>
        </p:txBody>
      </p:sp>
      <p:sp>
        <p:nvSpPr>
          <p:cNvPr id="8" name="Slide Number Placeholder 7">
            <a:extLst>
              <a:ext uri="{FF2B5EF4-FFF2-40B4-BE49-F238E27FC236}">
                <a16:creationId xmlns:a16="http://schemas.microsoft.com/office/drawing/2014/main" id="{A9E8A079-4523-68B8-83FA-A3EF6ED818CE}"/>
              </a:ext>
            </a:extLst>
          </p:cNvPr>
          <p:cNvSpPr>
            <a:spLocks noGrp="1"/>
          </p:cNvSpPr>
          <p:nvPr>
            <p:ph type="sldNum" sz="quarter" idx="21"/>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12" name="Text Placeholder 10">
            <a:extLst>
              <a:ext uri="{FF2B5EF4-FFF2-40B4-BE49-F238E27FC236}">
                <a16:creationId xmlns:a16="http://schemas.microsoft.com/office/drawing/2014/main" id="{19E6084E-BE34-0858-7AEA-7D473FF2A162}"/>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3" name="Title 1">
            <a:extLst>
              <a:ext uri="{FF2B5EF4-FFF2-40B4-BE49-F238E27FC236}">
                <a16:creationId xmlns:a16="http://schemas.microsoft.com/office/drawing/2014/main" id="{7FD3B46F-6FE9-D1CD-6C6D-0B675CD23D35}"/>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4" name="Text Placeholder 9">
            <a:extLst>
              <a:ext uri="{FF2B5EF4-FFF2-40B4-BE49-F238E27FC236}">
                <a16:creationId xmlns:a16="http://schemas.microsoft.com/office/drawing/2014/main" id="{1233F87B-2AF2-DAB1-E5F1-6C556EFEF30E}"/>
              </a:ext>
            </a:extLst>
          </p:cNvPr>
          <p:cNvSpPr>
            <a:spLocks noGrp="1"/>
          </p:cNvSpPr>
          <p:nvPr>
            <p:ph type="body" sz="quarter" idx="17"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31343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0221-Content-Columns-Five(Light)">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981201"/>
            <a:ext cx="2103120" cy="4419599"/>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2750820" y="1981200"/>
            <a:ext cx="2103120" cy="4419600"/>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5044440" y="1981200"/>
            <a:ext cx="2103120" cy="4419600"/>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Text Placeholder 4">
            <a:extLst>
              <a:ext uri="{FF2B5EF4-FFF2-40B4-BE49-F238E27FC236}">
                <a16:creationId xmlns:a16="http://schemas.microsoft.com/office/drawing/2014/main" id="{5BD7F0C7-5E69-B67B-6647-AFBD7C3C8704}"/>
              </a:ext>
            </a:extLst>
          </p:cNvPr>
          <p:cNvSpPr>
            <a:spLocks noGrp="1"/>
          </p:cNvSpPr>
          <p:nvPr>
            <p:ph idx="16" hasCustomPrompt="1"/>
          </p:nvPr>
        </p:nvSpPr>
        <p:spPr>
          <a:xfrm>
            <a:off x="7338060" y="1981200"/>
            <a:ext cx="2103120" cy="4419600"/>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Text Placeholder 5">
            <a:extLst>
              <a:ext uri="{FF2B5EF4-FFF2-40B4-BE49-F238E27FC236}">
                <a16:creationId xmlns:a16="http://schemas.microsoft.com/office/drawing/2014/main" id="{A174D4A6-37AF-6CDC-DEDA-118D4769CDC3}"/>
              </a:ext>
            </a:extLst>
          </p:cNvPr>
          <p:cNvSpPr>
            <a:spLocks noGrp="1"/>
          </p:cNvSpPr>
          <p:nvPr>
            <p:ph idx="22" hasCustomPrompt="1"/>
          </p:nvPr>
        </p:nvSpPr>
        <p:spPr>
          <a:xfrm>
            <a:off x="9631680" y="1981200"/>
            <a:ext cx="2103120" cy="4419601"/>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A7CA0542-B95A-1FAA-EA96-C70DB50C3AA0}"/>
              </a:ext>
            </a:extLst>
          </p:cNvPr>
          <p:cNvSpPr>
            <a:spLocks noGrp="1"/>
          </p:cNvSpPr>
          <p:nvPr>
            <p:ph type="ftr" sz="quarter" idx="23"/>
          </p:nvPr>
        </p:nvSpPr>
        <p:spPr/>
        <p:txBody>
          <a:bodyPr/>
          <a:lstStyle/>
          <a:p>
            <a:r>
              <a:rPr lang="en-US"/>
              <a:t> </a:t>
            </a:r>
          </a:p>
        </p:txBody>
      </p:sp>
      <p:sp>
        <p:nvSpPr>
          <p:cNvPr id="11" name="Slide Number Placeholder 1">
            <a:extLst>
              <a:ext uri="{FF2B5EF4-FFF2-40B4-BE49-F238E27FC236}">
                <a16:creationId xmlns:a16="http://schemas.microsoft.com/office/drawing/2014/main" id="{A03FFD81-EE9D-124D-D1F1-AA501AB261D4}"/>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4" name="Date Placeholder 3">
            <a:extLst>
              <a:ext uri="{FF2B5EF4-FFF2-40B4-BE49-F238E27FC236}">
                <a16:creationId xmlns:a16="http://schemas.microsoft.com/office/drawing/2014/main" id="{6B63A3F4-2E63-F2DC-E01F-C9386B1FF322}"/>
              </a:ext>
            </a:extLst>
          </p:cNvPr>
          <p:cNvSpPr>
            <a:spLocks noGrp="1"/>
          </p:cNvSpPr>
          <p:nvPr>
            <p:ph type="dt" sz="half" idx="25"/>
          </p:nvPr>
        </p:nvSpPr>
        <p:spPr/>
        <p:txBody>
          <a:bodyPr/>
          <a:lstStyle/>
          <a:p>
            <a:endParaRPr lang="en-US"/>
          </a:p>
        </p:txBody>
      </p:sp>
      <p:sp>
        <p:nvSpPr>
          <p:cNvPr id="5" name="Text Placeholder 10">
            <a:extLst>
              <a:ext uri="{FF2B5EF4-FFF2-40B4-BE49-F238E27FC236}">
                <a16:creationId xmlns:a16="http://schemas.microsoft.com/office/drawing/2014/main" id="{7D22540D-FB7D-6994-82ED-20B02A5D4A61}"/>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8" name="Title 1">
            <a:extLst>
              <a:ext uri="{FF2B5EF4-FFF2-40B4-BE49-F238E27FC236}">
                <a16:creationId xmlns:a16="http://schemas.microsoft.com/office/drawing/2014/main" id="{66B8288C-518A-5726-9CAF-D7443F67A60D}"/>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2" name="Text Placeholder 9">
            <a:extLst>
              <a:ext uri="{FF2B5EF4-FFF2-40B4-BE49-F238E27FC236}">
                <a16:creationId xmlns:a16="http://schemas.microsoft.com/office/drawing/2014/main" id="{8A13B324-EFB4-19CC-DF5B-BAC7F91F9BC6}"/>
              </a:ext>
            </a:extLst>
          </p:cNvPr>
          <p:cNvSpPr>
            <a:spLocks noGrp="1"/>
          </p:cNvSpPr>
          <p:nvPr>
            <p:ph type="body" sz="quarter" idx="17"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20019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0223-Content-Subtitle-Icons(Light)">
    <p:spTree>
      <p:nvGrpSpPr>
        <p:cNvPr id="1" name=""/>
        <p:cNvGrpSpPr/>
        <p:nvPr/>
      </p:nvGrpSpPr>
      <p:grpSpPr>
        <a:xfrm>
          <a:off x="0" y="0"/>
          <a:ext cx="0" cy="0"/>
          <a:chOff x="0" y="0"/>
          <a:chExt cx="0" cy="0"/>
        </a:xfrm>
      </p:grpSpPr>
      <p:sp>
        <p:nvSpPr>
          <p:cNvPr id="4" name="Picture Placeholder 1">
            <a:extLst>
              <a:ext uri="{FF2B5EF4-FFF2-40B4-BE49-F238E27FC236}">
                <a16:creationId xmlns:a16="http://schemas.microsoft.com/office/drawing/2014/main" id="{F4790A65-B0DD-8CC5-F485-B7AE9913EAB6}"/>
              </a:ext>
            </a:extLst>
          </p:cNvPr>
          <p:cNvSpPr>
            <a:spLocks noGrp="1"/>
          </p:cNvSpPr>
          <p:nvPr>
            <p:ph type="pic" sz="quarter" idx="26"/>
          </p:nvPr>
        </p:nvSpPr>
        <p:spPr>
          <a:xfrm>
            <a:off x="457200" y="1981200"/>
            <a:ext cx="1005840" cy="1005840"/>
          </a:xfrm>
        </p:spPr>
        <p:txBody>
          <a:bodyPr>
            <a:noAutofit/>
          </a:bodyPr>
          <a:lstStyle/>
          <a:p>
            <a:endParaRPr lang="en-US"/>
          </a:p>
        </p:txBody>
      </p:sp>
      <p:sp>
        <p:nvSpPr>
          <p:cNvPr id="5" name="Picture Placeholder 2">
            <a:extLst>
              <a:ext uri="{FF2B5EF4-FFF2-40B4-BE49-F238E27FC236}">
                <a16:creationId xmlns:a16="http://schemas.microsoft.com/office/drawing/2014/main" id="{9DF8B6AF-5C4E-1A0D-BF14-E4C83015E101}"/>
              </a:ext>
            </a:extLst>
          </p:cNvPr>
          <p:cNvSpPr>
            <a:spLocks noGrp="1"/>
          </p:cNvSpPr>
          <p:nvPr>
            <p:ph type="pic" sz="quarter" idx="27"/>
          </p:nvPr>
        </p:nvSpPr>
        <p:spPr>
          <a:xfrm>
            <a:off x="6172200" y="1981200"/>
            <a:ext cx="1005840" cy="1005840"/>
          </a:xfrm>
        </p:spPr>
        <p:txBody>
          <a:bodyPr>
            <a:noAutofit/>
          </a:bodyPr>
          <a:lstStyle/>
          <a:p>
            <a:endParaRPr lang="en-US"/>
          </a:p>
        </p:txBody>
      </p:sp>
      <p:sp>
        <p:nvSpPr>
          <p:cNvPr id="2" name="Footer Placeholder 1">
            <a:extLst>
              <a:ext uri="{FF2B5EF4-FFF2-40B4-BE49-F238E27FC236}">
                <a16:creationId xmlns:a16="http://schemas.microsoft.com/office/drawing/2014/main" id="{ECF0212E-D077-4118-A07B-80F571203E81}"/>
              </a:ext>
            </a:extLst>
          </p:cNvPr>
          <p:cNvSpPr>
            <a:spLocks noGrp="1"/>
          </p:cNvSpPr>
          <p:nvPr>
            <p:ph type="ftr" sz="quarter" idx="20"/>
          </p:nvPr>
        </p:nvSpPr>
        <p:spPr/>
        <p:txBody>
          <a:bodyPr/>
          <a:lstStyle/>
          <a:p>
            <a:r>
              <a:rPr lang="en-US"/>
              <a:t> </a:t>
            </a:r>
          </a:p>
        </p:txBody>
      </p:sp>
      <p:sp>
        <p:nvSpPr>
          <p:cNvPr id="11" name="Slide Number Placeholder 1">
            <a:extLst>
              <a:ext uri="{FF2B5EF4-FFF2-40B4-BE49-F238E27FC236}">
                <a16:creationId xmlns:a16="http://schemas.microsoft.com/office/drawing/2014/main" id="{0176FE64-4B9C-CD24-FABE-83295533DBE4}"/>
              </a:ext>
            </a:extLst>
          </p:cNvPr>
          <p:cNvSpPr>
            <a:spLocks noGrp="1"/>
          </p:cNvSpPr>
          <p:nvPr>
            <p:ph type="sldNum" sz="quarter" idx="21"/>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C348B7DB-732A-9834-4536-2306E4C6520B}"/>
              </a:ext>
            </a:extLst>
          </p:cNvPr>
          <p:cNvSpPr>
            <a:spLocks noGrp="1"/>
          </p:cNvSpPr>
          <p:nvPr>
            <p:ph type="dt" sz="half" idx="28"/>
          </p:nvPr>
        </p:nvSpPr>
        <p:spPr/>
        <p:txBody>
          <a:bodyPr/>
          <a:lstStyle/>
          <a:p>
            <a:endParaRPr lang="en-US"/>
          </a:p>
        </p:txBody>
      </p:sp>
      <p:sp>
        <p:nvSpPr>
          <p:cNvPr id="8" name="Text Placeholder 1">
            <a:extLst>
              <a:ext uri="{FF2B5EF4-FFF2-40B4-BE49-F238E27FC236}">
                <a16:creationId xmlns:a16="http://schemas.microsoft.com/office/drawing/2014/main" id="{15E560AF-C14F-D156-E026-C2C0C8F734B8}"/>
              </a:ext>
            </a:extLst>
          </p:cNvPr>
          <p:cNvSpPr>
            <a:spLocks noGrp="1"/>
          </p:cNvSpPr>
          <p:nvPr>
            <p:ph idx="1" hasCustomPrompt="1"/>
          </p:nvPr>
        </p:nvSpPr>
        <p:spPr>
          <a:xfrm>
            <a:off x="457200" y="3155430"/>
            <a:ext cx="5562600" cy="324537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Text Placeholder 2">
            <a:extLst>
              <a:ext uri="{FF2B5EF4-FFF2-40B4-BE49-F238E27FC236}">
                <a16:creationId xmlns:a16="http://schemas.microsoft.com/office/drawing/2014/main" id="{FE06935D-0E92-F2A0-14A1-6BB5F1D00A4B}"/>
              </a:ext>
            </a:extLst>
          </p:cNvPr>
          <p:cNvSpPr>
            <a:spLocks noGrp="1"/>
          </p:cNvSpPr>
          <p:nvPr>
            <p:ph idx="13" hasCustomPrompt="1"/>
          </p:nvPr>
        </p:nvSpPr>
        <p:spPr>
          <a:xfrm>
            <a:off x="6172200" y="3155430"/>
            <a:ext cx="5562600" cy="3245370"/>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Text Placeholder 10">
            <a:extLst>
              <a:ext uri="{FF2B5EF4-FFF2-40B4-BE49-F238E27FC236}">
                <a16:creationId xmlns:a16="http://schemas.microsoft.com/office/drawing/2014/main" id="{528D118E-622D-85F0-0784-8A3CD782EC9D}"/>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2" name="Title 1">
            <a:extLst>
              <a:ext uri="{FF2B5EF4-FFF2-40B4-BE49-F238E27FC236}">
                <a16:creationId xmlns:a16="http://schemas.microsoft.com/office/drawing/2014/main" id="{C3AB8A02-856C-79CE-69B5-385C039E82E4}"/>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3" name="Text Placeholder 9">
            <a:extLst>
              <a:ext uri="{FF2B5EF4-FFF2-40B4-BE49-F238E27FC236}">
                <a16:creationId xmlns:a16="http://schemas.microsoft.com/office/drawing/2014/main" id="{DA7FF367-5E73-9D5D-8B6D-DCD1405131C5}"/>
              </a:ext>
            </a:extLst>
          </p:cNvPr>
          <p:cNvSpPr>
            <a:spLocks noGrp="1"/>
          </p:cNvSpPr>
          <p:nvPr>
            <p:ph type="body" sz="quarter" idx="29"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748927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0225-Content-(Light)">
    <p:spTree>
      <p:nvGrpSpPr>
        <p:cNvPr id="1" name=""/>
        <p:cNvGrpSpPr/>
        <p:nvPr/>
      </p:nvGrpSpPr>
      <p:grpSpPr>
        <a:xfrm>
          <a:off x="0" y="0"/>
          <a:ext cx="0" cy="0"/>
          <a:chOff x="0" y="0"/>
          <a:chExt cx="0" cy="0"/>
        </a:xfrm>
      </p:grpSpPr>
      <p:sp>
        <p:nvSpPr>
          <p:cNvPr id="12" name="Content Placeholder 1">
            <a:extLst>
              <a:ext uri="{FF2B5EF4-FFF2-40B4-BE49-F238E27FC236}">
                <a16:creationId xmlns:a16="http://schemas.microsoft.com/office/drawing/2014/main" id="{9CA61F29-6355-B1F6-24ED-2EF409256066}"/>
              </a:ext>
            </a:extLst>
          </p:cNvPr>
          <p:cNvSpPr>
            <a:spLocks noGrp="1"/>
          </p:cNvSpPr>
          <p:nvPr>
            <p:ph sz="quarter" idx="18" hasCustomPrompt="1"/>
          </p:nvPr>
        </p:nvSpPr>
        <p:spPr>
          <a:xfrm>
            <a:off x="457200" y="1981200"/>
            <a:ext cx="5562600" cy="1524000"/>
          </a:xfrm>
        </p:spPr>
        <p:txBody>
          <a:bodyPr>
            <a:noAutofit/>
          </a:bodyPr>
          <a:lstStyle/>
          <a:p>
            <a:pPr lvl="5"/>
            <a:r>
              <a:rPr lang="en-US"/>
              <a:t>Click to add Content</a:t>
            </a:r>
          </a:p>
        </p:txBody>
      </p:sp>
      <p:sp>
        <p:nvSpPr>
          <p:cNvPr id="13" name="Content Placeholder 2">
            <a:extLst>
              <a:ext uri="{FF2B5EF4-FFF2-40B4-BE49-F238E27FC236}">
                <a16:creationId xmlns:a16="http://schemas.microsoft.com/office/drawing/2014/main" id="{BC7D2578-38AE-9232-089D-DC732214AD1A}"/>
              </a:ext>
            </a:extLst>
          </p:cNvPr>
          <p:cNvSpPr>
            <a:spLocks noGrp="1"/>
          </p:cNvSpPr>
          <p:nvPr>
            <p:ph sz="quarter" idx="19" hasCustomPrompt="1"/>
          </p:nvPr>
        </p:nvSpPr>
        <p:spPr>
          <a:xfrm>
            <a:off x="6172200" y="1981200"/>
            <a:ext cx="5562600" cy="1524000"/>
          </a:xfrm>
        </p:spPr>
        <p:txBody>
          <a:bodyPr>
            <a:noAutofit/>
          </a:bodyPr>
          <a:lstStyle/>
          <a:p>
            <a:pPr lvl="5"/>
            <a:r>
              <a:rPr lang="en-US"/>
              <a:t>Click to add Content</a:t>
            </a:r>
          </a:p>
        </p:txBody>
      </p:sp>
      <p:sp>
        <p:nvSpPr>
          <p:cNvPr id="2" name="Footer Placeholder 1">
            <a:extLst>
              <a:ext uri="{FF2B5EF4-FFF2-40B4-BE49-F238E27FC236}">
                <a16:creationId xmlns:a16="http://schemas.microsoft.com/office/drawing/2014/main" id="{E45E90C7-F51A-3DF0-F800-0B8373FD457D}"/>
              </a:ext>
            </a:extLst>
          </p:cNvPr>
          <p:cNvSpPr>
            <a:spLocks noGrp="1"/>
          </p:cNvSpPr>
          <p:nvPr>
            <p:ph type="ftr" sz="quarter" idx="20"/>
          </p:nvPr>
        </p:nvSpPr>
        <p:spPr/>
        <p:txBody>
          <a:bodyPr/>
          <a:lstStyle/>
          <a:p>
            <a:r>
              <a:rPr lang="en-US"/>
              <a:t> </a:t>
            </a:r>
          </a:p>
        </p:txBody>
      </p:sp>
      <p:sp>
        <p:nvSpPr>
          <p:cNvPr id="9" name="Slide Number Placeholder 1">
            <a:extLst>
              <a:ext uri="{FF2B5EF4-FFF2-40B4-BE49-F238E27FC236}">
                <a16:creationId xmlns:a16="http://schemas.microsoft.com/office/drawing/2014/main" id="{6887D9C9-D2E1-0F01-B18A-B83D449FB337}"/>
              </a:ext>
            </a:extLst>
          </p:cNvPr>
          <p:cNvSpPr>
            <a:spLocks noGrp="1"/>
          </p:cNvSpPr>
          <p:nvPr>
            <p:ph type="sldNum" sz="quarter" idx="21"/>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C2B152A0-C82E-C254-1EFE-E688C4A2D5BF}"/>
              </a:ext>
            </a:extLst>
          </p:cNvPr>
          <p:cNvSpPr>
            <a:spLocks noGrp="1"/>
          </p:cNvSpPr>
          <p:nvPr>
            <p:ph type="dt" sz="half" idx="22"/>
          </p:nvPr>
        </p:nvSpPr>
        <p:spPr/>
        <p:txBody>
          <a:bodyPr/>
          <a:lstStyle/>
          <a:p>
            <a:endParaRPr lang="en-US"/>
          </a:p>
        </p:txBody>
      </p:sp>
      <p:sp>
        <p:nvSpPr>
          <p:cNvPr id="4" name="Text Placeholder 1">
            <a:extLst>
              <a:ext uri="{FF2B5EF4-FFF2-40B4-BE49-F238E27FC236}">
                <a16:creationId xmlns:a16="http://schemas.microsoft.com/office/drawing/2014/main" id="{5EF728A9-2E67-8522-6919-3E3DF04F7AF0}"/>
              </a:ext>
            </a:extLst>
          </p:cNvPr>
          <p:cNvSpPr>
            <a:spLocks noGrp="1"/>
          </p:cNvSpPr>
          <p:nvPr>
            <p:ph idx="1" hasCustomPrompt="1"/>
          </p:nvPr>
        </p:nvSpPr>
        <p:spPr>
          <a:xfrm>
            <a:off x="457200" y="3687580"/>
            <a:ext cx="5562600" cy="271322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5" name="Text Placeholder 2">
            <a:extLst>
              <a:ext uri="{FF2B5EF4-FFF2-40B4-BE49-F238E27FC236}">
                <a16:creationId xmlns:a16="http://schemas.microsoft.com/office/drawing/2014/main" id="{B78FDE93-9B67-A86A-19E5-221E1506DF51}"/>
              </a:ext>
            </a:extLst>
          </p:cNvPr>
          <p:cNvSpPr>
            <a:spLocks noGrp="1"/>
          </p:cNvSpPr>
          <p:nvPr>
            <p:ph idx="13" hasCustomPrompt="1"/>
          </p:nvPr>
        </p:nvSpPr>
        <p:spPr>
          <a:xfrm>
            <a:off x="6172200" y="3687580"/>
            <a:ext cx="5562600" cy="271322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8" name="Text Placeholder 10">
            <a:extLst>
              <a:ext uri="{FF2B5EF4-FFF2-40B4-BE49-F238E27FC236}">
                <a16:creationId xmlns:a16="http://schemas.microsoft.com/office/drawing/2014/main" id="{FCBF343E-DAD5-2E90-0F44-2B96615B685A}"/>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0" name="Title 1">
            <a:extLst>
              <a:ext uri="{FF2B5EF4-FFF2-40B4-BE49-F238E27FC236}">
                <a16:creationId xmlns:a16="http://schemas.microsoft.com/office/drawing/2014/main" id="{C8FB6424-D1D2-8217-D088-BB83389288EB}"/>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1" name="Text Placeholder 9">
            <a:extLst>
              <a:ext uri="{FF2B5EF4-FFF2-40B4-BE49-F238E27FC236}">
                <a16:creationId xmlns:a16="http://schemas.microsoft.com/office/drawing/2014/main" id="{D65B3002-29CE-F3AA-162F-CA535CE7EA9B}"/>
              </a:ext>
            </a:extLst>
          </p:cNvPr>
          <p:cNvSpPr>
            <a:spLocks noGrp="1"/>
          </p:cNvSpPr>
          <p:nvPr>
            <p:ph type="body" sz="quarter" idx="23"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2578710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0227-Content-(Light)">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4B7CD76-4339-B6E2-3996-02098A1F2B46}"/>
              </a:ext>
            </a:extLst>
          </p:cNvPr>
          <p:cNvSpPr>
            <a:spLocks noGrp="1"/>
          </p:cNvSpPr>
          <p:nvPr>
            <p:ph sz="quarter" idx="18" hasCustomPrompt="1"/>
          </p:nvPr>
        </p:nvSpPr>
        <p:spPr>
          <a:xfrm>
            <a:off x="0" y="1981200"/>
            <a:ext cx="12192000" cy="1737360"/>
          </a:xfrm>
        </p:spPr>
        <p:txBody>
          <a:bodyPr>
            <a:noAutofit/>
          </a:bodyPr>
          <a:lstStyle/>
          <a:p>
            <a:pPr lvl="0"/>
            <a:r>
              <a:rPr lang="en-US"/>
              <a:t>Click to add Content</a:t>
            </a:r>
          </a:p>
        </p:txBody>
      </p:sp>
      <p:sp>
        <p:nvSpPr>
          <p:cNvPr id="2" name="Footer Placeholder 1">
            <a:extLst>
              <a:ext uri="{FF2B5EF4-FFF2-40B4-BE49-F238E27FC236}">
                <a16:creationId xmlns:a16="http://schemas.microsoft.com/office/drawing/2014/main" id="{B6487FF5-E5A9-9114-B872-BFAB897544A6}"/>
              </a:ext>
            </a:extLst>
          </p:cNvPr>
          <p:cNvSpPr>
            <a:spLocks noGrp="1"/>
          </p:cNvSpPr>
          <p:nvPr>
            <p:ph type="ftr" sz="quarter" idx="19"/>
          </p:nvPr>
        </p:nvSpPr>
        <p:spPr/>
        <p:txBody>
          <a:bodyPr/>
          <a:lstStyle/>
          <a:p>
            <a:r>
              <a:rPr lang="en-US"/>
              <a:t> </a:t>
            </a:r>
          </a:p>
        </p:txBody>
      </p:sp>
      <p:sp>
        <p:nvSpPr>
          <p:cNvPr id="10" name="Slide Number Placeholder 1">
            <a:extLst>
              <a:ext uri="{FF2B5EF4-FFF2-40B4-BE49-F238E27FC236}">
                <a16:creationId xmlns:a16="http://schemas.microsoft.com/office/drawing/2014/main" id="{2CF07392-E121-24CE-35A0-3015213E97E1}"/>
              </a:ext>
            </a:extLst>
          </p:cNvPr>
          <p:cNvSpPr>
            <a:spLocks noGrp="1"/>
          </p:cNvSpPr>
          <p:nvPr>
            <p:ph type="sldNum" sz="quarter" idx="20"/>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15661C6E-2874-EE00-C558-58C1B750F726}"/>
              </a:ext>
            </a:extLst>
          </p:cNvPr>
          <p:cNvSpPr>
            <a:spLocks noGrp="1"/>
          </p:cNvSpPr>
          <p:nvPr>
            <p:ph type="dt" sz="half" idx="21"/>
          </p:nvPr>
        </p:nvSpPr>
        <p:spPr/>
        <p:txBody>
          <a:bodyPr/>
          <a:lstStyle/>
          <a:p>
            <a:endParaRPr lang="en-US"/>
          </a:p>
        </p:txBody>
      </p:sp>
      <p:sp>
        <p:nvSpPr>
          <p:cNvPr id="4" name="Text Placeholder 1">
            <a:extLst>
              <a:ext uri="{FF2B5EF4-FFF2-40B4-BE49-F238E27FC236}">
                <a16:creationId xmlns:a16="http://schemas.microsoft.com/office/drawing/2014/main" id="{B4C5D52C-E2C8-CD77-EB48-3EEEF9D05919}"/>
              </a:ext>
            </a:extLst>
          </p:cNvPr>
          <p:cNvSpPr>
            <a:spLocks noGrp="1"/>
          </p:cNvSpPr>
          <p:nvPr>
            <p:ph idx="1" hasCustomPrompt="1"/>
          </p:nvPr>
        </p:nvSpPr>
        <p:spPr>
          <a:xfrm>
            <a:off x="457200" y="3840480"/>
            <a:ext cx="5562600" cy="2560320"/>
          </a:xfrm>
          <a:prstGeom prst="rect">
            <a:avLst/>
          </a:prstGeom>
        </p:spPr>
        <p:txBody>
          <a:bodyPr vert="horz" lIns="0" tIns="0" rIns="182880" bIns="9144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5" name="Text Placeholder 2">
            <a:extLst>
              <a:ext uri="{FF2B5EF4-FFF2-40B4-BE49-F238E27FC236}">
                <a16:creationId xmlns:a16="http://schemas.microsoft.com/office/drawing/2014/main" id="{0D7C29EB-4591-892A-156D-98A9E6D97E90}"/>
              </a:ext>
            </a:extLst>
          </p:cNvPr>
          <p:cNvSpPr>
            <a:spLocks noGrp="1"/>
          </p:cNvSpPr>
          <p:nvPr>
            <p:ph idx="13" hasCustomPrompt="1"/>
          </p:nvPr>
        </p:nvSpPr>
        <p:spPr>
          <a:xfrm>
            <a:off x="6172200" y="3840480"/>
            <a:ext cx="5562600" cy="2560320"/>
          </a:xfrm>
          <a:prstGeom prst="rect">
            <a:avLst/>
          </a:prstGeom>
        </p:spPr>
        <p:txBody>
          <a:bodyPr vert="horz" lIns="0" tIns="45720" rIns="182880" bIns="9144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8" name="Text Placeholder 10">
            <a:extLst>
              <a:ext uri="{FF2B5EF4-FFF2-40B4-BE49-F238E27FC236}">
                <a16:creationId xmlns:a16="http://schemas.microsoft.com/office/drawing/2014/main" id="{3EECB8FF-27F6-0902-3CBF-92E00C4E73AE}"/>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1" name="Title 1">
            <a:extLst>
              <a:ext uri="{FF2B5EF4-FFF2-40B4-BE49-F238E27FC236}">
                <a16:creationId xmlns:a16="http://schemas.microsoft.com/office/drawing/2014/main" id="{DF02F0FB-7062-203D-02E8-BF4ECF91336F}"/>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2" name="Text Placeholder 9">
            <a:extLst>
              <a:ext uri="{FF2B5EF4-FFF2-40B4-BE49-F238E27FC236}">
                <a16:creationId xmlns:a16="http://schemas.microsoft.com/office/drawing/2014/main" id="{B75B606A-63F4-FFF9-CD23-C29301B82B6A}"/>
              </a:ext>
            </a:extLst>
          </p:cNvPr>
          <p:cNvSpPr>
            <a:spLocks noGrp="1"/>
          </p:cNvSpPr>
          <p:nvPr>
            <p:ph type="body" sz="quarter" idx="22"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220646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0229-Content-(Light)">
    <p:spTree>
      <p:nvGrpSpPr>
        <p:cNvPr id="1" name=""/>
        <p:cNvGrpSpPr/>
        <p:nvPr/>
      </p:nvGrpSpPr>
      <p:grpSpPr>
        <a:xfrm>
          <a:off x="0" y="0"/>
          <a:ext cx="0" cy="0"/>
          <a:chOff x="0" y="0"/>
          <a:chExt cx="0" cy="0"/>
        </a:xfrm>
      </p:grpSpPr>
      <p:sp>
        <p:nvSpPr>
          <p:cNvPr id="4" name="Picture Placeholder 1">
            <a:extLst>
              <a:ext uri="{FF2B5EF4-FFF2-40B4-BE49-F238E27FC236}">
                <a16:creationId xmlns:a16="http://schemas.microsoft.com/office/drawing/2014/main" id="{3670D9F9-B79C-462B-71FA-B95F96FE30A4}"/>
              </a:ext>
            </a:extLst>
          </p:cNvPr>
          <p:cNvSpPr>
            <a:spLocks noGrp="1"/>
          </p:cNvSpPr>
          <p:nvPr>
            <p:ph type="pic" sz="quarter" idx="26"/>
          </p:nvPr>
        </p:nvSpPr>
        <p:spPr>
          <a:xfrm>
            <a:off x="457200" y="1981200"/>
            <a:ext cx="1005840" cy="1005840"/>
          </a:xfrm>
        </p:spPr>
        <p:txBody>
          <a:bodyPr>
            <a:noAutofit/>
          </a:bodyPr>
          <a:lstStyle/>
          <a:p>
            <a:endParaRPr lang="en-US"/>
          </a:p>
        </p:txBody>
      </p:sp>
      <p:sp>
        <p:nvSpPr>
          <p:cNvPr id="5" name="Picture Placeholder 2">
            <a:extLst>
              <a:ext uri="{FF2B5EF4-FFF2-40B4-BE49-F238E27FC236}">
                <a16:creationId xmlns:a16="http://schemas.microsoft.com/office/drawing/2014/main" id="{652576C2-876B-9147-74A7-CC3D4A5C50D9}"/>
              </a:ext>
            </a:extLst>
          </p:cNvPr>
          <p:cNvSpPr>
            <a:spLocks noGrp="1"/>
          </p:cNvSpPr>
          <p:nvPr>
            <p:ph type="pic" sz="quarter" idx="27"/>
          </p:nvPr>
        </p:nvSpPr>
        <p:spPr>
          <a:xfrm>
            <a:off x="4273550" y="1981200"/>
            <a:ext cx="1005840" cy="1005840"/>
          </a:xfrm>
        </p:spPr>
        <p:txBody>
          <a:bodyPr>
            <a:noAutofit/>
          </a:bodyPr>
          <a:lstStyle/>
          <a:p>
            <a:endParaRPr lang="en-US"/>
          </a:p>
        </p:txBody>
      </p:sp>
      <p:sp>
        <p:nvSpPr>
          <p:cNvPr id="8" name="Picture Placeholder 3">
            <a:extLst>
              <a:ext uri="{FF2B5EF4-FFF2-40B4-BE49-F238E27FC236}">
                <a16:creationId xmlns:a16="http://schemas.microsoft.com/office/drawing/2014/main" id="{7ABF6545-C196-6846-167C-2A952E1A28A9}"/>
              </a:ext>
            </a:extLst>
          </p:cNvPr>
          <p:cNvSpPr>
            <a:spLocks noGrp="1"/>
          </p:cNvSpPr>
          <p:nvPr>
            <p:ph type="pic" sz="quarter" idx="28"/>
          </p:nvPr>
        </p:nvSpPr>
        <p:spPr>
          <a:xfrm>
            <a:off x="8077200" y="1981200"/>
            <a:ext cx="1005840" cy="1005840"/>
          </a:xfrm>
        </p:spPr>
        <p:txBody>
          <a:bodyPr>
            <a:noAutofit/>
          </a:bodyPr>
          <a:lstStyle/>
          <a:p>
            <a:endParaRPr lang="en-US"/>
          </a:p>
        </p:txBody>
      </p:sp>
      <p:sp>
        <p:nvSpPr>
          <p:cNvPr id="2" name="Footer Placeholder 1">
            <a:extLst>
              <a:ext uri="{FF2B5EF4-FFF2-40B4-BE49-F238E27FC236}">
                <a16:creationId xmlns:a16="http://schemas.microsoft.com/office/drawing/2014/main" id="{BBAE267B-94E6-3E1C-B36F-45645AB6CDB3}"/>
              </a:ext>
            </a:extLst>
          </p:cNvPr>
          <p:cNvSpPr>
            <a:spLocks noGrp="1"/>
          </p:cNvSpPr>
          <p:nvPr>
            <p:ph type="ftr" sz="quarter" idx="21"/>
          </p:nvPr>
        </p:nvSpPr>
        <p:spPr/>
        <p:txBody>
          <a:bodyPr/>
          <a:lstStyle/>
          <a:p>
            <a:r>
              <a:rPr lang="en-US"/>
              <a:t> </a:t>
            </a:r>
          </a:p>
        </p:txBody>
      </p:sp>
      <p:sp>
        <p:nvSpPr>
          <p:cNvPr id="10" name="Slide Number Placeholder 1">
            <a:extLst>
              <a:ext uri="{FF2B5EF4-FFF2-40B4-BE49-F238E27FC236}">
                <a16:creationId xmlns:a16="http://schemas.microsoft.com/office/drawing/2014/main" id="{EC78B699-6F44-A6E2-AA94-9865D63A95F0}"/>
              </a:ext>
            </a:extLst>
          </p:cNvPr>
          <p:cNvSpPr>
            <a:spLocks noGrp="1"/>
          </p:cNvSpPr>
          <p:nvPr>
            <p:ph type="sldNum" sz="quarter" idx="22"/>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6DC0F3CD-46D4-8709-4348-9769F53C219C}"/>
              </a:ext>
            </a:extLst>
          </p:cNvPr>
          <p:cNvSpPr>
            <a:spLocks noGrp="1"/>
          </p:cNvSpPr>
          <p:nvPr>
            <p:ph type="dt" sz="half" idx="29"/>
          </p:nvPr>
        </p:nvSpPr>
        <p:spPr/>
        <p:txBody>
          <a:bodyPr/>
          <a:lstStyle/>
          <a:p>
            <a:endParaRPr lang="en-US"/>
          </a:p>
        </p:txBody>
      </p:sp>
      <p:sp>
        <p:nvSpPr>
          <p:cNvPr id="11" name="Text Placeholder 1">
            <a:extLst>
              <a:ext uri="{FF2B5EF4-FFF2-40B4-BE49-F238E27FC236}">
                <a16:creationId xmlns:a16="http://schemas.microsoft.com/office/drawing/2014/main" id="{B63FABEE-B9C9-F966-0D24-6D6032878F60}"/>
              </a:ext>
            </a:extLst>
          </p:cNvPr>
          <p:cNvSpPr>
            <a:spLocks noGrp="1"/>
          </p:cNvSpPr>
          <p:nvPr>
            <p:ph idx="1" hasCustomPrompt="1"/>
          </p:nvPr>
        </p:nvSpPr>
        <p:spPr>
          <a:xfrm>
            <a:off x="457200" y="3192905"/>
            <a:ext cx="3657600" cy="3207894"/>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2" name="Text Placeholder 2">
            <a:extLst>
              <a:ext uri="{FF2B5EF4-FFF2-40B4-BE49-F238E27FC236}">
                <a16:creationId xmlns:a16="http://schemas.microsoft.com/office/drawing/2014/main" id="{887E089E-75E0-EA99-4D84-ECE461BCF823}"/>
              </a:ext>
            </a:extLst>
          </p:cNvPr>
          <p:cNvSpPr>
            <a:spLocks noGrp="1"/>
          </p:cNvSpPr>
          <p:nvPr>
            <p:ph idx="13" hasCustomPrompt="1"/>
          </p:nvPr>
        </p:nvSpPr>
        <p:spPr>
          <a:xfrm>
            <a:off x="4273550" y="3192904"/>
            <a:ext cx="3651250" cy="3207895"/>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Text Placeholder 3">
            <a:extLst>
              <a:ext uri="{FF2B5EF4-FFF2-40B4-BE49-F238E27FC236}">
                <a16:creationId xmlns:a16="http://schemas.microsoft.com/office/drawing/2014/main" id="{B04653C4-1C1A-BD38-463D-4DD16E332BCC}"/>
              </a:ext>
            </a:extLst>
          </p:cNvPr>
          <p:cNvSpPr>
            <a:spLocks noGrp="1"/>
          </p:cNvSpPr>
          <p:nvPr>
            <p:ph idx="14" hasCustomPrompt="1"/>
          </p:nvPr>
        </p:nvSpPr>
        <p:spPr>
          <a:xfrm>
            <a:off x="8077201" y="3192905"/>
            <a:ext cx="3655102" cy="3207894"/>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Text Placeholder 10">
            <a:extLst>
              <a:ext uri="{FF2B5EF4-FFF2-40B4-BE49-F238E27FC236}">
                <a16:creationId xmlns:a16="http://schemas.microsoft.com/office/drawing/2014/main" id="{5387DA4E-2641-A8F7-F425-392A3D13767A}"/>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5" name="Title 1">
            <a:extLst>
              <a:ext uri="{FF2B5EF4-FFF2-40B4-BE49-F238E27FC236}">
                <a16:creationId xmlns:a16="http://schemas.microsoft.com/office/drawing/2014/main" id="{A93D84EB-D0CC-C599-D09E-4A7EBCA5B4B6}"/>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6" name="Text Placeholder 9">
            <a:extLst>
              <a:ext uri="{FF2B5EF4-FFF2-40B4-BE49-F238E27FC236}">
                <a16:creationId xmlns:a16="http://schemas.microsoft.com/office/drawing/2014/main" id="{05101041-D198-5835-B154-AC9ED2CBE30A}"/>
              </a:ext>
            </a:extLst>
          </p:cNvPr>
          <p:cNvSpPr>
            <a:spLocks noGrp="1"/>
          </p:cNvSpPr>
          <p:nvPr>
            <p:ph type="body" sz="quarter" idx="20"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3751987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0231-Content-(Light)">
    <p:spTree>
      <p:nvGrpSpPr>
        <p:cNvPr id="1" name=""/>
        <p:cNvGrpSpPr/>
        <p:nvPr/>
      </p:nvGrpSpPr>
      <p:grpSpPr>
        <a:xfrm>
          <a:off x="0" y="0"/>
          <a:ext cx="0" cy="0"/>
          <a:chOff x="0" y="0"/>
          <a:chExt cx="0" cy="0"/>
        </a:xfrm>
      </p:grpSpPr>
      <p:sp>
        <p:nvSpPr>
          <p:cNvPr id="10" name="Content Placeholder 1">
            <a:extLst>
              <a:ext uri="{FF2B5EF4-FFF2-40B4-BE49-F238E27FC236}">
                <a16:creationId xmlns:a16="http://schemas.microsoft.com/office/drawing/2014/main" id="{E38520A1-3ECF-029A-F117-AFCE5E112ECE}"/>
              </a:ext>
            </a:extLst>
          </p:cNvPr>
          <p:cNvSpPr>
            <a:spLocks noGrp="1"/>
          </p:cNvSpPr>
          <p:nvPr>
            <p:ph sz="quarter" idx="18" hasCustomPrompt="1"/>
          </p:nvPr>
        </p:nvSpPr>
        <p:spPr>
          <a:xfrm>
            <a:off x="457200" y="1981200"/>
            <a:ext cx="3657600" cy="1371600"/>
          </a:xfrm>
        </p:spPr>
        <p:txBody>
          <a:bodyPr>
            <a:noAutofit/>
          </a:bodyPr>
          <a:lstStyle/>
          <a:p>
            <a:pPr lvl="5"/>
            <a:r>
              <a:rPr lang="en-US"/>
              <a:t>Click to add Content</a:t>
            </a:r>
          </a:p>
        </p:txBody>
      </p:sp>
      <p:sp>
        <p:nvSpPr>
          <p:cNvPr id="11" name="Content Placeholder 2">
            <a:extLst>
              <a:ext uri="{FF2B5EF4-FFF2-40B4-BE49-F238E27FC236}">
                <a16:creationId xmlns:a16="http://schemas.microsoft.com/office/drawing/2014/main" id="{69B11CD7-1EA9-D9A5-D684-29FDEF482B22}"/>
              </a:ext>
            </a:extLst>
          </p:cNvPr>
          <p:cNvSpPr>
            <a:spLocks noGrp="1"/>
          </p:cNvSpPr>
          <p:nvPr>
            <p:ph sz="quarter" idx="19" hasCustomPrompt="1"/>
          </p:nvPr>
        </p:nvSpPr>
        <p:spPr>
          <a:xfrm>
            <a:off x="4273550" y="1981200"/>
            <a:ext cx="3651250" cy="1371600"/>
          </a:xfrm>
        </p:spPr>
        <p:txBody>
          <a:bodyPr>
            <a:noAutofit/>
          </a:bodyPr>
          <a:lstStyle/>
          <a:p>
            <a:pPr lvl="5"/>
            <a:r>
              <a:rPr lang="en-US"/>
              <a:t>Click to add Content</a:t>
            </a:r>
          </a:p>
        </p:txBody>
      </p:sp>
      <p:sp>
        <p:nvSpPr>
          <p:cNvPr id="15" name="Content Placeholder 3">
            <a:extLst>
              <a:ext uri="{FF2B5EF4-FFF2-40B4-BE49-F238E27FC236}">
                <a16:creationId xmlns:a16="http://schemas.microsoft.com/office/drawing/2014/main" id="{87DE7F94-3D67-9DBD-16FB-1BE96292E2F7}"/>
              </a:ext>
            </a:extLst>
          </p:cNvPr>
          <p:cNvSpPr>
            <a:spLocks noGrp="1"/>
          </p:cNvSpPr>
          <p:nvPr>
            <p:ph sz="quarter" idx="20" hasCustomPrompt="1"/>
          </p:nvPr>
        </p:nvSpPr>
        <p:spPr>
          <a:xfrm>
            <a:off x="8077200" y="1981200"/>
            <a:ext cx="3657600" cy="1371600"/>
          </a:xfrm>
        </p:spPr>
        <p:txBody>
          <a:bodyPr>
            <a:noAutofit/>
          </a:bodyPr>
          <a:lstStyle/>
          <a:p>
            <a:pPr lvl="0"/>
            <a:r>
              <a:rPr lang="en-US"/>
              <a:t>Click to add Content</a:t>
            </a:r>
          </a:p>
        </p:txBody>
      </p:sp>
      <p:sp>
        <p:nvSpPr>
          <p:cNvPr id="2" name="Footer Placeholder 1">
            <a:extLst>
              <a:ext uri="{FF2B5EF4-FFF2-40B4-BE49-F238E27FC236}">
                <a16:creationId xmlns:a16="http://schemas.microsoft.com/office/drawing/2014/main" id="{6FE6EBEE-5B49-D632-F3EA-283747E92303}"/>
              </a:ext>
            </a:extLst>
          </p:cNvPr>
          <p:cNvSpPr>
            <a:spLocks noGrp="1"/>
          </p:cNvSpPr>
          <p:nvPr>
            <p:ph type="ftr" sz="quarter" idx="21"/>
          </p:nvPr>
        </p:nvSpPr>
        <p:spPr/>
        <p:txBody>
          <a:bodyPr/>
          <a:lstStyle/>
          <a:p>
            <a:r>
              <a:rPr lang="en-US"/>
              <a:t> </a:t>
            </a:r>
          </a:p>
        </p:txBody>
      </p:sp>
      <p:sp>
        <p:nvSpPr>
          <p:cNvPr id="12" name="Slide Number Placeholder 1">
            <a:extLst>
              <a:ext uri="{FF2B5EF4-FFF2-40B4-BE49-F238E27FC236}">
                <a16:creationId xmlns:a16="http://schemas.microsoft.com/office/drawing/2014/main" id="{3083BB1A-E04F-F889-C23F-F21C2C92A293}"/>
              </a:ext>
            </a:extLst>
          </p:cNvPr>
          <p:cNvSpPr>
            <a:spLocks noGrp="1"/>
          </p:cNvSpPr>
          <p:nvPr>
            <p:ph type="sldNum" sz="quarter" idx="22"/>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18718908-5477-D4BF-AF60-E3736BC6C3FB}"/>
              </a:ext>
            </a:extLst>
          </p:cNvPr>
          <p:cNvSpPr>
            <a:spLocks noGrp="1"/>
          </p:cNvSpPr>
          <p:nvPr>
            <p:ph type="dt" sz="half" idx="23"/>
          </p:nvPr>
        </p:nvSpPr>
        <p:spPr/>
        <p:txBody>
          <a:bodyPr/>
          <a:lstStyle/>
          <a:p>
            <a:endParaRPr lang="en-US"/>
          </a:p>
        </p:txBody>
      </p:sp>
      <p:sp>
        <p:nvSpPr>
          <p:cNvPr id="4" name="Text Placeholder 10">
            <a:extLst>
              <a:ext uri="{FF2B5EF4-FFF2-40B4-BE49-F238E27FC236}">
                <a16:creationId xmlns:a16="http://schemas.microsoft.com/office/drawing/2014/main" id="{4CF5C8CA-F7C6-8070-44EB-97FFB1C1E84B}"/>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1A9236DC-D6F1-A82C-8C10-801BEF40AA57}"/>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2C76AB08-9F65-45CB-2EE7-4D493510F69C}"/>
              </a:ext>
            </a:extLst>
          </p:cNvPr>
          <p:cNvSpPr>
            <a:spLocks noGrp="1"/>
          </p:cNvSpPr>
          <p:nvPr>
            <p:ph type="body" sz="quarter" idx="24" hasCustomPrompt="1"/>
          </p:nvPr>
        </p:nvSpPr>
        <p:spPr>
          <a:xfrm>
            <a:off x="457201" y="1225550"/>
            <a:ext cx="11277600" cy="603904"/>
          </a:xfrm>
        </p:spPr>
        <p:txBody>
          <a:bodyPr/>
          <a:lstStyle/>
          <a:p>
            <a:pPr lvl="0"/>
            <a:r>
              <a:rPr lang="en-US"/>
              <a:t>Sub Title</a:t>
            </a:r>
          </a:p>
        </p:txBody>
      </p:sp>
      <p:sp>
        <p:nvSpPr>
          <p:cNvPr id="13" name="Text Placeholder 1">
            <a:extLst>
              <a:ext uri="{FF2B5EF4-FFF2-40B4-BE49-F238E27FC236}">
                <a16:creationId xmlns:a16="http://schemas.microsoft.com/office/drawing/2014/main" id="{758A952E-0075-448C-7C6D-24466F8B3CD6}"/>
              </a:ext>
            </a:extLst>
          </p:cNvPr>
          <p:cNvSpPr>
            <a:spLocks noGrp="1"/>
          </p:cNvSpPr>
          <p:nvPr>
            <p:ph idx="1" hasCustomPrompt="1"/>
          </p:nvPr>
        </p:nvSpPr>
        <p:spPr>
          <a:xfrm>
            <a:off x="457200" y="3505201"/>
            <a:ext cx="3657600" cy="28955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Text Placeholder 2">
            <a:extLst>
              <a:ext uri="{FF2B5EF4-FFF2-40B4-BE49-F238E27FC236}">
                <a16:creationId xmlns:a16="http://schemas.microsoft.com/office/drawing/2014/main" id="{10E57C48-AB81-F00C-551A-8B94A17DE8CA}"/>
              </a:ext>
            </a:extLst>
          </p:cNvPr>
          <p:cNvSpPr>
            <a:spLocks noGrp="1"/>
          </p:cNvSpPr>
          <p:nvPr>
            <p:ph idx="13" hasCustomPrompt="1"/>
          </p:nvPr>
        </p:nvSpPr>
        <p:spPr>
          <a:xfrm>
            <a:off x="4273550" y="3505199"/>
            <a:ext cx="3651250" cy="28956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6" name="Text Placeholder 3">
            <a:extLst>
              <a:ext uri="{FF2B5EF4-FFF2-40B4-BE49-F238E27FC236}">
                <a16:creationId xmlns:a16="http://schemas.microsoft.com/office/drawing/2014/main" id="{F3850DA8-2115-E9D3-EF5E-E05F143DDC48}"/>
              </a:ext>
            </a:extLst>
          </p:cNvPr>
          <p:cNvSpPr>
            <a:spLocks noGrp="1"/>
          </p:cNvSpPr>
          <p:nvPr>
            <p:ph idx="14" hasCustomPrompt="1"/>
          </p:nvPr>
        </p:nvSpPr>
        <p:spPr>
          <a:xfrm>
            <a:off x="8077201" y="3505199"/>
            <a:ext cx="3655102" cy="28955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1913739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0233-Content-(Light)">
    <p:spTree>
      <p:nvGrpSpPr>
        <p:cNvPr id="1" name=""/>
        <p:cNvGrpSpPr/>
        <p:nvPr/>
      </p:nvGrpSpPr>
      <p:grpSpPr>
        <a:xfrm>
          <a:off x="0" y="0"/>
          <a:ext cx="0" cy="0"/>
          <a:chOff x="0" y="0"/>
          <a:chExt cx="0" cy="0"/>
        </a:xfrm>
      </p:grpSpPr>
      <p:sp>
        <p:nvSpPr>
          <p:cNvPr id="12" name="Content Placeholder 1">
            <a:extLst>
              <a:ext uri="{FF2B5EF4-FFF2-40B4-BE49-F238E27FC236}">
                <a16:creationId xmlns:a16="http://schemas.microsoft.com/office/drawing/2014/main" id="{D2DE5C17-895A-B581-36B4-A65C7EC322A0}"/>
              </a:ext>
            </a:extLst>
          </p:cNvPr>
          <p:cNvSpPr>
            <a:spLocks noGrp="1"/>
          </p:cNvSpPr>
          <p:nvPr>
            <p:ph sz="quarter" idx="18" hasCustomPrompt="1"/>
          </p:nvPr>
        </p:nvSpPr>
        <p:spPr>
          <a:xfrm>
            <a:off x="0" y="1981200"/>
            <a:ext cx="12192000" cy="1737360"/>
          </a:xfrm>
        </p:spPr>
        <p:txBody>
          <a:bodyPr>
            <a:noAutofit/>
          </a:bodyPr>
          <a:lstStyle/>
          <a:p>
            <a:pPr lvl="0"/>
            <a:r>
              <a:rPr lang="en-US"/>
              <a:t>Click to add Content</a:t>
            </a:r>
          </a:p>
        </p:txBody>
      </p:sp>
      <p:sp>
        <p:nvSpPr>
          <p:cNvPr id="2" name="Footer Placeholder 1">
            <a:extLst>
              <a:ext uri="{FF2B5EF4-FFF2-40B4-BE49-F238E27FC236}">
                <a16:creationId xmlns:a16="http://schemas.microsoft.com/office/drawing/2014/main" id="{CEEEC38B-029A-8A7C-B93E-09C5C76FF216}"/>
              </a:ext>
            </a:extLst>
          </p:cNvPr>
          <p:cNvSpPr>
            <a:spLocks noGrp="1"/>
          </p:cNvSpPr>
          <p:nvPr>
            <p:ph type="ftr" sz="quarter" idx="19"/>
          </p:nvPr>
        </p:nvSpPr>
        <p:spPr/>
        <p:txBody>
          <a:bodyPr/>
          <a:lstStyle/>
          <a:p>
            <a:r>
              <a:rPr lang="en-US"/>
              <a:t> </a:t>
            </a:r>
          </a:p>
        </p:txBody>
      </p:sp>
      <p:sp>
        <p:nvSpPr>
          <p:cNvPr id="10" name="Slide Number Placeholder 1">
            <a:extLst>
              <a:ext uri="{FF2B5EF4-FFF2-40B4-BE49-F238E27FC236}">
                <a16:creationId xmlns:a16="http://schemas.microsoft.com/office/drawing/2014/main" id="{E5954BF1-D923-3666-8D49-9BC644471048}"/>
              </a:ext>
            </a:extLst>
          </p:cNvPr>
          <p:cNvSpPr>
            <a:spLocks noGrp="1"/>
          </p:cNvSpPr>
          <p:nvPr>
            <p:ph type="sldNum" sz="quarter" idx="20"/>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AB13822C-873F-E3B5-93D9-1A60C7A76322}"/>
              </a:ext>
            </a:extLst>
          </p:cNvPr>
          <p:cNvSpPr>
            <a:spLocks noGrp="1"/>
          </p:cNvSpPr>
          <p:nvPr>
            <p:ph type="dt" sz="half" idx="21"/>
          </p:nvPr>
        </p:nvSpPr>
        <p:spPr/>
        <p:txBody>
          <a:bodyPr/>
          <a:lstStyle/>
          <a:p>
            <a:endParaRPr lang="en-US"/>
          </a:p>
        </p:txBody>
      </p:sp>
      <p:sp>
        <p:nvSpPr>
          <p:cNvPr id="4" name="Text Placeholder 10">
            <a:extLst>
              <a:ext uri="{FF2B5EF4-FFF2-40B4-BE49-F238E27FC236}">
                <a16:creationId xmlns:a16="http://schemas.microsoft.com/office/drawing/2014/main" id="{E1CDBFF4-06EF-CB66-CE7B-DBD29FD9F7C8}"/>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559FEDB4-70B8-AFC4-9C9A-A22F0E24CDC0}"/>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D49F7DC4-ACA2-FCF6-E02F-CD6BA63A2CF2}"/>
              </a:ext>
            </a:extLst>
          </p:cNvPr>
          <p:cNvSpPr>
            <a:spLocks noGrp="1"/>
          </p:cNvSpPr>
          <p:nvPr>
            <p:ph type="body" sz="quarter" idx="22" hasCustomPrompt="1"/>
          </p:nvPr>
        </p:nvSpPr>
        <p:spPr>
          <a:xfrm>
            <a:off x="457201" y="1225550"/>
            <a:ext cx="11277600" cy="603904"/>
          </a:xfrm>
        </p:spPr>
        <p:txBody>
          <a:bodyPr/>
          <a:lstStyle/>
          <a:p>
            <a:pPr lvl="0"/>
            <a:r>
              <a:rPr lang="en-US"/>
              <a:t>Sub Title</a:t>
            </a:r>
          </a:p>
        </p:txBody>
      </p:sp>
      <p:sp>
        <p:nvSpPr>
          <p:cNvPr id="11" name="Text Placeholder 1">
            <a:extLst>
              <a:ext uri="{FF2B5EF4-FFF2-40B4-BE49-F238E27FC236}">
                <a16:creationId xmlns:a16="http://schemas.microsoft.com/office/drawing/2014/main" id="{E60E0849-10AF-123D-9FEC-2760DC2B5036}"/>
              </a:ext>
            </a:extLst>
          </p:cNvPr>
          <p:cNvSpPr>
            <a:spLocks noGrp="1"/>
          </p:cNvSpPr>
          <p:nvPr>
            <p:ph idx="1" hasCustomPrompt="1"/>
          </p:nvPr>
        </p:nvSpPr>
        <p:spPr>
          <a:xfrm>
            <a:off x="457200" y="3840480"/>
            <a:ext cx="3657600" cy="256032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Text Placeholder 2">
            <a:extLst>
              <a:ext uri="{FF2B5EF4-FFF2-40B4-BE49-F238E27FC236}">
                <a16:creationId xmlns:a16="http://schemas.microsoft.com/office/drawing/2014/main" id="{9C2A9DB9-DC1F-41A6-93F6-CC8F63181CB6}"/>
              </a:ext>
            </a:extLst>
          </p:cNvPr>
          <p:cNvSpPr>
            <a:spLocks noGrp="1"/>
          </p:cNvSpPr>
          <p:nvPr>
            <p:ph idx="13" hasCustomPrompt="1"/>
          </p:nvPr>
        </p:nvSpPr>
        <p:spPr>
          <a:xfrm>
            <a:off x="4273550" y="3840480"/>
            <a:ext cx="3651250" cy="256032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Text Placeholder 3">
            <a:extLst>
              <a:ext uri="{FF2B5EF4-FFF2-40B4-BE49-F238E27FC236}">
                <a16:creationId xmlns:a16="http://schemas.microsoft.com/office/drawing/2014/main" id="{470A8AE7-06CF-467F-10B9-6BC0C68F833D}"/>
              </a:ext>
            </a:extLst>
          </p:cNvPr>
          <p:cNvSpPr>
            <a:spLocks noGrp="1"/>
          </p:cNvSpPr>
          <p:nvPr>
            <p:ph idx="14" hasCustomPrompt="1"/>
          </p:nvPr>
        </p:nvSpPr>
        <p:spPr>
          <a:xfrm>
            <a:off x="8077201" y="3840480"/>
            <a:ext cx="3655102" cy="256032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152572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0235-Content-(Ligh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A3E6A0A-01E9-1435-EF96-8AA3ADD0BAF4}"/>
              </a:ext>
            </a:extLst>
          </p:cNvPr>
          <p:cNvSpPr>
            <a:spLocks noGrp="1"/>
          </p:cNvSpPr>
          <p:nvPr>
            <p:ph type="ftr" sz="quarter" idx="18"/>
          </p:nvPr>
        </p:nvSpPr>
        <p:spPr/>
        <p:txBody>
          <a:bodyPr/>
          <a:lstStyle/>
          <a:p>
            <a:r>
              <a:rPr lang="en-US"/>
              <a:t> </a:t>
            </a:r>
          </a:p>
        </p:txBody>
      </p:sp>
      <p:sp>
        <p:nvSpPr>
          <p:cNvPr id="10" name="Slide Number Placeholder 1">
            <a:extLst>
              <a:ext uri="{FF2B5EF4-FFF2-40B4-BE49-F238E27FC236}">
                <a16:creationId xmlns:a16="http://schemas.microsoft.com/office/drawing/2014/main" id="{1F4FBCFA-36E9-6BC7-2E69-DC3B16306DBB}"/>
              </a:ext>
            </a:extLst>
          </p:cNvPr>
          <p:cNvSpPr>
            <a:spLocks noGrp="1"/>
          </p:cNvSpPr>
          <p:nvPr>
            <p:ph type="sldNum" sz="quarter" idx="1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8DAE12FE-2488-19A5-4DF6-A97400E35E7E}"/>
              </a:ext>
            </a:extLst>
          </p:cNvPr>
          <p:cNvSpPr>
            <a:spLocks noGrp="1"/>
          </p:cNvSpPr>
          <p:nvPr>
            <p:ph type="dt" sz="half" idx="20"/>
          </p:nvPr>
        </p:nvSpPr>
        <p:spPr/>
        <p:txBody>
          <a:bodyPr/>
          <a:lstStyle/>
          <a:p>
            <a:endParaRPr lang="en-US"/>
          </a:p>
        </p:txBody>
      </p:sp>
      <p:sp>
        <p:nvSpPr>
          <p:cNvPr id="4" name="Text Placeholder 10">
            <a:extLst>
              <a:ext uri="{FF2B5EF4-FFF2-40B4-BE49-F238E27FC236}">
                <a16:creationId xmlns:a16="http://schemas.microsoft.com/office/drawing/2014/main" id="{E4D19FBE-778B-D316-927A-4643709D1C2F}"/>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3CA5A3EE-3055-3E8E-F5BA-55FA145E7606}"/>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B0469DD9-7DC2-C909-32D2-01043C03687C}"/>
              </a:ext>
            </a:extLst>
          </p:cNvPr>
          <p:cNvSpPr>
            <a:spLocks noGrp="1"/>
          </p:cNvSpPr>
          <p:nvPr>
            <p:ph type="body" sz="quarter" idx="21" hasCustomPrompt="1"/>
          </p:nvPr>
        </p:nvSpPr>
        <p:spPr>
          <a:xfrm>
            <a:off x="457201" y="1225550"/>
            <a:ext cx="11277600" cy="603904"/>
          </a:xfrm>
        </p:spPr>
        <p:txBody>
          <a:bodyPr/>
          <a:lstStyle/>
          <a:p>
            <a:pPr lvl="0"/>
            <a:r>
              <a:rPr lang="en-US"/>
              <a:t>Sub Title</a:t>
            </a:r>
          </a:p>
        </p:txBody>
      </p:sp>
      <p:sp>
        <p:nvSpPr>
          <p:cNvPr id="14" name="Text Placeholder 1">
            <a:extLst>
              <a:ext uri="{FF2B5EF4-FFF2-40B4-BE49-F238E27FC236}">
                <a16:creationId xmlns:a16="http://schemas.microsoft.com/office/drawing/2014/main" id="{0AA2DBAA-1F7F-CBBF-BFE9-BAF7CD473162}"/>
              </a:ext>
            </a:extLst>
          </p:cNvPr>
          <p:cNvSpPr>
            <a:spLocks noGrp="1"/>
          </p:cNvSpPr>
          <p:nvPr>
            <p:ph idx="1" hasCustomPrompt="1"/>
          </p:nvPr>
        </p:nvSpPr>
        <p:spPr>
          <a:xfrm>
            <a:off x="457200" y="1828800"/>
            <a:ext cx="3657600" cy="45719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Text Placeholder 2">
            <a:extLst>
              <a:ext uri="{FF2B5EF4-FFF2-40B4-BE49-F238E27FC236}">
                <a16:creationId xmlns:a16="http://schemas.microsoft.com/office/drawing/2014/main" id="{BDCF7A71-E79C-A073-DD76-74AF58BD4C12}"/>
              </a:ext>
            </a:extLst>
          </p:cNvPr>
          <p:cNvSpPr>
            <a:spLocks noGrp="1"/>
          </p:cNvSpPr>
          <p:nvPr>
            <p:ph idx="13" hasCustomPrompt="1"/>
          </p:nvPr>
        </p:nvSpPr>
        <p:spPr>
          <a:xfrm>
            <a:off x="4273550" y="1828800"/>
            <a:ext cx="3651250" cy="45720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6" name="Text Placeholder 3">
            <a:extLst>
              <a:ext uri="{FF2B5EF4-FFF2-40B4-BE49-F238E27FC236}">
                <a16:creationId xmlns:a16="http://schemas.microsoft.com/office/drawing/2014/main" id="{C87844C5-0BBC-5A19-6483-4C257EC07FD9}"/>
              </a:ext>
            </a:extLst>
          </p:cNvPr>
          <p:cNvSpPr>
            <a:spLocks noGrp="1"/>
          </p:cNvSpPr>
          <p:nvPr>
            <p:ph idx="14" hasCustomPrompt="1"/>
          </p:nvPr>
        </p:nvSpPr>
        <p:spPr>
          <a:xfrm>
            <a:off x="8077200" y="1828800"/>
            <a:ext cx="4114799" cy="4571999"/>
          </a:xfrm>
          <a:prstGeom prst="rect">
            <a:avLst/>
          </a:prstGeom>
        </p:spPr>
        <p:txBody>
          <a:bodyPr vert="horz" lIns="0" tIns="0" rIns="182880" bIns="0" rtlCol="0">
            <a:noAutofit/>
          </a:bodyPr>
          <a:lstStyle/>
          <a:p>
            <a:pPr lvl="4"/>
            <a:r>
              <a:rPr lang="en-US"/>
              <a:t>Click to add Object</a:t>
            </a:r>
          </a:p>
        </p:txBody>
      </p:sp>
    </p:spTree>
    <p:extLst>
      <p:ext uri="{BB962C8B-B14F-4D97-AF65-F5344CB8AC3E}">
        <p14:creationId xmlns:p14="http://schemas.microsoft.com/office/powerpoint/2010/main" val="1614112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0237-Content-(Ligh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DECEC7E-4C63-D166-8AD4-627DA59AEEA8}"/>
              </a:ext>
            </a:extLst>
          </p:cNvPr>
          <p:cNvSpPr>
            <a:spLocks noGrp="1"/>
          </p:cNvSpPr>
          <p:nvPr>
            <p:ph type="ftr" sz="quarter" idx="18"/>
          </p:nvPr>
        </p:nvSpPr>
        <p:spPr/>
        <p:txBody>
          <a:bodyPr/>
          <a:lstStyle/>
          <a:p>
            <a:r>
              <a:rPr lang="en-US"/>
              <a:t> </a:t>
            </a:r>
          </a:p>
        </p:txBody>
      </p:sp>
      <p:sp>
        <p:nvSpPr>
          <p:cNvPr id="10" name="Slide Number Placeholder 1">
            <a:extLst>
              <a:ext uri="{FF2B5EF4-FFF2-40B4-BE49-F238E27FC236}">
                <a16:creationId xmlns:a16="http://schemas.microsoft.com/office/drawing/2014/main" id="{61D297AB-4EA6-98C8-5F49-8D03E1DEFF46}"/>
              </a:ext>
            </a:extLst>
          </p:cNvPr>
          <p:cNvSpPr>
            <a:spLocks noGrp="1"/>
          </p:cNvSpPr>
          <p:nvPr>
            <p:ph type="sldNum" sz="quarter" idx="1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876FCC51-7FF3-1EAB-1F6B-D2D27351BDFE}"/>
              </a:ext>
            </a:extLst>
          </p:cNvPr>
          <p:cNvSpPr>
            <a:spLocks noGrp="1"/>
          </p:cNvSpPr>
          <p:nvPr>
            <p:ph type="dt" sz="half" idx="20"/>
          </p:nvPr>
        </p:nvSpPr>
        <p:spPr/>
        <p:txBody>
          <a:bodyPr/>
          <a:lstStyle/>
          <a:p>
            <a:endParaRPr lang="en-US"/>
          </a:p>
        </p:txBody>
      </p:sp>
      <p:sp>
        <p:nvSpPr>
          <p:cNvPr id="4" name="Text Placeholder 10">
            <a:extLst>
              <a:ext uri="{FF2B5EF4-FFF2-40B4-BE49-F238E27FC236}">
                <a16:creationId xmlns:a16="http://schemas.microsoft.com/office/drawing/2014/main" id="{66C2BC2E-25B0-34E0-23B2-8D4DCDE85A79}"/>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738A5D01-FF09-2C68-180F-FFC2C230269F}"/>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E05BD03C-CFB1-FA4D-077E-EB6E2A9384E6}"/>
              </a:ext>
            </a:extLst>
          </p:cNvPr>
          <p:cNvSpPr>
            <a:spLocks noGrp="1"/>
          </p:cNvSpPr>
          <p:nvPr>
            <p:ph type="body" sz="quarter" idx="21" hasCustomPrompt="1"/>
          </p:nvPr>
        </p:nvSpPr>
        <p:spPr>
          <a:xfrm>
            <a:off x="457201" y="1225550"/>
            <a:ext cx="11277600" cy="603904"/>
          </a:xfrm>
        </p:spPr>
        <p:txBody>
          <a:bodyPr/>
          <a:lstStyle/>
          <a:p>
            <a:pPr lvl="0"/>
            <a:r>
              <a:rPr lang="en-US"/>
              <a:t>Sub Title</a:t>
            </a:r>
          </a:p>
        </p:txBody>
      </p:sp>
      <p:sp>
        <p:nvSpPr>
          <p:cNvPr id="11" name="Text Placeholder 1">
            <a:extLst>
              <a:ext uri="{FF2B5EF4-FFF2-40B4-BE49-F238E27FC236}">
                <a16:creationId xmlns:a16="http://schemas.microsoft.com/office/drawing/2014/main" id="{536E4451-732C-76EC-8041-3C1631C240D1}"/>
              </a:ext>
            </a:extLst>
          </p:cNvPr>
          <p:cNvSpPr>
            <a:spLocks noGrp="1"/>
          </p:cNvSpPr>
          <p:nvPr>
            <p:ph idx="1" hasCustomPrompt="1"/>
          </p:nvPr>
        </p:nvSpPr>
        <p:spPr>
          <a:xfrm>
            <a:off x="2497" y="1828800"/>
            <a:ext cx="4114800" cy="4571999"/>
          </a:xfrm>
          <a:prstGeom prst="rect">
            <a:avLst/>
          </a:prstGeom>
        </p:spPr>
        <p:txBody>
          <a:bodyPr vert="horz" lIns="0" tIns="0" rIns="182880" bIns="0" rtlCol="0">
            <a:noAutofit/>
          </a:bodyPr>
          <a:lstStyle/>
          <a:p>
            <a:pPr lvl="4"/>
            <a:r>
              <a:rPr lang="en-US"/>
              <a:t>Click to add Object</a:t>
            </a:r>
          </a:p>
        </p:txBody>
      </p:sp>
      <p:sp>
        <p:nvSpPr>
          <p:cNvPr id="12" name="Text Placeholder 2">
            <a:extLst>
              <a:ext uri="{FF2B5EF4-FFF2-40B4-BE49-F238E27FC236}">
                <a16:creationId xmlns:a16="http://schemas.microsoft.com/office/drawing/2014/main" id="{30E208F4-5B4C-1E29-FC71-02EB351FDE5F}"/>
              </a:ext>
            </a:extLst>
          </p:cNvPr>
          <p:cNvSpPr>
            <a:spLocks noGrp="1"/>
          </p:cNvSpPr>
          <p:nvPr>
            <p:ph idx="13" hasCustomPrompt="1"/>
          </p:nvPr>
        </p:nvSpPr>
        <p:spPr>
          <a:xfrm>
            <a:off x="4276047" y="1828800"/>
            <a:ext cx="3651250" cy="45720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Text Placeholder 3">
            <a:extLst>
              <a:ext uri="{FF2B5EF4-FFF2-40B4-BE49-F238E27FC236}">
                <a16:creationId xmlns:a16="http://schemas.microsoft.com/office/drawing/2014/main" id="{6C4D4112-2975-CE1B-687C-305DF623683B}"/>
              </a:ext>
            </a:extLst>
          </p:cNvPr>
          <p:cNvSpPr>
            <a:spLocks noGrp="1"/>
          </p:cNvSpPr>
          <p:nvPr>
            <p:ph idx="14" hasCustomPrompt="1"/>
          </p:nvPr>
        </p:nvSpPr>
        <p:spPr>
          <a:xfrm>
            <a:off x="8079698" y="1828800"/>
            <a:ext cx="3655102" cy="45719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538233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0239-Content-(Ligh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135CB3D-1DFD-C63C-3664-D0ACF1A456E4}"/>
              </a:ext>
            </a:extLst>
          </p:cNvPr>
          <p:cNvSpPr>
            <a:spLocks noGrp="1"/>
          </p:cNvSpPr>
          <p:nvPr>
            <p:ph type="pic" sz="quarter" idx="26"/>
          </p:nvPr>
        </p:nvSpPr>
        <p:spPr>
          <a:xfrm>
            <a:off x="457200" y="1981200"/>
            <a:ext cx="1005840" cy="1005840"/>
          </a:xfrm>
        </p:spPr>
        <p:txBody>
          <a:bodyPr>
            <a:noAutofit/>
          </a:bodyPr>
          <a:lstStyle/>
          <a:p>
            <a:endParaRPr lang="en-US"/>
          </a:p>
        </p:txBody>
      </p:sp>
      <p:sp>
        <p:nvSpPr>
          <p:cNvPr id="3" name="Picture Placeholder 2">
            <a:extLst>
              <a:ext uri="{FF2B5EF4-FFF2-40B4-BE49-F238E27FC236}">
                <a16:creationId xmlns:a16="http://schemas.microsoft.com/office/drawing/2014/main" id="{A5F13DA5-BA81-301E-C384-5DED32ED9EAA}"/>
              </a:ext>
            </a:extLst>
          </p:cNvPr>
          <p:cNvSpPr>
            <a:spLocks noGrp="1"/>
          </p:cNvSpPr>
          <p:nvPr>
            <p:ph type="pic" sz="quarter" idx="27"/>
          </p:nvPr>
        </p:nvSpPr>
        <p:spPr>
          <a:xfrm>
            <a:off x="3314700" y="1981200"/>
            <a:ext cx="1005840" cy="1005840"/>
          </a:xfrm>
        </p:spPr>
        <p:txBody>
          <a:bodyPr>
            <a:noAutofit/>
          </a:bodyPr>
          <a:lstStyle/>
          <a:p>
            <a:endParaRPr lang="en-US"/>
          </a:p>
        </p:txBody>
      </p:sp>
      <p:sp>
        <p:nvSpPr>
          <p:cNvPr id="4" name="Picture Placeholder 3">
            <a:extLst>
              <a:ext uri="{FF2B5EF4-FFF2-40B4-BE49-F238E27FC236}">
                <a16:creationId xmlns:a16="http://schemas.microsoft.com/office/drawing/2014/main" id="{E23350A7-4478-75ED-06F9-FA8937664EDC}"/>
              </a:ext>
            </a:extLst>
          </p:cNvPr>
          <p:cNvSpPr>
            <a:spLocks noGrp="1"/>
          </p:cNvSpPr>
          <p:nvPr>
            <p:ph type="pic" sz="quarter" idx="28"/>
          </p:nvPr>
        </p:nvSpPr>
        <p:spPr>
          <a:xfrm>
            <a:off x="6172200" y="1981200"/>
            <a:ext cx="1005840" cy="1005840"/>
          </a:xfrm>
        </p:spPr>
        <p:txBody>
          <a:bodyPr>
            <a:noAutofit/>
          </a:bodyPr>
          <a:lstStyle/>
          <a:p>
            <a:endParaRPr lang="en-US"/>
          </a:p>
        </p:txBody>
      </p:sp>
      <p:sp>
        <p:nvSpPr>
          <p:cNvPr id="5" name="Picture Placeholder 4">
            <a:extLst>
              <a:ext uri="{FF2B5EF4-FFF2-40B4-BE49-F238E27FC236}">
                <a16:creationId xmlns:a16="http://schemas.microsoft.com/office/drawing/2014/main" id="{F511A998-AACA-58B0-82BA-B89B632FC8C2}"/>
              </a:ext>
            </a:extLst>
          </p:cNvPr>
          <p:cNvSpPr>
            <a:spLocks noGrp="1"/>
          </p:cNvSpPr>
          <p:nvPr>
            <p:ph type="pic" sz="quarter" idx="29"/>
          </p:nvPr>
        </p:nvSpPr>
        <p:spPr>
          <a:xfrm>
            <a:off x="9029700" y="1981200"/>
            <a:ext cx="1005840" cy="1005840"/>
          </a:xfrm>
        </p:spPr>
        <p:txBody>
          <a:bodyPr>
            <a:noAutofit/>
          </a:bodyPr>
          <a:lstStyle/>
          <a:p>
            <a:endParaRPr lang="en-US"/>
          </a:p>
        </p:txBody>
      </p:sp>
      <p:sp>
        <p:nvSpPr>
          <p:cNvPr id="11" name="Footer Placeholder 1">
            <a:extLst>
              <a:ext uri="{FF2B5EF4-FFF2-40B4-BE49-F238E27FC236}">
                <a16:creationId xmlns:a16="http://schemas.microsoft.com/office/drawing/2014/main" id="{3480ECF9-7C4F-47C4-A6AA-0F7694897B0F}"/>
              </a:ext>
            </a:extLst>
          </p:cNvPr>
          <p:cNvSpPr>
            <a:spLocks noGrp="1"/>
          </p:cNvSpPr>
          <p:nvPr>
            <p:ph type="ftr" sz="quarter" idx="22"/>
          </p:nvPr>
        </p:nvSpPr>
        <p:spPr/>
        <p:txBody>
          <a:bodyPr/>
          <a:lstStyle/>
          <a:p>
            <a:r>
              <a:rPr lang="en-US"/>
              <a:t> </a:t>
            </a:r>
          </a:p>
        </p:txBody>
      </p:sp>
      <p:sp>
        <p:nvSpPr>
          <p:cNvPr id="19" name="Slide Number Placeholder 1">
            <a:extLst>
              <a:ext uri="{FF2B5EF4-FFF2-40B4-BE49-F238E27FC236}">
                <a16:creationId xmlns:a16="http://schemas.microsoft.com/office/drawing/2014/main" id="{DCD94EB8-C318-13C4-3A64-EC4B8D9241C7}"/>
              </a:ext>
            </a:extLst>
          </p:cNvPr>
          <p:cNvSpPr>
            <a:spLocks noGrp="1"/>
          </p:cNvSpPr>
          <p:nvPr>
            <p:ph type="sldNum" sz="quarter" idx="23"/>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8" name="Date Placeholder 7">
            <a:extLst>
              <a:ext uri="{FF2B5EF4-FFF2-40B4-BE49-F238E27FC236}">
                <a16:creationId xmlns:a16="http://schemas.microsoft.com/office/drawing/2014/main" id="{1D1D9498-9983-D8EA-FDCC-5346E1A48009}"/>
              </a:ext>
            </a:extLst>
          </p:cNvPr>
          <p:cNvSpPr>
            <a:spLocks noGrp="1"/>
          </p:cNvSpPr>
          <p:nvPr>
            <p:ph type="dt" sz="half" idx="30"/>
          </p:nvPr>
        </p:nvSpPr>
        <p:spPr/>
        <p:txBody>
          <a:bodyPr/>
          <a:lstStyle/>
          <a:p>
            <a:endParaRPr lang="en-US"/>
          </a:p>
        </p:txBody>
      </p:sp>
      <p:sp>
        <p:nvSpPr>
          <p:cNvPr id="12" name="Text Placeholder 10">
            <a:extLst>
              <a:ext uri="{FF2B5EF4-FFF2-40B4-BE49-F238E27FC236}">
                <a16:creationId xmlns:a16="http://schemas.microsoft.com/office/drawing/2014/main" id="{AC98F11E-34D7-2280-87BD-B95A6BCCA295}"/>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3" name="Title 1">
            <a:extLst>
              <a:ext uri="{FF2B5EF4-FFF2-40B4-BE49-F238E27FC236}">
                <a16:creationId xmlns:a16="http://schemas.microsoft.com/office/drawing/2014/main" id="{257670A6-9E16-EB6C-6BF7-E4D64D300066}"/>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4" name="Text Placeholder 9">
            <a:extLst>
              <a:ext uri="{FF2B5EF4-FFF2-40B4-BE49-F238E27FC236}">
                <a16:creationId xmlns:a16="http://schemas.microsoft.com/office/drawing/2014/main" id="{617D0AC6-B75B-FB3B-11F1-7B4A45F7C514}"/>
              </a:ext>
            </a:extLst>
          </p:cNvPr>
          <p:cNvSpPr>
            <a:spLocks noGrp="1"/>
          </p:cNvSpPr>
          <p:nvPr>
            <p:ph type="body" sz="quarter" idx="20" hasCustomPrompt="1"/>
          </p:nvPr>
        </p:nvSpPr>
        <p:spPr>
          <a:xfrm>
            <a:off x="457201" y="1225550"/>
            <a:ext cx="11277600" cy="603904"/>
          </a:xfrm>
        </p:spPr>
        <p:txBody>
          <a:bodyPr/>
          <a:lstStyle/>
          <a:p>
            <a:pPr lvl="0"/>
            <a:r>
              <a:rPr lang="en-US"/>
              <a:t>Sub Title</a:t>
            </a:r>
          </a:p>
        </p:txBody>
      </p:sp>
      <p:sp>
        <p:nvSpPr>
          <p:cNvPr id="23" name="Text Placeholder 1">
            <a:extLst>
              <a:ext uri="{FF2B5EF4-FFF2-40B4-BE49-F238E27FC236}">
                <a16:creationId xmlns:a16="http://schemas.microsoft.com/office/drawing/2014/main" id="{D02D0097-7A92-B95B-96E7-5DB8D93A9BE8}"/>
              </a:ext>
            </a:extLst>
          </p:cNvPr>
          <p:cNvSpPr>
            <a:spLocks noGrp="1"/>
          </p:cNvSpPr>
          <p:nvPr>
            <p:ph idx="1" hasCustomPrompt="1"/>
          </p:nvPr>
        </p:nvSpPr>
        <p:spPr>
          <a:xfrm>
            <a:off x="457200" y="3167741"/>
            <a:ext cx="2705100" cy="32004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4" name="Text Placeholder 2">
            <a:extLst>
              <a:ext uri="{FF2B5EF4-FFF2-40B4-BE49-F238E27FC236}">
                <a16:creationId xmlns:a16="http://schemas.microsoft.com/office/drawing/2014/main" id="{819CAACD-2B03-8DAB-361A-67E28FB8548B}"/>
              </a:ext>
            </a:extLst>
          </p:cNvPr>
          <p:cNvSpPr>
            <a:spLocks noGrp="1"/>
          </p:cNvSpPr>
          <p:nvPr>
            <p:ph idx="13" hasCustomPrompt="1"/>
          </p:nvPr>
        </p:nvSpPr>
        <p:spPr>
          <a:xfrm>
            <a:off x="3314700" y="3167742"/>
            <a:ext cx="2705100" cy="32004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5" name="Text Placeholder 3">
            <a:extLst>
              <a:ext uri="{FF2B5EF4-FFF2-40B4-BE49-F238E27FC236}">
                <a16:creationId xmlns:a16="http://schemas.microsoft.com/office/drawing/2014/main" id="{0167CCEF-76F5-F221-E6AD-37EF2270911B}"/>
              </a:ext>
            </a:extLst>
          </p:cNvPr>
          <p:cNvSpPr>
            <a:spLocks noGrp="1"/>
          </p:cNvSpPr>
          <p:nvPr>
            <p:ph idx="14" hasCustomPrompt="1"/>
          </p:nvPr>
        </p:nvSpPr>
        <p:spPr>
          <a:xfrm>
            <a:off x="6172200" y="3167741"/>
            <a:ext cx="2705100" cy="32004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6" name="Text Placeholder 4">
            <a:extLst>
              <a:ext uri="{FF2B5EF4-FFF2-40B4-BE49-F238E27FC236}">
                <a16:creationId xmlns:a16="http://schemas.microsoft.com/office/drawing/2014/main" id="{CEF5440D-01D2-7FCD-DCA1-CC33EF11E947}"/>
              </a:ext>
            </a:extLst>
          </p:cNvPr>
          <p:cNvSpPr>
            <a:spLocks noGrp="1"/>
          </p:cNvSpPr>
          <p:nvPr>
            <p:ph idx="16" hasCustomPrompt="1"/>
          </p:nvPr>
        </p:nvSpPr>
        <p:spPr>
          <a:xfrm>
            <a:off x="9029700" y="3167741"/>
            <a:ext cx="2705100" cy="32004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84844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207-Content-Columns-Two(Light)">
    <p:bg>
      <p:bgPr>
        <a:solidFill>
          <a:schemeClr val="bg1"/>
        </a:solidFill>
        <a:effectLst/>
      </p:bgPr>
    </p:bg>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828800"/>
            <a:ext cx="5562600" cy="4572000"/>
          </a:xfrm>
          <a:prstGeom prst="rect">
            <a:avLst/>
          </a:prstGeom>
        </p:spPr>
        <p:txBody>
          <a:bodyPr vert="horz" lIns="0" tIns="0" rIns="182880" bIns="0" rtlCol="0">
            <a:noAutofit/>
          </a:bodyPr>
          <a:lstStyle>
            <a:lvl5pPr marL="182880" indent="-137160">
              <a:defRPr/>
            </a:lvl5pPr>
            <a:lvl6pPr marL="457200" indent="-137160">
              <a:defRPr/>
            </a:lvl6pPr>
            <a:lvl7pPr marL="640080" indent="-137160">
              <a:defRPr/>
            </a:lvl7pPr>
            <a:lvl8pPr marL="822960" indent="-137160">
              <a:defRPr/>
            </a:lvl8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2">
            <a:extLst>
              <a:ext uri="{FF2B5EF4-FFF2-40B4-BE49-F238E27FC236}">
                <a16:creationId xmlns:a16="http://schemas.microsoft.com/office/drawing/2014/main" id="{07E50548-83FB-31A0-0CAC-7F7B125EAEDF}"/>
              </a:ext>
            </a:extLst>
          </p:cNvPr>
          <p:cNvSpPr>
            <a:spLocks noGrp="1"/>
          </p:cNvSpPr>
          <p:nvPr>
            <p:ph idx="13" hasCustomPrompt="1"/>
          </p:nvPr>
        </p:nvSpPr>
        <p:spPr>
          <a:xfrm>
            <a:off x="6172200" y="1828800"/>
            <a:ext cx="5562600" cy="4572000"/>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6B322C3B-FB12-4018-4B05-7B0944B94070}"/>
              </a:ext>
            </a:extLst>
          </p:cNvPr>
          <p:cNvSpPr>
            <a:spLocks noGrp="1"/>
          </p:cNvSpPr>
          <p:nvPr>
            <p:ph type="ftr" sz="quarter" idx="16"/>
          </p:nvPr>
        </p:nvSpPr>
        <p:spPr>
          <a:xfrm>
            <a:off x="126296" y="6583680"/>
            <a:ext cx="182880" cy="182880"/>
          </a:xfrm>
          <a:prstGeom prst="rect">
            <a:avLst/>
          </a:prstGeom>
        </p:spPr>
        <p:txBody>
          <a:bodyPr/>
          <a:lstStyle/>
          <a:p>
            <a:r>
              <a:rPr lang="en-US"/>
              <a:t> </a:t>
            </a:r>
          </a:p>
        </p:txBody>
      </p:sp>
      <p:sp>
        <p:nvSpPr>
          <p:cNvPr id="9" name="Slide Number Placeholder 1">
            <a:extLst>
              <a:ext uri="{FF2B5EF4-FFF2-40B4-BE49-F238E27FC236}">
                <a16:creationId xmlns:a16="http://schemas.microsoft.com/office/drawing/2014/main" id="{BD3FD805-F94F-670D-06C3-0A4DAF63336B}"/>
              </a:ext>
            </a:extLst>
          </p:cNvPr>
          <p:cNvSpPr>
            <a:spLocks noGrp="1"/>
          </p:cNvSpPr>
          <p:nvPr>
            <p:ph type="sldNum" sz="quarter" idx="17"/>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A62368A9-2DAC-CE53-5AC6-8AA8305F2E07}"/>
              </a:ext>
            </a:extLst>
          </p:cNvPr>
          <p:cNvSpPr>
            <a:spLocks noGrp="1"/>
          </p:cNvSpPr>
          <p:nvPr>
            <p:ph type="dt" sz="half" idx="19"/>
          </p:nvPr>
        </p:nvSpPr>
        <p:spPr/>
        <p:txBody>
          <a:bodyPr/>
          <a:lstStyle/>
          <a:p>
            <a:endParaRPr lang="en-US"/>
          </a:p>
        </p:txBody>
      </p:sp>
      <p:sp>
        <p:nvSpPr>
          <p:cNvPr id="11" name="Text Placeholder 10">
            <a:extLst>
              <a:ext uri="{FF2B5EF4-FFF2-40B4-BE49-F238E27FC236}">
                <a16:creationId xmlns:a16="http://schemas.microsoft.com/office/drawing/2014/main" id="{5A494700-FDF6-CFB9-C21A-086518AE6015}"/>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2" name="Title 1">
            <a:extLst>
              <a:ext uri="{FF2B5EF4-FFF2-40B4-BE49-F238E27FC236}">
                <a16:creationId xmlns:a16="http://schemas.microsoft.com/office/drawing/2014/main" id="{07B88F79-376F-DEB0-4ED3-08908F554D61}"/>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5" name="Text Placeholder 9">
            <a:extLst>
              <a:ext uri="{FF2B5EF4-FFF2-40B4-BE49-F238E27FC236}">
                <a16:creationId xmlns:a16="http://schemas.microsoft.com/office/drawing/2014/main" id="{3318E608-9187-F047-1539-EFF7C9D78568}"/>
              </a:ext>
            </a:extLst>
          </p:cNvPr>
          <p:cNvSpPr>
            <a:spLocks noGrp="1"/>
          </p:cNvSpPr>
          <p:nvPr>
            <p:ph type="body" sz="quarter" idx="20"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3704007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0241-Content-(Light)">
    <p:spTree>
      <p:nvGrpSpPr>
        <p:cNvPr id="1" name=""/>
        <p:cNvGrpSpPr/>
        <p:nvPr/>
      </p:nvGrpSpPr>
      <p:grpSpPr>
        <a:xfrm>
          <a:off x="0" y="0"/>
          <a:ext cx="0" cy="0"/>
          <a:chOff x="0" y="0"/>
          <a:chExt cx="0" cy="0"/>
        </a:xfrm>
      </p:grpSpPr>
      <p:sp>
        <p:nvSpPr>
          <p:cNvPr id="14" name="Content Placeholder 1">
            <a:extLst>
              <a:ext uri="{FF2B5EF4-FFF2-40B4-BE49-F238E27FC236}">
                <a16:creationId xmlns:a16="http://schemas.microsoft.com/office/drawing/2014/main" id="{088B9063-F07F-7520-8ED7-2CE10872F6C0}"/>
              </a:ext>
            </a:extLst>
          </p:cNvPr>
          <p:cNvSpPr>
            <a:spLocks noGrp="1"/>
          </p:cNvSpPr>
          <p:nvPr>
            <p:ph sz="quarter" idx="18" hasCustomPrompt="1"/>
          </p:nvPr>
        </p:nvSpPr>
        <p:spPr>
          <a:xfrm>
            <a:off x="457200" y="1981200"/>
            <a:ext cx="2705100" cy="1371600"/>
          </a:xfrm>
        </p:spPr>
        <p:txBody>
          <a:bodyPr>
            <a:noAutofit/>
          </a:bodyPr>
          <a:lstStyle/>
          <a:p>
            <a:pPr lvl="5"/>
            <a:r>
              <a:rPr lang="en-US"/>
              <a:t>Click to add Content</a:t>
            </a:r>
          </a:p>
        </p:txBody>
      </p:sp>
      <p:sp>
        <p:nvSpPr>
          <p:cNvPr id="15" name="Content Placeholder 2">
            <a:extLst>
              <a:ext uri="{FF2B5EF4-FFF2-40B4-BE49-F238E27FC236}">
                <a16:creationId xmlns:a16="http://schemas.microsoft.com/office/drawing/2014/main" id="{306C9C05-AE45-1A4F-154F-F590AD17C2C4}"/>
              </a:ext>
            </a:extLst>
          </p:cNvPr>
          <p:cNvSpPr>
            <a:spLocks noGrp="1"/>
          </p:cNvSpPr>
          <p:nvPr>
            <p:ph sz="quarter" idx="19" hasCustomPrompt="1"/>
          </p:nvPr>
        </p:nvSpPr>
        <p:spPr>
          <a:xfrm>
            <a:off x="3314700" y="1981201"/>
            <a:ext cx="2705100" cy="1371600"/>
          </a:xfrm>
        </p:spPr>
        <p:txBody>
          <a:bodyPr>
            <a:noAutofit/>
          </a:bodyPr>
          <a:lstStyle/>
          <a:p>
            <a:pPr lvl="5"/>
            <a:r>
              <a:rPr lang="en-US"/>
              <a:t>Click to add Content</a:t>
            </a:r>
          </a:p>
        </p:txBody>
      </p:sp>
      <p:sp>
        <p:nvSpPr>
          <p:cNvPr id="16" name="Content Placeholder 3">
            <a:extLst>
              <a:ext uri="{FF2B5EF4-FFF2-40B4-BE49-F238E27FC236}">
                <a16:creationId xmlns:a16="http://schemas.microsoft.com/office/drawing/2014/main" id="{A83839D2-2773-74E6-A6DE-3F62E7F59A93}"/>
              </a:ext>
            </a:extLst>
          </p:cNvPr>
          <p:cNvSpPr>
            <a:spLocks noGrp="1"/>
          </p:cNvSpPr>
          <p:nvPr>
            <p:ph sz="quarter" idx="20" hasCustomPrompt="1"/>
          </p:nvPr>
        </p:nvSpPr>
        <p:spPr>
          <a:xfrm>
            <a:off x="6172200" y="1981201"/>
            <a:ext cx="2705100" cy="1371599"/>
          </a:xfrm>
        </p:spPr>
        <p:txBody>
          <a:bodyPr>
            <a:noAutofit/>
          </a:bodyPr>
          <a:lstStyle/>
          <a:p>
            <a:pPr lvl="5"/>
            <a:r>
              <a:rPr lang="en-US"/>
              <a:t>Click to add Content</a:t>
            </a:r>
          </a:p>
        </p:txBody>
      </p:sp>
      <p:sp>
        <p:nvSpPr>
          <p:cNvPr id="17" name="Content Placeholder 4">
            <a:extLst>
              <a:ext uri="{FF2B5EF4-FFF2-40B4-BE49-F238E27FC236}">
                <a16:creationId xmlns:a16="http://schemas.microsoft.com/office/drawing/2014/main" id="{327814DC-7100-1CD2-598C-5F1AFD05A119}"/>
              </a:ext>
            </a:extLst>
          </p:cNvPr>
          <p:cNvSpPr>
            <a:spLocks noGrp="1"/>
          </p:cNvSpPr>
          <p:nvPr>
            <p:ph sz="quarter" idx="21" hasCustomPrompt="1"/>
          </p:nvPr>
        </p:nvSpPr>
        <p:spPr>
          <a:xfrm>
            <a:off x="9029700" y="1981201"/>
            <a:ext cx="2705100" cy="1371599"/>
          </a:xfrm>
        </p:spPr>
        <p:txBody>
          <a:bodyPr>
            <a:noAutofit/>
          </a:bodyPr>
          <a:lstStyle/>
          <a:p>
            <a:pPr lvl="5"/>
            <a:r>
              <a:rPr lang="en-US"/>
              <a:t>Click to add Content</a:t>
            </a:r>
          </a:p>
        </p:txBody>
      </p:sp>
      <p:sp>
        <p:nvSpPr>
          <p:cNvPr id="2" name="Footer Placeholder 1">
            <a:extLst>
              <a:ext uri="{FF2B5EF4-FFF2-40B4-BE49-F238E27FC236}">
                <a16:creationId xmlns:a16="http://schemas.microsoft.com/office/drawing/2014/main" id="{31400C5E-AF2F-9185-796D-6D69DBAC121F}"/>
              </a:ext>
            </a:extLst>
          </p:cNvPr>
          <p:cNvSpPr>
            <a:spLocks noGrp="1"/>
          </p:cNvSpPr>
          <p:nvPr>
            <p:ph type="ftr" sz="quarter" idx="22"/>
          </p:nvPr>
        </p:nvSpPr>
        <p:spPr/>
        <p:txBody>
          <a:bodyPr/>
          <a:lstStyle/>
          <a:p>
            <a:r>
              <a:rPr lang="en-US"/>
              <a:t> </a:t>
            </a:r>
          </a:p>
        </p:txBody>
      </p:sp>
      <p:sp>
        <p:nvSpPr>
          <p:cNvPr id="11" name="Slide Number Placeholder 1">
            <a:extLst>
              <a:ext uri="{FF2B5EF4-FFF2-40B4-BE49-F238E27FC236}">
                <a16:creationId xmlns:a16="http://schemas.microsoft.com/office/drawing/2014/main" id="{F29995DE-9FD5-414B-A8EC-7AA0ABBC9689}"/>
              </a:ext>
            </a:extLst>
          </p:cNvPr>
          <p:cNvSpPr>
            <a:spLocks noGrp="1"/>
          </p:cNvSpPr>
          <p:nvPr>
            <p:ph type="sldNum" sz="quarter" idx="23"/>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013475D6-4E7B-36AC-E56B-E87D727EB048}"/>
              </a:ext>
            </a:extLst>
          </p:cNvPr>
          <p:cNvSpPr>
            <a:spLocks noGrp="1"/>
          </p:cNvSpPr>
          <p:nvPr>
            <p:ph type="dt" sz="half" idx="24"/>
          </p:nvPr>
        </p:nvSpPr>
        <p:spPr/>
        <p:txBody>
          <a:bodyPr/>
          <a:lstStyle/>
          <a:p>
            <a:endParaRPr lang="en-US"/>
          </a:p>
        </p:txBody>
      </p:sp>
      <p:sp>
        <p:nvSpPr>
          <p:cNvPr id="4" name="Text Placeholder 10">
            <a:extLst>
              <a:ext uri="{FF2B5EF4-FFF2-40B4-BE49-F238E27FC236}">
                <a16:creationId xmlns:a16="http://schemas.microsoft.com/office/drawing/2014/main" id="{8810E247-3E47-92C8-A19A-0A6AB9116311}"/>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00085A86-73E8-5A5C-2ED9-87188EAEA32F}"/>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3866AB35-32E8-2B2E-73F1-644CDE1BE73F}"/>
              </a:ext>
            </a:extLst>
          </p:cNvPr>
          <p:cNvSpPr>
            <a:spLocks noGrp="1"/>
          </p:cNvSpPr>
          <p:nvPr>
            <p:ph type="body" sz="quarter" idx="25" hasCustomPrompt="1"/>
          </p:nvPr>
        </p:nvSpPr>
        <p:spPr>
          <a:xfrm>
            <a:off x="457201" y="1225550"/>
            <a:ext cx="11277600" cy="603904"/>
          </a:xfrm>
        </p:spPr>
        <p:txBody>
          <a:bodyPr/>
          <a:lstStyle/>
          <a:p>
            <a:pPr lvl="0"/>
            <a:r>
              <a:rPr lang="en-US"/>
              <a:t>Sub Title</a:t>
            </a:r>
          </a:p>
        </p:txBody>
      </p:sp>
      <p:sp>
        <p:nvSpPr>
          <p:cNvPr id="23" name="Text Placeholder 1">
            <a:extLst>
              <a:ext uri="{FF2B5EF4-FFF2-40B4-BE49-F238E27FC236}">
                <a16:creationId xmlns:a16="http://schemas.microsoft.com/office/drawing/2014/main" id="{561ADE85-3353-ED9B-66F2-A3A8CA637160}"/>
              </a:ext>
            </a:extLst>
          </p:cNvPr>
          <p:cNvSpPr>
            <a:spLocks noGrp="1"/>
          </p:cNvSpPr>
          <p:nvPr>
            <p:ph idx="1" hasCustomPrompt="1"/>
          </p:nvPr>
        </p:nvSpPr>
        <p:spPr>
          <a:xfrm>
            <a:off x="457200" y="3505201"/>
            <a:ext cx="2705100" cy="28955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4" name="Text Placeholder 2">
            <a:extLst>
              <a:ext uri="{FF2B5EF4-FFF2-40B4-BE49-F238E27FC236}">
                <a16:creationId xmlns:a16="http://schemas.microsoft.com/office/drawing/2014/main" id="{81EA8D59-1828-7E34-A312-44F705816DFC}"/>
              </a:ext>
            </a:extLst>
          </p:cNvPr>
          <p:cNvSpPr>
            <a:spLocks noGrp="1"/>
          </p:cNvSpPr>
          <p:nvPr>
            <p:ph idx="13" hasCustomPrompt="1"/>
          </p:nvPr>
        </p:nvSpPr>
        <p:spPr>
          <a:xfrm>
            <a:off x="3314700" y="3505201"/>
            <a:ext cx="2705100" cy="28955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5" name="Text Placeholder 3">
            <a:extLst>
              <a:ext uri="{FF2B5EF4-FFF2-40B4-BE49-F238E27FC236}">
                <a16:creationId xmlns:a16="http://schemas.microsoft.com/office/drawing/2014/main" id="{ACBE9505-CBD0-C704-3832-F7DCDE010018}"/>
              </a:ext>
            </a:extLst>
          </p:cNvPr>
          <p:cNvSpPr>
            <a:spLocks noGrp="1"/>
          </p:cNvSpPr>
          <p:nvPr>
            <p:ph idx="14" hasCustomPrompt="1"/>
          </p:nvPr>
        </p:nvSpPr>
        <p:spPr>
          <a:xfrm>
            <a:off x="6172200" y="3505201"/>
            <a:ext cx="2705100" cy="28955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6" name="Text Placeholder 4">
            <a:extLst>
              <a:ext uri="{FF2B5EF4-FFF2-40B4-BE49-F238E27FC236}">
                <a16:creationId xmlns:a16="http://schemas.microsoft.com/office/drawing/2014/main" id="{09C1DCD3-6C14-5936-604C-8894F42BF476}"/>
              </a:ext>
            </a:extLst>
          </p:cNvPr>
          <p:cNvSpPr>
            <a:spLocks noGrp="1"/>
          </p:cNvSpPr>
          <p:nvPr>
            <p:ph idx="16" hasCustomPrompt="1"/>
          </p:nvPr>
        </p:nvSpPr>
        <p:spPr>
          <a:xfrm>
            <a:off x="9029700" y="3505200"/>
            <a:ext cx="2705100" cy="28955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1804772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0243-Content-(Light)">
    <p:spTree>
      <p:nvGrpSpPr>
        <p:cNvPr id="1" name=""/>
        <p:cNvGrpSpPr/>
        <p:nvPr/>
      </p:nvGrpSpPr>
      <p:grpSpPr>
        <a:xfrm>
          <a:off x="0" y="0"/>
          <a:ext cx="0" cy="0"/>
          <a:chOff x="0" y="0"/>
          <a:chExt cx="0" cy="0"/>
        </a:xfrm>
      </p:grpSpPr>
      <p:sp>
        <p:nvSpPr>
          <p:cNvPr id="13" name="Content Placeholder 1">
            <a:extLst>
              <a:ext uri="{FF2B5EF4-FFF2-40B4-BE49-F238E27FC236}">
                <a16:creationId xmlns:a16="http://schemas.microsoft.com/office/drawing/2014/main" id="{B0D84ADB-8723-319E-802E-866DC643A787}"/>
              </a:ext>
            </a:extLst>
          </p:cNvPr>
          <p:cNvSpPr>
            <a:spLocks noGrp="1"/>
          </p:cNvSpPr>
          <p:nvPr>
            <p:ph sz="quarter" idx="18" hasCustomPrompt="1"/>
          </p:nvPr>
        </p:nvSpPr>
        <p:spPr>
          <a:xfrm>
            <a:off x="0" y="1981200"/>
            <a:ext cx="12192000" cy="1737360"/>
          </a:xfrm>
        </p:spPr>
        <p:txBody>
          <a:bodyPr>
            <a:noAutofit/>
          </a:bodyPr>
          <a:lstStyle/>
          <a:p>
            <a:pPr lvl="0"/>
            <a:r>
              <a:rPr lang="en-US"/>
              <a:t>Click to add Content</a:t>
            </a:r>
          </a:p>
        </p:txBody>
      </p:sp>
      <p:sp>
        <p:nvSpPr>
          <p:cNvPr id="2" name="Footer Placeholder 1">
            <a:extLst>
              <a:ext uri="{FF2B5EF4-FFF2-40B4-BE49-F238E27FC236}">
                <a16:creationId xmlns:a16="http://schemas.microsoft.com/office/drawing/2014/main" id="{5B554AAF-532B-1BD3-61D5-EEC83E5E0357}"/>
              </a:ext>
            </a:extLst>
          </p:cNvPr>
          <p:cNvSpPr>
            <a:spLocks noGrp="1"/>
          </p:cNvSpPr>
          <p:nvPr>
            <p:ph type="ftr" sz="quarter" idx="19"/>
          </p:nvPr>
        </p:nvSpPr>
        <p:spPr/>
        <p:txBody>
          <a:bodyPr/>
          <a:lstStyle/>
          <a:p>
            <a:r>
              <a:rPr lang="en-US"/>
              <a:t> </a:t>
            </a:r>
          </a:p>
        </p:txBody>
      </p:sp>
      <p:sp>
        <p:nvSpPr>
          <p:cNvPr id="11" name="Slide Number Placeholder 1">
            <a:extLst>
              <a:ext uri="{FF2B5EF4-FFF2-40B4-BE49-F238E27FC236}">
                <a16:creationId xmlns:a16="http://schemas.microsoft.com/office/drawing/2014/main" id="{345D2F30-CB01-BB3E-DACA-ED2284E1EB51}"/>
              </a:ext>
            </a:extLst>
          </p:cNvPr>
          <p:cNvSpPr>
            <a:spLocks noGrp="1"/>
          </p:cNvSpPr>
          <p:nvPr>
            <p:ph type="sldNum" sz="quarter" idx="20"/>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E4F0CE5F-FC71-BB61-10D3-AA295B36C9DC}"/>
              </a:ext>
            </a:extLst>
          </p:cNvPr>
          <p:cNvSpPr>
            <a:spLocks noGrp="1"/>
          </p:cNvSpPr>
          <p:nvPr>
            <p:ph type="dt" sz="half" idx="21"/>
          </p:nvPr>
        </p:nvSpPr>
        <p:spPr/>
        <p:txBody>
          <a:bodyPr/>
          <a:lstStyle/>
          <a:p>
            <a:endParaRPr lang="en-US"/>
          </a:p>
        </p:txBody>
      </p:sp>
      <p:sp>
        <p:nvSpPr>
          <p:cNvPr id="4" name="Text Placeholder 10">
            <a:extLst>
              <a:ext uri="{FF2B5EF4-FFF2-40B4-BE49-F238E27FC236}">
                <a16:creationId xmlns:a16="http://schemas.microsoft.com/office/drawing/2014/main" id="{D0A5275F-7D16-568B-B077-6B499856E75B}"/>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2495324E-D49F-B882-41D6-BC7FDDB84B97}"/>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23352505-D91C-9C88-2996-49044E8F5326}"/>
              </a:ext>
            </a:extLst>
          </p:cNvPr>
          <p:cNvSpPr>
            <a:spLocks noGrp="1"/>
          </p:cNvSpPr>
          <p:nvPr>
            <p:ph type="body" sz="quarter" idx="22" hasCustomPrompt="1"/>
          </p:nvPr>
        </p:nvSpPr>
        <p:spPr>
          <a:xfrm>
            <a:off x="457201" y="1225550"/>
            <a:ext cx="11277600" cy="603904"/>
          </a:xfrm>
        </p:spPr>
        <p:txBody>
          <a:bodyPr/>
          <a:lstStyle/>
          <a:p>
            <a:pPr lvl="0"/>
            <a:r>
              <a:rPr lang="en-US"/>
              <a:t>Sub Title</a:t>
            </a:r>
          </a:p>
        </p:txBody>
      </p:sp>
      <p:sp>
        <p:nvSpPr>
          <p:cNvPr id="12" name="Text Placeholder 1">
            <a:extLst>
              <a:ext uri="{FF2B5EF4-FFF2-40B4-BE49-F238E27FC236}">
                <a16:creationId xmlns:a16="http://schemas.microsoft.com/office/drawing/2014/main" id="{62C459B7-3980-335C-6370-4E2D17FFC79D}"/>
              </a:ext>
            </a:extLst>
          </p:cNvPr>
          <p:cNvSpPr>
            <a:spLocks noGrp="1"/>
          </p:cNvSpPr>
          <p:nvPr>
            <p:ph idx="1" hasCustomPrompt="1"/>
          </p:nvPr>
        </p:nvSpPr>
        <p:spPr>
          <a:xfrm>
            <a:off x="457200" y="3938449"/>
            <a:ext cx="2705100" cy="246888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Text Placeholder 2">
            <a:extLst>
              <a:ext uri="{FF2B5EF4-FFF2-40B4-BE49-F238E27FC236}">
                <a16:creationId xmlns:a16="http://schemas.microsoft.com/office/drawing/2014/main" id="{3CC09DB1-AE85-475D-086F-FF12BF88D41E}"/>
              </a:ext>
            </a:extLst>
          </p:cNvPr>
          <p:cNvSpPr>
            <a:spLocks noGrp="1"/>
          </p:cNvSpPr>
          <p:nvPr>
            <p:ph idx="13" hasCustomPrompt="1"/>
          </p:nvPr>
        </p:nvSpPr>
        <p:spPr>
          <a:xfrm>
            <a:off x="3314700" y="3938450"/>
            <a:ext cx="2705100" cy="246888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Text Placeholder 3">
            <a:extLst>
              <a:ext uri="{FF2B5EF4-FFF2-40B4-BE49-F238E27FC236}">
                <a16:creationId xmlns:a16="http://schemas.microsoft.com/office/drawing/2014/main" id="{F90E82B1-3C88-B47C-BB29-F0C4FAD7FB50}"/>
              </a:ext>
            </a:extLst>
          </p:cNvPr>
          <p:cNvSpPr>
            <a:spLocks noGrp="1"/>
          </p:cNvSpPr>
          <p:nvPr>
            <p:ph idx="14" hasCustomPrompt="1"/>
          </p:nvPr>
        </p:nvSpPr>
        <p:spPr>
          <a:xfrm>
            <a:off x="6172200" y="3938449"/>
            <a:ext cx="2705100" cy="246888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6" name="Text Placeholder 4">
            <a:extLst>
              <a:ext uri="{FF2B5EF4-FFF2-40B4-BE49-F238E27FC236}">
                <a16:creationId xmlns:a16="http://schemas.microsoft.com/office/drawing/2014/main" id="{6FA68CE8-B34A-CE33-40EB-0E20C9BFB657}"/>
              </a:ext>
            </a:extLst>
          </p:cNvPr>
          <p:cNvSpPr>
            <a:spLocks noGrp="1"/>
          </p:cNvSpPr>
          <p:nvPr>
            <p:ph idx="16" hasCustomPrompt="1"/>
          </p:nvPr>
        </p:nvSpPr>
        <p:spPr>
          <a:xfrm>
            <a:off x="9029700" y="3938449"/>
            <a:ext cx="2705100" cy="246888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92384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0245-Content-(Light)">
    <p:spTree>
      <p:nvGrpSpPr>
        <p:cNvPr id="1" name=""/>
        <p:cNvGrpSpPr/>
        <p:nvPr/>
      </p:nvGrpSpPr>
      <p:grpSpPr>
        <a:xfrm>
          <a:off x="0" y="0"/>
          <a:ext cx="0" cy="0"/>
          <a:chOff x="0" y="0"/>
          <a:chExt cx="0" cy="0"/>
        </a:xfrm>
      </p:grpSpPr>
      <p:sp>
        <p:nvSpPr>
          <p:cNvPr id="4" name="Picture Placeholder 1">
            <a:extLst>
              <a:ext uri="{FF2B5EF4-FFF2-40B4-BE49-F238E27FC236}">
                <a16:creationId xmlns:a16="http://schemas.microsoft.com/office/drawing/2014/main" id="{3FE5B1CA-738C-6FEB-554E-C2ADB950BAF2}"/>
              </a:ext>
            </a:extLst>
          </p:cNvPr>
          <p:cNvSpPr>
            <a:spLocks noGrp="1"/>
          </p:cNvSpPr>
          <p:nvPr>
            <p:ph type="pic" sz="quarter" idx="26"/>
          </p:nvPr>
        </p:nvSpPr>
        <p:spPr>
          <a:xfrm>
            <a:off x="457200" y="1981200"/>
            <a:ext cx="1005840" cy="1005840"/>
          </a:xfrm>
        </p:spPr>
        <p:txBody>
          <a:bodyPr>
            <a:noAutofit/>
          </a:bodyPr>
          <a:lstStyle/>
          <a:p>
            <a:endParaRPr lang="en-US"/>
          </a:p>
        </p:txBody>
      </p:sp>
      <p:sp>
        <p:nvSpPr>
          <p:cNvPr id="5" name="Picture Placeholder 2">
            <a:extLst>
              <a:ext uri="{FF2B5EF4-FFF2-40B4-BE49-F238E27FC236}">
                <a16:creationId xmlns:a16="http://schemas.microsoft.com/office/drawing/2014/main" id="{52531EE6-2B7D-C3E3-DF99-5F445A4D706D}"/>
              </a:ext>
            </a:extLst>
          </p:cNvPr>
          <p:cNvSpPr>
            <a:spLocks noGrp="1"/>
          </p:cNvSpPr>
          <p:nvPr>
            <p:ph type="pic" sz="quarter" idx="27"/>
          </p:nvPr>
        </p:nvSpPr>
        <p:spPr>
          <a:xfrm>
            <a:off x="2750820" y="1981200"/>
            <a:ext cx="1005840" cy="1005840"/>
          </a:xfrm>
        </p:spPr>
        <p:txBody>
          <a:bodyPr>
            <a:noAutofit/>
          </a:bodyPr>
          <a:lstStyle/>
          <a:p>
            <a:endParaRPr lang="en-US"/>
          </a:p>
        </p:txBody>
      </p:sp>
      <p:sp>
        <p:nvSpPr>
          <p:cNvPr id="8" name="Picture Placeholder 3">
            <a:extLst>
              <a:ext uri="{FF2B5EF4-FFF2-40B4-BE49-F238E27FC236}">
                <a16:creationId xmlns:a16="http://schemas.microsoft.com/office/drawing/2014/main" id="{7EC53369-AB7A-AF7E-770F-43B77B002328}"/>
              </a:ext>
            </a:extLst>
          </p:cNvPr>
          <p:cNvSpPr>
            <a:spLocks noGrp="1"/>
          </p:cNvSpPr>
          <p:nvPr>
            <p:ph type="pic" sz="quarter" idx="28"/>
          </p:nvPr>
        </p:nvSpPr>
        <p:spPr>
          <a:xfrm>
            <a:off x="5044440" y="1981200"/>
            <a:ext cx="1005840" cy="1005840"/>
          </a:xfrm>
        </p:spPr>
        <p:txBody>
          <a:bodyPr>
            <a:noAutofit/>
          </a:bodyPr>
          <a:lstStyle/>
          <a:p>
            <a:endParaRPr lang="en-US"/>
          </a:p>
        </p:txBody>
      </p:sp>
      <p:sp>
        <p:nvSpPr>
          <p:cNvPr id="12" name="Picture Placeholder 4">
            <a:extLst>
              <a:ext uri="{FF2B5EF4-FFF2-40B4-BE49-F238E27FC236}">
                <a16:creationId xmlns:a16="http://schemas.microsoft.com/office/drawing/2014/main" id="{EC4A09B5-5254-FAA1-3218-0B7B2B088FE6}"/>
              </a:ext>
            </a:extLst>
          </p:cNvPr>
          <p:cNvSpPr>
            <a:spLocks noGrp="1"/>
          </p:cNvSpPr>
          <p:nvPr>
            <p:ph type="pic" sz="quarter" idx="29"/>
          </p:nvPr>
        </p:nvSpPr>
        <p:spPr>
          <a:xfrm>
            <a:off x="7338060" y="1981200"/>
            <a:ext cx="1005840" cy="1005840"/>
          </a:xfrm>
        </p:spPr>
        <p:txBody>
          <a:bodyPr>
            <a:noAutofit/>
          </a:bodyPr>
          <a:lstStyle/>
          <a:p>
            <a:endParaRPr lang="en-US"/>
          </a:p>
        </p:txBody>
      </p:sp>
      <p:sp>
        <p:nvSpPr>
          <p:cNvPr id="19" name="Picture Placeholder 5">
            <a:extLst>
              <a:ext uri="{FF2B5EF4-FFF2-40B4-BE49-F238E27FC236}">
                <a16:creationId xmlns:a16="http://schemas.microsoft.com/office/drawing/2014/main" id="{B8A4F8B6-8AA5-5CE6-818B-CE209B34F091}"/>
              </a:ext>
            </a:extLst>
          </p:cNvPr>
          <p:cNvSpPr>
            <a:spLocks noGrp="1"/>
          </p:cNvSpPr>
          <p:nvPr>
            <p:ph type="pic" sz="quarter" idx="30"/>
          </p:nvPr>
        </p:nvSpPr>
        <p:spPr>
          <a:xfrm>
            <a:off x="9631680" y="1981200"/>
            <a:ext cx="1005840" cy="1005840"/>
          </a:xfrm>
        </p:spPr>
        <p:txBody>
          <a:bodyPr>
            <a:noAutofit/>
          </a:bodyPr>
          <a:lstStyle/>
          <a:p>
            <a:endParaRPr lang="en-US"/>
          </a:p>
        </p:txBody>
      </p:sp>
      <p:sp>
        <p:nvSpPr>
          <p:cNvPr id="2" name="Footer Placeholder 1">
            <a:extLst>
              <a:ext uri="{FF2B5EF4-FFF2-40B4-BE49-F238E27FC236}">
                <a16:creationId xmlns:a16="http://schemas.microsoft.com/office/drawing/2014/main" id="{DF859498-1432-80C2-41E1-1F633D99145F}"/>
              </a:ext>
            </a:extLst>
          </p:cNvPr>
          <p:cNvSpPr>
            <a:spLocks noGrp="1"/>
          </p:cNvSpPr>
          <p:nvPr>
            <p:ph type="ftr" sz="quarter" idx="24"/>
          </p:nvPr>
        </p:nvSpPr>
        <p:spPr/>
        <p:txBody>
          <a:bodyPr/>
          <a:lstStyle/>
          <a:p>
            <a:r>
              <a:rPr lang="en-US"/>
              <a:t> </a:t>
            </a:r>
          </a:p>
        </p:txBody>
      </p:sp>
      <p:sp>
        <p:nvSpPr>
          <p:cNvPr id="11" name="Slide Number Placeholder 1">
            <a:extLst>
              <a:ext uri="{FF2B5EF4-FFF2-40B4-BE49-F238E27FC236}">
                <a16:creationId xmlns:a16="http://schemas.microsoft.com/office/drawing/2014/main" id="{A7835263-BE91-FD74-19B0-034D15E37BC5}"/>
              </a:ext>
            </a:extLst>
          </p:cNvPr>
          <p:cNvSpPr>
            <a:spLocks noGrp="1"/>
          </p:cNvSpPr>
          <p:nvPr>
            <p:ph type="sldNum" sz="quarter" idx="25"/>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936135BA-A303-77A7-6C82-40AB99FFE5D4}"/>
              </a:ext>
            </a:extLst>
          </p:cNvPr>
          <p:cNvSpPr>
            <a:spLocks noGrp="1"/>
          </p:cNvSpPr>
          <p:nvPr>
            <p:ph type="dt" sz="half" idx="31"/>
          </p:nvPr>
        </p:nvSpPr>
        <p:spPr/>
        <p:txBody>
          <a:bodyPr/>
          <a:lstStyle/>
          <a:p>
            <a:endParaRPr lang="en-US"/>
          </a:p>
        </p:txBody>
      </p:sp>
      <p:sp>
        <p:nvSpPr>
          <p:cNvPr id="14" name="Text Placeholder 10">
            <a:extLst>
              <a:ext uri="{FF2B5EF4-FFF2-40B4-BE49-F238E27FC236}">
                <a16:creationId xmlns:a16="http://schemas.microsoft.com/office/drawing/2014/main" id="{D31C8265-F685-5B00-8C97-DA4B6344090B}"/>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5" name="Title 1">
            <a:extLst>
              <a:ext uri="{FF2B5EF4-FFF2-40B4-BE49-F238E27FC236}">
                <a16:creationId xmlns:a16="http://schemas.microsoft.com/office/drawing/2014/main" id="{427C9F1F-1E6D-FECF-3BB7-681BCA82A900}"/>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6" name="Text Placeholder 9">
            <a:extLst>
              <a:ext uri="{FF2B5EF4-FFF2-40B4-BE49-F238E27FC236}">
                <a16:creationId xmlns:a16="http://schemas.microsoft.com/office/drawing/2014/main" id="{A6D738EB-8FAA-C4B2-EEB3-83F71BA82566}"/>
              </a:ext>
            </a:extLst>
          </p:cNvPr>
          <p:cNvSpPr>
            <a:spLocks noGrp="1"/>
          </p:cNvSpPr>
          <p:nvPr>
            <p:ph type="body" sz="quarter" idx="20" hasCustomPrompt="1"/>
          </p:nvPr>
        </p:nvSpPr>
        <p:spPr>
          <a:xfrm>
            <a:off x="457200" y="1224896"/>
            <a:ext cx="11277600" cy="603904"/>
          </a:xfrm>
        </p:spPr>
        <p:txBody>
          <a:bodyPr/>
          <a:lstStyle/>
          <a:p>
            <a:pPr lvl="0"/>
            <a:r>
              <a:rPr lang="en-US"/>
              <a:t>Sub Title</a:t>
            </a:r>
          </a:p>
        </p:txBody>
      </p:sp>
      <p:sp>
        <p:nvSpPr>
          <p:cNvPr id="17" name="Text Placeholder 1">
            <a:extLst>
              <a:ext uri="{FF2B5EF4-FFF2-40B4-BE49-F238E27FC236}">
                <a16:creationId xmlns:a16="http://schemas.microsoft.com/office/drawing/2014/main" id="{62BCD0C5-75A4-8D4B-9A43-E79516C4A9A7}"/>
              </a:ext>
            </a:extLst>
          </p:cNvPr>
          <p:cNvSpPr>
            <a:spLocks noGrp="1"/>
          </p:cNvSpPr>
          <p:nvPr>
            <p:ph idx="1" hasCustomPrompt="1"/>
          </p:nvPr>
        </p:nvSpPr>
        <p:spPr>
          <a:xfrm>
            <a:off x="457200" y="3193870"/>
            <a:ext cx="2103120" cy="3206930"/>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8" name="Text Placeholder 2">
            <a:extLst>
              <a:ext uri="{FF2B5EF4-FFF2-40B4-BE49-F238E27FC236}">
                <a16:creationId xmlns:a16="http://schemas.microsoft.com/office/drawing/2014/main" id="{F8B809D6-36C3-E5AB-D2C7-4A3CCCE9337E}"/>
              </a:ext>
            </a:extLst>
          </p:cNvPr>
          <p:cNvSpPr>
            <a:spLocks noGrp="1"/>
          </p:cNvSpPr>
          <p:nvPr>
            <p:ph idx="13" hasCustomPrompt="1"/>
          </p:nvPr>
        </p:nvSpPr>
        <p:spPr>
          <a:xfrm>
            <a:off x="2750820" y="3193868"/>
            <a:ext cx="2103120" cy="3206931"/>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0" name="Text Placeholder 3">
            <a:extLst>
              <a:ext uri="{FF2B5EF4-FFF2-40B4-BE49-F238E27FC236}">
                <a16:creationId xmlns:a16="http://schemas.microsoft.com/office/drawing/2014/main" id="{4A052F92-F206-02E6-19A7-CA2177469149}"/>
              </a:ext>
            </a:extLst>
          </p:cNvPr>
          <p:cNvSpPr>
            <a:spLocks noGrp="1"/>
          </p:cNvSpPr>
          <p:nvPr>
            <p:ph idx="14" hasCustomPrompt="1"/>
          </p:nvPr>
        </p:nvSpPr>
        <p:spPr>
          <a:xfrm>
            <a:off x="5044440" y="3193868"/>
            <a:ext cx="2103120" cy="3206931"/>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4" name="Text Placeholder 4">
            <a:extLst>
              <a:ext uri="{FF2B5EF4-FFF2-40B4-BE49-F238E27FC236}">
                <a16:creationId xmlns:a16="http://schemas.microsoft.com/office/drawing/2014/main" id="{122EE3B5-7EB3-8180-F79A-2F046784F25B}"/>
              </a:ext>
            </a:extLst>
          </p:cNvPr>
          <p:cNvSpPr>
            <a:spLocks noGrp="1"/>
          </p:cNvSpPr>
          <p:nvPr>
            <p:ph idx="16" hasCustomPrompt="1"/>
          </p:nvPr>
        </p:nvSpPr>
        <p:spPr>
          <a:xfrm>
            <a:off x="7338060" y="3193868"/>
            <a:ext cx="2103120" cy="3206931"/>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5" name="Text Placeholder 5">
            <a:extLst>
              <a:ext uri="{FF2B5EF4-FFF2-40B4-BE49-F238E27FC236}">
                <a16:creationId xmlns:a16="http://schemas.microsoft.com/office/drawing/2014/main" id="{11323FCF-DD2C-D57C-EAC1-7FF0D874B233}"/>
              </a:ext>
            </a:extLst>
          </p:cNvPr>
          <p:cNvSpPr>
            <a:spLocks noGrp="1"/>
          </p:cNvSpPr>
          <p:nvPr>
            <p:ph idx="22" hasCustomPrompt="1"/>
          </p:nvPr>
        </p:nvSpPr>
        <p:spPr>
          <a:xfrm>
            <a:off x="9631680" y="3193869"/>
            <a:ext cx="2103120" cy="3206932"/>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1849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0247-Content-(Light)">
    <p:spTree>
      <p:nvGrpSpPr>
        <p:cNvPr id="1" name=""/>
        <p:cNvGrpSpPr/>
        <p:nvPr/>
      </p:nvGrpSpPr>
      <p:grpSpPr>
        <a:xfrm>
          <a:off x="0" y="0"/>
          <a:ext cx="0" cy="0"/>
          <a:chOff x="0" y="0"/>
          <a:chExt cx="0" cy="0"/>
        </a:xfrm>
      </p:grpSpPr>
      <p:sp>
        <p:nvSpPr>
          <p:cNvPr id="14" name="Content Placeholder 1">
            <a:extLst>
              <a:ext uri="{FF2B5EF4-FFF2-40B4-BE49-F238E27FC236}">
                <a16:creationId xmlns:a16="http://schemas.microsoft.com/office/drawing/2014/main" id="{088B9063-F07F-7520-8ED7-2CE10872F6C0}"/>
              </a:ext>
            </a:extLst>
          </p:cNvPr>
          <p:cNvSpPr>
            <a:spLocks noGrp="1"/>
          </p:cNvSpPr>
          <p:nvPr>
            <p:ph sz="quarter" idx="18" hasCustomPrompt="1"/>
          </p:nvPr>
        </p:nvSpPr>
        <p:spPr>
          <a:xfrm>
            <a:off x="457198" y="1981200"/>
            <a:ext cx="2103120" cy="1524000"/>
          </a:xfrm>
        </p:spPr>
        <p:txBody>
          <a:bodyPr>
            <a:noAutofit/>
          </a:bodyPr>
          <a:lstStyle/>
          <a:p>
            <a:pPr lvl="5"/>
            <a:r>
              <a:rPr lang="en-US"/>
              <a:t>Click to add Content</a:t>
            </a:r>
          </a:p>
        </p:txBody>
      </p:sp>
      <p:sp>
        <p:nvSpPr>
          <p:cNvPr id="15" name="Content Placeholder 2">
            <a:extLst>
              <a:ext uri="{FF2B5EF4-FFF2-40B4-BE49-F238E27FC236}">
                <a16:creationId xmlns:a16="http://schemas.microsoft.com/office/drawing/2014/main" id="{306C9C05-AE45-1A4F-154F-F590AD17C2C4}"/>
              </a:ext>
            </a:extLst>
          </p:cNvPr>
          <p:cNvSpPr>
            <a:spLocks noGrp="1"/>
          </p:cNvSpPr>
          <p:nvPr>
            <p:ph sz="quarter" idx="19" hasCustomPrompt="1"/>
          </p:nvPr>
        </p:nvSpPr>
        <p:spPr>
          <a:xfrm>
            <a:off x="2750820" y="1979023"/>
            <a:ext cx="2103120" cy="1526177"/>
          </a:xfrm>
        </p:spPr>
        <p:txBody>
          <a:bodyPr>
            <a:noAutofit/>
          </a:bodyPr>
          <a:lstStyle/>
          <a:p>
            <a:pPr lvl="5"/>
            <a:r>
              <a:rPr lang="en-US"/>
              <a:t>Click to add Content</a:t>
            </a:r>
          </a:p>
        </p:txBody>
      </p:sp>
      <p:sp>
        <p:nvSpPr>
          <p:cNvPr id="16" name="Content Placeholder 3">
            <a:extLst>
              <a:ext uri="{FF2B5EF4-FFF2-40B4-BE49-F238E27FC236}">
                <a16:creationId xmlns:a16="http://schemas.microsoft.com/office/drawing/2014/main" id="{A83839D2-2773-74E6-A6DE-3F62E7F59A93}"/>
              </a:ext>
            </a:extLst>
          </p:cNvPr>
          <p:cNvSpPr>
            <a:spLocks noGrp="1"/>
          </p:cNvSpPr>
          <p:nvPr>
            <p:ph sz="quarter" idx="20" hasCustomPrompt="1"/>
          </p:nvPr>
        </p:nvSpPr>
        <p:spPr>
          <a:xfrm>
            <a:off x="5044440" y="1981201"/>
            <a:ext cx="2103120" cy="1523999"/>
          </a:xfrm>
        </p:spPr>
        <p:txBody>
          <a:bodyPr>
            <a:noAutofit/>
          </a:bodyPr>
          <a:lstStyle/>
          <a:p>
            <a:pPr lvl="5"/>
            <a:r>
              <a:rPr lang="en-US"/>
              <a:t>Click to add Content</a:t>
            </a:r>
          </a:p>
        </p:txBody>
      </p:sp>
      <p:sp>
        <p:nvSpPr>
          <p:cNvPr id="17" name="Content Placeholder 4">
            <a:extLst>
              <a:ext uri="{FF2B5EF4-FFF2-40B4-BE49-F238E27FC236}">
                <a16:creationId xmlns:a16="http://schemas.microsoft.com/office/drawing/2014/main" id="{327814DC-7100-1CD2-598C-5F1AFD05A119}"/>
              </a:ext>
            </a:extLst>
          </p:cNvPr>
          <p:cNvSpPr>
            <a:spLocks noGrp="1"/>
          </p:cNvSpPr>
          <p:nvPr>
            <p:ph sz="quarter" idx="21" hasCustomPrompt="1"/>
          </p:nvPr>
        </p:nvSpPr>
        <p:spPr>
          <a:xfrm>
            <a:off x="7338060" y="1981200"/>
            <a:ext cx="2103120" cy="1524000"/>
          </a:xfrm>
        </p:spPr>
        <p:txBody>
          <a:bodyPr>
            <a:noAutofit/>
          </a:bodyPr>
          <a:lstStyle/>
          <a:p>
            <a:pPr lvl="5"/>
            <a:r>
              <a:rPr lang="en-US"/>
              <a:t>Click to add Content</a:t>
            </a:r>
          </a:p>
        </p:txBody>
      </p:sp>
      <p:sp>
        <p:nvSpPr>
          <p:cNvPr id="13" name="Content Placeholder 5">
            <a:extLst>
              <a:ext uri="{FF2B5EF4-FFF2-40B4-BE49-F238E27FC236}">
                <a16:creationId xmlns:a16="http://schemas.microsoft.com/office/drawing/2014/main" id="{1C61F617-A1CA-F2C3-9F35-6A77C883EDD5}"/>
              </a:ext>
            </a:extLst>
          </p:cNvPr>
          <p:cNvSpPr>
            <a:spLocks noGrp="1"/>
          </p:cNvSpPr>
          <p:nvPr>
            <p:ph sz="quarter" idx="23" hasCustomPrompt="1"/>
          </p:nvPr>
        </p:nvSpPr>
        <p:spPr>
          <a:xfrm>
            <a:off x="9631680" y="1981200"/>
            <a:ext cx="2103120" cy="1524000"/>
          </a:xfrm>
        </p:spPr>
        <p:txBody>
          <a:bodyPr>
            <a:noAutofit/>
          </a:bodyPr>
          <a:lstStyle/>
          <a:p>
            <a:pPr lvl="5"/>
            <a:r>
              <a:rPr lang="en-US"/>
              <a:t>Click to add Content</a:t>
            </a:r>
          </a:p>
        </p:txBody>
      </p:sp>
      <p:sp>
        <p:nvSpPr>
          <p:cNvPr id="2" name="Footer Placeholder 1">
            <a:extLst>
              <a:ext uri="{FF2B5EF4-FFF2-40B4-BE49-F238E27FC236}">
                <a16:creationId xmlns:a16="http://schemas.microsoft.com/office/drawing/2014/main" id="{B5E8C8C9-74F8-0EB1-5A4B-0F8D4F0D3E69}"/>
              </a:ext>
            </a:extLst>
          </p:cNvPr>
          <p:cNvSpPr>
            <a:spLocks noGrp="1"/>
          </p:cNvSpPr>
          <p:nvPr>
            <p:ph type="ftr" sz="quarter" idx="24"/>
          </p:nvPr>
        </p:nvSpPr>
        <p:spPr/>
        <p:txBody>
          <a:bodyPr/>
          <a:lstStyle/>
          <a:p>
            <a:r>
              <a:rPr lang="en-US"/>
              <a:t> </a:t>
            </a:r>
          </a:p>
        </p:txBody>
      </p:sp>
      <p:sp>
        <p:nvSpPr>
          <p:cNvPr id="12" name="Slide Number Placeholder 1">
            <a:extLst>
              <a:ext uri="{FF2B5EF4-FFF2-40B4-BE49-F238E27FC236}">
                <a16:creationId xmlns:a16="http://schemas.microsoft.com/office/drawing/2014/main" id="{1AD7613D-54CD-D91A-86B1-B7ADDAEB75A1}"/>
              </a:ext>
            </a:extLst>
          </p:cNvPr>
          <p:cNvSpPr>
            <a:spLocks noGrp="1"/>
          </p:cNvSpPr>
          <p:nvPr>
            <p:ph type="sldNum" sz="quarter" idx="25"/>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66F08B1B-D047-E49B-3F9A-16D8F847F796}"/>
              </a:ext>
            </a:extLst>
          </p:cNvPr>
          <p:cNvSpPr>
            <a:spLocks noGrp="1"/>
          </p:cNvSpPr>
          <p:nvPr>
            <p:ph type="dt" sz="half" idx="26"/>
          </p:nvPr>
        </p:nvSpPr>
        <p:spPr/>
        <p:txBody>
          <a:bodyPr/>
          <a:lstStyle/>
          <a:p>
            <a:endParaRPr lang="en-US"/>
          </a:p>
        </p:txBody>
      </p:sp>
      <p:sp>
        <p:nvSpPr>
          <p:cNvPr id="4" name="Text Placeholder 10">
            <a:extLst>
              <a:ext uri="{FF2B5EF4-FFF2-40B4-BE49-F238E27FC236}">
                <a16:creationId xmlns:a16="http://schemas.microsoft.com/office/drawing/2014/main" id="{743944F5-9EE6-0E89-4554-AFEA4427816B}"/>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AF12641A-3A94-50DE-01E8-46095A6B840E}"/>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9B0ADB94-F2B6-CCB2-C080-C46F13EF86D8}"/>
              </a:ext>
            </a:extLst>
          </p:cNvPr>
          <p:cNvSpPr>
            <a:spLocks noGrp="1"/>
          </p:cNvSpPr>
          <p:nvPr>
            <p:ph type="body" sz="quarter" idx="27" hasCustomPrompt="1"/>
          </p:nvPr>
        </p:nvSpPr>
        <p:spPr>
          <a:xfrm>
            <a:off x="457201" y="1225550"/>
            <a:ext cx="11277600" cy="603904"/>
          </a:xfrm>
        </p:spPr>
        <p:txBody>
          <a:bodyPr/>
          <a:lstStyle/>
          <a:p>
            <a:pPr lvl="0"/>
            <a:r>
              <a:rPr lang="en-US"/>
              <a:t>Sub Title</a:t>
            </a:r>
          </a:p>
        </p:txBody>
      </p:sp>
      <p:sp>
        <p:nvSpPr>
          <p:cNvPr id="18" name="Text Placeholder 1">
            <a:extLst>
              <a:ext uri="{FF2B5EF4-FFF2-40B4-BE49-F238E27FC236}">
                <a16:creationId xmlns:a16="http://schemas.microsoft.com/office/drawing/2014/main" id="{916E46E6-E7F8-E2AA-5D23-A606D3317C4A}"/>
              </a:ext>
            </a:extLst>
          </p:cNvPr>
          <p:cNvSpPr>
            <a:spLocks noGrp="1"/>
          </p:cNvSpPr>
          <p:nvPr>
            <p:ph idx="1" hasCustomPrompt="1"/>
          </p:nvPr>
        </p:nvSpPr>
        <p:spPr>
          <a:xfrm>
            <a:off x="457200" y="3729446"/>
            <a:ext cx="2103120" cy="2671354"/>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9" name="Text Placeholder 2">
            <a:extLst>
              <a:ext uri="{FF2B5EF4-FFF2-40B4-BE49-F238E27FC236}">
                <a16:creationId xmlns:a16="http://schemas.microsoft.com/office/drawing/2014/main" id="{E2DB6CE8-706E-ED74-1CAC-7D25BFBB55D0}"/>
              </a:ext>
            </a:extLst>
          </p:cNvPr>
          <p:cNvSpPr>
            <a:spLocks noGrp="1"/>
          </p:cNvSpPr>
          <p:nvPr>
            <p:ph idx="13" hasCustomPrompt="1"/>
          </p:nvPr>
        </p:nvSpPr>
        <p:spPr>
          <a:xfrm>
            <a:off x="2750820" y="3729444"/>
            <a:ext cx="2103120" cy="2671355"/>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3" name="Text Placeholder 3">
            <a:extLst>
              <a:ext uri="{FF2B5EF4-FFF2-40B4-BE49-F238E27FC236}">
                <a16:creationId xmlns:a16="http://schemas.microsoft.com/office/drawing/2014/main" id="{CAD6B19D-53B4-8C28-1DDC-5EA2F0B80193}"/>
              </a:ext>
            </a:extLst>
          </p:cNvPr>
          <p:cNvSpPr>
            <a:spLocks noGrp="1"/>
          </p:cNvSpPr>
          <p:nvPr>
            <p:ph idx="14" hasCustomPrompt="1"/>
          </p:nvPr>
        </p:nvSpPr>
        <p:spPr>
          <a:xfrm>
            <a:off x="5044440" y="3729445"/>
            <a:ext cx="2103120" cy="2671355"/>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4" name="Text Placeholder 4">
            <a:extLst>
              <a:ext uri="{FF2B5EF4-FFF2-40B4-BE49-F238E27FC236}">
                <a16:creationId xmlns:a16="http://schemas.microsoft.com/office/drawing/2014/main" id="{E74E2118-35AC-0917-135F-2C610945EF30}"/>
              </a:ext>
            </a:extLst>
          </p:cNvPr>
          <p:cNvSpPr>
            <a:spLocks noGrp="1"/>
          </p:cNvSpPr>
          <p:nvPr>
            <p:ph idx="16" hasCustomPrompt="1"/>
          </p:nvPr>
        </p:nvSpPr>
        <p:spPr>
          <a:xfrm>
            <a:off x="7338060" y="3729444"/>
            <a:ext cx="2103120" cy="2671355"/>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5" name="Text Placeholder 5">
            <a:extLst>
              <a:ext uri="{FF2B5EF4-FFF2-40B4-BE49-F238E27FC236}">
                <a16:creationId xmlns:a16="http://schemas.microsoft.com/office/drawing/2014/main" id="{99B2A022-60C8-1520-3C14-92D33FFD0561}"/>
              </a:ext>
            </a:extLst>
          </p:cNvPr>
          <p:cNvSpPr>
            <a:spLocks noGrp="1"/>
          </p:cNvSpPr>
          <p:nvPr>
            <p:ph idx="22" hasCustomPrompt="1"/>
          </p:nvPr>
        </p:nvSpPr>
        <p:spPr>
          <a:xfrm>
            <a:off x="9631680" y="3729446"/>
            <a:ext cx="2103120" cy="2671355"/>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25254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0249-Content-(Light)">
    <p:spTree>
      <p:nvGrpSpPr>
        <p:cNvPr id="1" name=""/>
        <p:cNvGrpSpPr/>
        <p:nvPr/>
      </p:nvGrpSpPr>
      <p:grpSpPr>
        <a:xfrm>
          <a:off x="0" y="0"/>
          <a:ext cx="0" cy="0"/>
          <a:chOff x="0" y="0"/>
          <a:chExt cx="0" cy="0"/>
        </a:xfrm>
      </p:grpSpPr>
      <p:sp>
        <p:nvSpPr>
          <p:cNvPr id="13" name="Content Placeholder 1">
            <a:extLst>
              <a:ext uri="{FF2B5EF4-FFF2-40B4-BE49-F238E27FC236}">
                <a16:creationId xmlns:a16="http://schemas.microsoft.com/office/drawing/2014/main" id="{B0D84ADB-8723-319E-802E-866DC643A787}"/>
              </a:ext>
            </a:extLst>
          </p:cNvPr>
          <p:cNvSpPr>
            <a:spLocks noGrp="1"/>
          </p:cNvSpPr>
          <p:nvPr>
            <p:ph sz="quarter" idx="18" hasCustomPrompt="1"/>
          </p:nvPr>
        </p:nvSpPr>
        <p:spPr>
          <a:xfrm>
            <a:off x="0" y="1981199"/>
            <a:ext cx="12192000" cy="1737360"/>
          </a:xfrm>
        </p:spPr>
        <p:txBody>
          <a:bodyPr>
            <a:noAutofit/>
          </a:bodyPr>
          <a:lstStyle/>
          <a:p>
            <a:pPr lvl="0"/>
            <a:r>
              <a:rPr lang="en-US"/>
              <a:t>Click to add Content</a:t>
            </a:r>
          </a:p>
        </p:txBody>
      </p:sp>
      <p:sp>
        <p:nvSpPr>
          <p:cNvPr id="2" name="Footer Placeholder 1">
            <a:extLst>
              <a:ext uri="{FF2B5EF4-FFF2-40B4-BE49-F238E27FC236}">
                <a16:creationId xmlns:a16="http://schemas.microsoft.com/office/drawing/2014/main" id="{B60DDE7A-10D5-C59E-E05A-75BF2067282C}"/>
              </a:ext>
            </a:extLst>
          </p:cNvPr>
          <p:cNvSpPr>
            <a:spLocks noGrp="1"/>
          </p:cNvSpPr>
          <p:nvPr>
            <p:ph type="ftr" sz="quarter" idx="20"/>
          </p:nvPr>
        </p:nvSpPr>
        <p:spPr/>
        <p:txBody>
          <a:bodyPr/>
          <a:lstStyle/>
          <a:p>
            <a:r>
              <a:rPr lang="en-US"/>
              <a:t> </a:t>
            </a:r>
          </a:p>
        </p:txBody>
      </p:sp>
      <p:sp>
        <p:nvSpPr>
          <p:cNvPr id="12" name="Slide Number Placeholder 1">
            <a:extLst>
              <a:ext uri="{FF2B5EF4-FFF2-40B4-BE49-F238E27FC236}">
                <a16:creationId xmlns:a16="http://schemas.microsoft.com/office/drawing/2014/main" id="{E446A0B8-F1DC-5AB7-EDF6-18197DA62F68}"/>
              </a:ext>
            </a:extLst>
          </p:cNvPr>
          <p:cNvSpPr>
            <a:spLocks noGrp="1"/>
          </p:cNvSpPr>
          <p:nvPr>
            <p:ph type="sldNum" sz="quarter" idx="21"/>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480D36E6-8D5C-B85B-D9A1-A5E8AC8000B3}"/>
              </a:ext>
            </a:extLst>
          </p:cNvPr>
          <p:cNvSpPr>
            <a:spLocks noGrp="1"/>
          </p:cNvSpPr>
          <p:nvPr>
            <p:ph type="dt" sz="half" idx="22"/>
          </p:nvPr>
        </p:nvSpPr>
        <p:spPr/>
        <p:txBody>
          <a:bodyPr/>
          <a:lstStyle/>
          <a:p>
            <a:endParaRPr lang="en-US"/>
          </a:p>
        </p:txBody>
      </p:sp>
      <p:sp>
        <p:nvSpPr>
          <p:cNvPr id="4" name="Text Placeholder 10">
            <a:extLst>
              <a:ext uri="{FF2B5EF4-FFF2-40B4-BE49-F238E27FC236}">
                <a16:creationId xmlns:a16="http://schemas.microsoft.com/office/drawing/2014/main" id="{5213A5F2-5978-AC33-582E-356254664A0D}"/>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AA6AD4B7-6385-0F27-5AB8-39281A8C97C1}"/>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7F1EEC34-8230-CCF0-01C1-8DB2A58C53F4}"/>
              </a:ext>
            </a:extLst>
          </p:cNvPr>
          <p:cNvSpPr>
            <a:spLocks noGrp="1"/>
          </p:cNvSpPr>
          <p:nvPr>
            <p:ph type="body" sz="quarter" idx="23" hasCustomPrompt="1"/>
          </p:nvPr>
        </p:nvSpPr>
        <p:spPr>
          <a:xfrm>
            <a:off x="457201" y="1225550"/>
            <a:ext cx="11277600" cy="603904"/>
          </a:xfrm>
        </p:spPr>
        <p:txBody>
          <a:bodyPr/>
          <a:lstStyle/>
          <a:p>
            <a:pPr lvl="0"/>
            <a:r>
              <a:rPr lang="en-US"/>
              <a:t>Sub Title</a:t>
            </a:r>
          </a:p>
        </p:txBody>
      </p:sp>
      <p:sp>
        <p:nvSpPr>
          <p:cNvPr id="14" name="Text Placeholder 1">
            <a:extLst>
              <a:ext uri="{FF2B5EF4-FFF2-40B4-BE49-F238E27FC236}">
                <a16:creationId xmlns:a16="http://schemas.microsoft.com/office/drawing/2014/main" id="{F02B9224-CDCD-E616-A5E2-1485F0E84EE8}"/>
              </a:ext>
            </a:extLst>
          </p:cNvPr>
          <p:cNvSpPr>
            <a:spLocks noGrp="1"/>
          </p:cNvSpPr>
          <p:nvPr>
            <p:ph idx="1" hasCustomPrompt="1"/>
          </p:nvPr>
        </p:nvSpPr>
        <p:spPr>
          <a:xfrm>
            <a:off x="457200" y="3971109"/>
            <a:ext cx="2103120" cy="2429691"/>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Text Placeholder 2">
            <a:extLst>
              <a:ext uri="{FF2B5EF4-FFF2-40B4-BE49-F238E27FC236}">
                <a16:creationId xmlns:a16="http://schemas.microsoft.com/office/drawing/2014/main" id="{102D08FA-A5DA-0422-3B12-B9D8A1F2CC16}"/>
              </a:ext>
            </a:extLst>
          </p:cNvPr>
          <p:cNvSpPr>
            <a:spLocks noGrp="1"/>
          </p:cNvSpPr>
          <p:nvPr>
            <p:ph idx="13" hasCustomPrompt="1"/>
          </p:nvPr>
        </p:nvSpPr>
        <p:spPr>
          <a:xfrm>
            <a:off x="2750820" y="3971108"/>
            <a:ext cx="2103120" cy="2429692"/>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9" name="Text Placeholder 3">
            <a:extLst>
              <a:ext uri="{FF2B5EF4-FFF2-40B4-BE49-F238E27FC236}">
                <a16:creationId xmlns:a16="http://schemas.microsoft.com/office/drawing/2014/main" id="{F4C4A92E-9FE2-33BC-FA2C-ACDBD7EBF60F}"/>
              </a:ext>
            </a:extLst>
          </p:cNvPr>
          <p:cNvSpPr>
            <a:spLocks noGrp="1"/>
          </p:cNvSpPr>
          <p:nvPr>
            <p:ph idx="14" hasCustomPrompt="1"/>
          </p:nvPr>
        </p:nvSpPr>
        <p:spPr>
          <a:xfrm>
            <a:off x="5044440" y="3971108"/>
            <a:ext cx="2103120" cy="2429692"/>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0" name="Text Placeholder 4">
            <a:extLst>
              <a:ext uri="{FF2B5EF4-FFF2-40B4-BE49-F238E27FC236}">
                <a16:creationId xmlns:a16="http://schemas.microsoft.com/office/drawing/2014/main" id="{1C8DC79B-C66C-DCF3-7AD5-9D4229D9F570}"/>
              </a:ext>
            </a:extLst>
          </p:cNvPr>
          <p:cNvSpPr>
            <a:spLocks noGrp="1"/>
          </p:cNvSpPr>
          <p:nvPr>
            <p:ph idx="16" hasCustomPrompt="1"/>
          </p:nvPr>
        </p:nvSpPr>
        <p:spPr>
          <a:xfrm>
            <a:off x="7338060" y="3971108"/>
            <a:ext cx="2103120" cy="2429692"/>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1" name="Text Placeholder 5">
            <a:extLst>
              <a:ext uri="{FF2B5EF4-FFF2-40B4-BE49-F238E27FC236}">
                <a16:creationId xmlns:a16="http://schemas.microsoft.com/office/drawing/2014/main" id="{1DC5E6D8-44FD-2838-C208-81EF85ADD2EE}"/>
              </a:ext>
            </a:extLst>
          </p:cNvPr>
          <p:cNvSpPr>
            <a:spLocks noGrp="1"/>
          </p:cNvSpPr>
          <p:nvPr>
            <p:ph idx="24" hasCustomPrompt="1"/>
          </p:nvPr>
        </p:nvSpPr>
        <p:spPr>
          <a:xfrm>
            <a:off x="9631680" y="3971109"/>
            <a:ext cx="2103120" cy="2429692"/>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768339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0251-Rows-Basic(Light)">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417343"/>
            <a:ext cx="11277600" cy="23774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1" name="Text Placeholder 2">
            <a:extLst>
              <a:ext uri="{FF2B5EF4-FFF2-40B4-BE49-F238E27FC236}">
                <a16:creationId xmlns:a16="http://schemas.microsoft.com/office/drawing/2014/main" id="{8153C25B-B584-B7B8-3194-875BD92532C5}"/>
              </a:ext>
            </a:extLst>
          </p:cNvPr>
          <p:cNvSpPr>
            <a:spLocks noGrp="1"/>
          </p:cNvSpPr>
          <p:nvPr>
            <p:ph idx="15" hasCustomPrompt="1"/>
          </p:nvPr>
        </p:nvSpPr>
        <p:spPr>
          <a:xfrm>
            <a:off x="457200" y="4023360"/>
            <a:ext cx="11277600" cy="23774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7C685B8F-5F59-EB03-936A-FBE052607DDF}"/>
              </a:ext>
            </a:extLst>
          </p:cNvPr>
          <p:cNvSpPr>
            <a:spLocks noGrp="1"/>
          </p:cNvSpPr>
          <p:nvPr>
            <p:ph type="ftr" sz="quarter" idx="19"/>
          </p:nvPr>
        </p:nvSpPr>
        <p:spPr/>
        <p:txBody>
          <a:bodyPr/>
          <a:lstStyle/>
          <a:p>
            <a:r>
              <a:rPr lang="en-US"/>
              <a:t> </a:t>
            </a:r>
          </a:p>
        </p:txBody>
      </p:sp>
      <p:sp>
        <p:nvSpPr>
          <p:cNvPr id="7" name="Slide Number Placeholder 1">
            <a:extLst>
              <a:ext uri="{FF2B5EF4-FFF2-40B4-BE49-F238E27FC236}">
                <a16:creationId xmlns:a16="http://schemas.microsoft.com/office/drawing/2014/main" id="{6C7AD548-24DE-3A61-7E75-6A3E7D5455C2}"/>
              </a:ext>
            </a:extLst>
          </p:cNvPr>
          <p:cNvSpPr>
            <a:spLocks noGrp="1"/>
          </p:cNvSpPr>
          <p:nvPr>
            <p:ph type="sldNum" sz="quarter" idx="20"/>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FC053A4E-641B-8498-2F6D-F4788CE595D2}"/>
              </a:ext>
            </a:extLst>
          </p:cNvPr>
          <p:cNvSpPr>
            <a:spLocks noGrp="1"/>
          </p:cNvSpPr>
          <p:nvPr>
            <p:ph type="dt" sz="half" idx="21"/>
          </p:nvPr>
        </p:nvSpPr>
        <p:spPr/>
        <p:txBody>
          <a:bodyPr/>
          <a:lstStyle/>
          <a:p>
            <a:endParaRPr lang="en-US"/>
          </a:p>
        </p:txBody>
      </p:sp>
      <p:sp>
        <p:nvSpPr>
          <p:cNvPr id="4" name="Text Placeholder 10">
            <a:extLst>
              <a:ext uri="{FF2B5EF4-FFF2-40B4-BE49-F238E27FC236}">
                <a16:creationId xmlns:a16="http://schemas.microsoft.com/office/drawing/2014/main" id="{E5FD1037-8353-BE9A-46F3-952BB2FE2D4A}"/>
              </a:ext>
            </a:extLst>
          </p:cNvPr>
          <p:cNvSpPr>
            <a:spLocks noGrp="1"/>
          </p:cNvSpPr>
          <p:nvPr>
            <p:ph type="body" sz="quarter" idx="22"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DFF43160-6231-F2B2-D728-1158F4DE5FEF}"/>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3750167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0253-Rows-Subtitle(Light)">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981200"/>
            <a:ext cx="11277600" cy="213360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1" name="Text Placeholder 2">
            <a:extLst>
              <a:ext uri="{FF2B5EF4-FFF2-40B4-BE49-F238E27FC236}">
                <a16:creationId xmlns:a16="http://schemas.microsoft.com/office/drawing/2014/main" id="{8153C25B-B584-B7B8-3194-875BD92532C5}"/>
              </a:ext>
            </a:extLst>
          </p:cNvPr>
          <p:cNvSpPr>
            <a:spLocks noGrp="1"/>
          </p:cNvSpPr>
          <p:nvPr>
            <p:ph idx="15" hasCustomPrompt="1"/>
          </p:nvPr>
        </p:nvSpPr>
        <p:spPr>
          <a:xfrm>
            <a:off x="457200" y="4267200"/>
            <a:ext cx="11277600" cy="213360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A60DC4BA-F020-1CDC-E6E1-AF965B92A8DF}"/>
              </a:ext>
            </a:extLst>
          </p:cNvPr>
          <p:cNvSpPr>
            <a:spLocks noGrp="1"/>
          </p:cNvSpPr>
          <p:nvPr>
            <p:ph type="ftr" sz="quarter" idx="19"/>
          </p:nvPr>
        </p:nvSpPr>
        <p:spPr/>
        <p:txBody>
          <a:bodyPr/>
          <a:lstStyle/>
          <a:p>
            <a:r>
              <a:rPr lang="en-US"/>
              <a:t> </a:t>
            </a:r>
          </a:p>
        </p:txBody>
      </p:sp>
      <p:sp>
        <p:nvSpPr>
          <p:cNvPr id="7" name="Slide Number Placeholder 1">
            <a:extLst>
              <a:ext uri="{FF2B5EF4-FFF2-40B4-BE49-F238E27FC236}">
                <a16:creationId xmlns:a16="http://schemas.microsoft.com/office/drawing/2014/main" id="{32611D0E-77D3-1D38-D780-B3D9CFC494B1}"/>
              </a:ext>
            </a:extLst>
          </p:cNvPr>
          <p:cNvSpPr>
            <a:spLocks noGrp="1"/>
          </p:cNvSpPr>
          <p:nvPr>
            <p:ph type="sldNum" sz="quarter" idx="20"/>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0F236C9C-9B3E-8BA6-1A19-B1F5B97C3F3A}"/>
              </a:ext>
            </a:extLst>
          </p:cNvPr>
          <p:cNvSpPr>
            <a:spLocks noGrp="1"/>
          </p:cNvSpPr>
          <p:nvPr>
            <p:ph type="dt" sz="half" idx="21"/>
          </p:nvPr>
        </p:nvSpPr>
        <p:spPr/>
        <p:txBody>
          <a:bodyPr/>
          <a:lstStyle/>
          <a:p>
            <a:endParaRPr lang="en-US"/>
          </a:p>
        </p:txBody>
      </p:sp>
      <p:sp>
        <p:nvSpPr>
          <p:cNvPr id="4" name="Text Placeholder 10">
            <a:extLst>
              <a:ext uri="{FF2B5EF4-FFF2-40B4-BE49-F238E27FC236}">
                <a16:creationId xmlns:a16="http://schemas.microsoft.com/office/drawing/2014/main" id="{AD9281E2-E28E-D15F-D869-33380566A52C}"/>
              </a:ext>
            </a:extLst>
          </p:cNvPr>
          <p:cNvSpPr>
            <a:spLocks noGrp="1"/>
          </p:cNvSpPr>
          <p:nvPr>
            <p:ph type="body" sz="quarter" idx="22"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2E666E72-8962-9C93-6CD4-119F352B7112}"/>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9A3AE6F2-A99F-05DB-1823-CB59AAF46F8C}"/>
              </a:ext>
            </a:extLst>
          </p:cNvPr>
          <p:cNvSpPr>
            <a:spLocks noGrp="1"/>
          </p:cNvSpPr>
          <p:nvPr>
            <p:ph type="body" sz="quarter" idx="23"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3962254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0255-Rows-Icons(Light)">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0F63B11-0130-A708-7193-10008C33FAD1}"/>
              </a:ext>
            </a:extLst>
          </p:cNvPr>
          <p:cNvSpPr>
            <a:spLocks noGrp="1"/>
          </p:cNvSpPr>
          <p:nvPr>
            <p:ph sz="quarter" idx="18" hasCustomPrompt="1"/>
          </p:nvPr>
        </p:nvSpPr>
        <p:spPr>
          <a:xfrm>
            <a:off x="457200" y="1417320"/>
            <a:ext cx="822960" cy="822960"/>
          </a:xfrm>
          <a:prstGeom prst="rect">
            <a:avLst/>
          </a:prstGeom>
        </p:spPr>
        <p:txBody>
          <a:bodyPr>
            <a:noAutofit/>
          </a:bodyPr>
          <a:lstStyle>
            <a:lvl6pPr>
              <a:defRPr>
                <a:latin typeface="+mn-lt"/>
              </a:defRPr>
            </a:lvl6pPr>
          </a:lstStyle>
          <a:p>
            <a:pPr lvl="5"/>
            <a:r>
              <a:rPr lang="en-US"/>
              <a:t>Click to add Content</a:t>
            </a:r>
          </a:p>
        </p:txBody>
      </p:sp>
      <p:sp>
        <p:nvSpPr>
          <p:cNvPr id="13" name="Content Placeholder 2">
            <a:extLst>
              <a:ext uri="{FF2B5EF4-FFF2-40B4-BE49-F238E27FC236}">
                <a16:creationId xmlns:a16="http://schemas.microsoft.com/office/drawing/2014/main" id="{1407E813-53C8-25AB-74C6-A79519AE1712}"/>
              </a:ext>
            </a:extLst>
          </p:cNvPr>
          <p:cNvSpPr>
            <a:spLocks noGrp="1"/>
          </p:cNvSpPr>
          <p:nvPr>
            <p:ph sz="quarter" idx="20" hasCustomPrompt="1"/>
          </p:nvPr>
        </p:nvSpPr>
        <p:spPr>
          <a:xfrm>
            <a:off x="457200" y="4023362"/>
            <a:ext cx="822960" cy="822960"/>
          </a:xfrm>
          <a:prstGeom prst="rect">
            <a:avLst/>
          </a:prstGeom>
        </p:spPr>
        <p:txBody>
          <a:bodyPr>
            <a:noAutofit/>
          </a:bodyPr>
          <a:lstStyle>
            <a:lvl6pPr>
              <a:defRPr>
                <a:latin typeface="+mn-lt"/>
              </a:defRPr>
            </a:lvl6pPr>
          </a:lstStyle>
          <a:p>
            <a:pPr lvl="5"/>
            <a:r>
              <a:rPr lang="en-US"/>
              <a:t>Click to add Content</a:t>
            </a:r>
          </a:p>
        </p:txBody>
      </p:sp>
      <p:sp>
        <p:nvSpPr>
          <p:cNvPr id="2" name="Footer Placeholder 1">
            <a:extLst>
              <a:ext uri="{FF2B5EF4-FFF2-40B4-BE49-F238E27FC236}">
                <a16:creationId xmlns:a16="http://schemas.microsoft.com/office/drawing/2014/main" id="{26BE72E4-9949-716D-4913-55404A698BFD}"/>
              </a:ext>
            </a:extLst>
          </p:cNvPr>
          <p:cNvSpPr>
            <a:spLocks noGrp="1"/>
          </p:cNvSpPr>
          <p:nvPr>
            <p:ph type="ftr" sz="quarter" idx="23"/>
          </p:nvPr>
        </p:nvSpPr>
        <p:spPr/>
        <p:txBody>
          <a:bodyPr/>
          <a:lstStyle/>
          <a:p>
            <a:r>
              <a:rPr lang="en-US"/>
              <a:t> </a:t>
            </a:r>
          </a:p>
        </p:txBody>
      </p:sp>
      <p:sp>
        <p:nvSpPr>
          <p:cNvPr id="7" name="Slide Number Placeholder 1">
            <a:extLst>
              <a:ext uri="{FF2B5EF4-FFF2-40B4-BE49-F238E27FC236}">
                <a16:creationId xmlns:a16="http://schemas.microsoft.com/office/drawing/2014/main" id="{542157C6-E9EE-3268-FE2A-6B0C2CD94DC0}"/>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BAF63481-DDEE-144C-4F7A-E1DF57A83479}"/>
              </a:ext>
            </a:extLst>
          </p:cNvPr>
          <p:cNvSpPr>
            <a:spLocks noGrp="1"/>
          </p:cNvSpPr>
          <p:nvPr>
            <p:ph type="dt" sz="half" idx="25"/>
          </p:nvPr>
        </p:nvSpPr>
        <p:spPr/>
        <p:txBody>
          <a:bodyPr/>
          <a:lstStyle/>
          <a:p>
            <a:endParaRPr lang="en-US"/>
          </a:p>
        </p:txBody>
      </p:sp>
      <p:sp>
        <p:nvSpPr>
          <p:cNvPr id="12" name="Text Placeholder 10">
            <a:extLst>
              <a:ext uri="{FF2B5EF4-FFF2-40B4-BE49-F238E27FC236}">
                <a16:creationId xmlns:a16="http://schemas.microsoft.com/office/drawing/2014/main" id="{894AF414-91BF-9202-1EE3-28BD7A5B4F12}"/>
              </a:ext>
            </a:extLst>
          </p:cNvPr>
          <p:cNvSpPr>
            <a:spLocks noGrp="1"/>
          </p:cNvSpPr>
          <p:nvPr>
            <p:ph type="body" sz="quarter" idx="26"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4" name="Title 1">
            <a:extLst>
              <a:ext uri="{FF2B5EF4-FFF2-40B4-BE49-F238E27FC236}">
                <a16:creationId xmlns:a16="http://schemas.microsoft.com/office/drawing/2014/main" id="{A298661E-3B5B-F4A8-5D33-143B739AE9AF}"/>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6" name="Text Placeholder 1">
            <a:extLst>
              <a:ext uri="{FF2B5EF4-FFF2-40B4-BE49-F238E27FC236}">
                <a16:creationId xmlns:a16="http://schemas.microsoft.com/office/drawing/2014/main" id="{62F87BE0-6DE0-FFB5-3312-BB096BA1EA52}"/>
              </a:ext>
            </a:extLst>
          </p:cNvPr>
          <p:cNvSpPr>
            <a:spLocks noGrp="1"/>
          </p:cNvSpPr>
          <p:nvPr>
            <p:ph idx="1" hasCustomPrompt="1"/>
          </p:nvPr>
        </p:nvSpPr>
        <p:spPr>
          <a:xfrm>
            <a:off x="1416048" y="1417343"/>
            <a:ext cx="10318751" cy="23774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9" name="Text Placeholder 2">
            <a:extLst>
              <a:ext uri="{FF2B5EF4-FFF2-40B4-BE49-F238E27FC236}">
                <a16:creationId xmlns:a16="http://schemas.microsoft.com/office/drawing/2014/main" id="{B830A199-3A89-EA3C-69F5-8E9D4C352A97}"/>
              </a:ext>
            </a:extLst>
          </p:cNvPr>
          <p:cNvSpPr>
            <a:spLocks noGrp="1"/>
          </p:cNvSpPr>
          <p:nvPr>
            <p:ph idx="15" hasCustomPrompt="1"/>
          </p:nvPr>
        </p:nvSpPr>
        <p:spPr>
          <a:xfrm>
            <a:off x="1409699" y="4023360"/>
            <a:ext cx="10325101" cy="23774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3612132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0257-Rows-Subtitle-Icons(Ligh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642CF95-955F-43E2-CC7D-EA9C669280FF}"/>
              </a:ext>
            </a:extLst>
          </p:cNvPr>
          <p:cNvSpPr>
            <a:spLocks noGrp="1"/>
          </p:cNvSpPr>
          <p:nvPr>
            <p:ph type="ftr" sz="quarter" idx="23"/>
          </p:nvPr>
        </p:nvSpPr>
        <p:spPr/>
        <p:txBody>
          <a:bodyPr/>
          <a:lstStyle/>
          <a:p>
            <a:r>
              <a:rPr lang="en-US"/>
              <a:t> </a:t>
            </a:r>
          </a:p>
        </p:txBody>
      </p:sp>
      <p:sp>
        <p:nvSpPr>
          <p:cNvPr id="7" name="Slide Number Placeholder 1">
            <a:extLst>
              <a:ext uri="{FF2B5EF4-FFF2-40B4-BE49-F238E27FC236}">
                <a16:creationId xmlns:a16="http://schemas.microsoft.com/office/drawing/2014/main" id="{6E54266F-D021-61FC-16BB-B891D2C00F12}"/>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AC80702E-3BF0-A6C6-47DB-02B98D08B5E1}"/>
              </a:ext>
            </a:extLst>
          </p:cNvPr>
          <p:cNvSpPr>
            <a:spLocks noGrp="1"/>
          </p:cNvSpPr>
          <p:nvPr>
            <p:ph type="dt" sz="half" idx="25"/>
          </p:nvPr>
        </p:nvSpPr>
        <p:spPr/>
        <p:txBody>
          <a:bodyPr/>
          <a:lstStyle/>
          <a:p>
            <a:endParaRPr lang="en-US"/>
          </a:p>
        </p:txBody>
      </p:sp>
      <p:sp>
        <p:nvSpPr>
          <p:cNvPr id="4" name="Text Placeholder 10">
            <a:extLst>
              <a:ext uri="{FF2B5EF4-FFF2-40B4-BE49-F238E27FC236}">
                <a16:creationId xmlns:a16="http://schemas.microsoft.com/office/drawing/2014/main" id="{4B300404-1AE3-2FE7-AF86-D548F74C748F}"/>
              </a:ext>
            </a:extLst>
          </p:cNvPr>
          <p:cNvSpPr>
            <a:spLocks noGrp="1"/>
          </p:cNvSpPr>
          <p:nvPr>
            <p:ph type="body" sz="quarter" idx="26"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087FF170-D858-7B09-9B65-B6D52B92AB73}"/>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B634C0A6-0A02-304B-610C-8AD0D2FE48DE}"/>
              </a:ext>
            </a:extLst>
          </p:cNvPr>
          <p:cNvSpPr>
            <a:spLocks noGrp="1"/>
          </p:cNvSpPr>
          <p:nvPr>
            <p:ph type="body" sz="quarter" idx="27" hasCustomPrompt="1"/>
          </p:nvPr>
        </p:nvSpPr>
        <p:spPr>
          <a:xfrm>
            <a:off x="457200" y="1225550"/>
            <a:ext cx="11277600" cy="603904"/>
          </a:xfrm>
        </p:spPr>
        <p:txBody>
          <a:bodyPr/>
          <a:lstStyle/>
          <a:p>
            <a:pPr lvl="0"/>
            <a:r>
              <a:rPr lang="en-US"/>
              <a:t>Sub Title</a:t>
            </a:r>
          </a:p>
        </p:txBody>
      </p:sp>
      <p:sp>
        <p:nvSpPr>
          <p:cNvPr id="10" name="Content Placeholder 1">
            <a:extLst>
              <a:ext uri="{FF2B5EF4-FFF2-40B4-BE49-F238E27FC236}">
                <a16:creationId xmlns:a16="http://schemas.microsoft.com/office/drawing/2014/main" id="{2181B1BC-3FA4-79A0-4586-5DDF9C9758A7}"/>
              </a:ext>
            </a:extLst>
          </p:cNvPr>
          <p:cNvSpPr>
            <a:spLocks noGrp="1"/>
          </p:cNvSpPr>
          <p:nvPr>
            <p:ph sz="quarter" idx="18" hasCustomPrompt="1"/>
          </p:nvPr>
        </p:nvSpPr>
        <p:spPr>
          <a:xfrm>
            <a:off x="457200" y="1987527"/>
            <a:ext cx="822960" cy="822960"/>
          </a:xfrm>
          <a:prstGeom prst="rect">
            <a:avLst/>
          </a:prstGeom>
        </p:spPr>
        <p:txBody>
          <a:bodyPr>
            <a:noAutofit/>
          </a:bodyPr>
          <a:lstStyle>
            <a:lvl6pPr>
              <a:defRPr>
                <a:latin typeface="+mn-lt"/>
              </a:defRPr>
            </a:lvl6pPr>
          </a:lstStyle>
          <a:p>
            <a:pPr lvl="5"/>
            <a:r>
              <a:rPr lang="en-US"/>
              <a:t>Click to add Content</a:t>
            </a:r>
          </a:p>
        </p:txBody>
      </p:sp>
      <p:sp>
        <p:nvSpPr>
          <p:cNvPr id="12" name="Content Placeholder 2">
            <a:extLst>
              <a:ext uri="{FF2B5EF4-FFF2-40B4-BE49-F238E27FC236}">
                <a16:creationId xmlns:a16="http://schemas.microsoft.com/office/drawing/2014/main" id="{6B31F972-2416-3AE2-A10D-E4DED7FC8358}"/>
              </a:ext>
            </a:extLst>
          </p:cNvPr>
          <p:cNvSpPr>
            <a:spLocks noGrp="1"/>
          </p:cNvSpPr>
          <p:nvPr>
            <p:ph sz="quarter" idx="20" hasCustomPrompt="1"/>
          </p:nvPr>
        </p:nvSpPr>
        <p:spPr>
          <a:xfrm>
            <a:off x="457200" y="4267202"/>
            <a:ext cx="822960" cy="822960"/>
          </a:xfrm>
          <a:prstGeom prst="rect">
            <a:avLst/>
          </a:prstGeom>
        </p:spPr>
        <p:txBody>
          <a:bodyPr>
            <a:noAutofit/>
          </a:bodyPr>
          <a:lstStyle>
            <a:lvl6pPr>
              <a:defRPr>
                <a:latin typeface="+mn-lt"/>
              </a:defRPr>
            </a:lvl6pPr>
          </a:lstStyle>
          <a:p>
            <a:pPr lvl="5"/>
            <a:r>
              <a:rPr lang="en-US"/>
              <a:t>Click to add Content</a:t>
            </a:r>
          </a:p>
        </p:txBody>
      </p:sp>
      <p:sp>
        <p:nvSpPr>
          <p:cNvPr id="14" name="Text Placeholder 1">
            <a:extLst>
              <a:ext uri="{FF2B5EF4-FFF2-40B4-BE49-F238E27FC236}">
                <a16:creationId xmlns:a16="http://schemas.microsoft.com/office/drawing/2014/main" id="{3C9DCEFE-AF1E-6413-5372-0563B9C31BE4}"/>
              </a:ext>
            </a:extLst>
          </p:cNvPr>
          <p:cNvSpPr>
            <a:spLocks noGrp="1"/>
          </p:cNvSpPr>
          <p:nvPr>
            <p:ph idx="1" hasCustomPrompt="1"/>
          </p:nvPr>
        </p:nvSpPr>
        <p:spPr>
          <a:xfrm>
            <a:off x="1409700" y="1981200"/>
            <a:ext cx="10325099" cy="213360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Text Placeholder 2">
            <a:extLst>
              <a:ext uri="{FF2B5EF4-FFF2-40B4-BE49-F238E27FC236}">
                <a16:creationId xmlns:a16="http://schemas.microsoft.com/office/drawing/2014/main" id="{408F43BF-8E28-F8D5-5689-16DA57728775}"/>
              </a:ext>
            </a:extLst>
          </p:cNvPr>
          <p:cNvSpPr>
            <a:spLocks noGrp="1"/>
          </p:cNvSpPr>
          <p:nvPr>
            <p:ph idx="15" hasCustomPrompt="1"/>
          </p:nvPr>
        </p:nvSpPr>
        <p:spPr>
          <a:xfrm>
            <a:off x="1409700" y="4267200"/>
            <a:ext cx="10325100" cy="213360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4754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0259-Rows-Images(Light)">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0F63B11-0130-A708-7193-10008C33FAD1}"/>
              </a:ext>
            </a:extLst>
          </p:cNvPr>
          <p:cNvSpPr>
            <a:spLocks noGrp="1"/>
          </p:cNvSpPr>
          <p:nvPr>
            <p:ph sz="quarter" idx="18" hasCustomPrompt="1"/>
          </p:nvPr>
        </p:nvSpPr>
        <p:spPr>
          <a:xfrm>
            <a:off x="457200" y="1417318"/>
            <a:ext cx="2705100" cy="2377440"/>
          </a:xfrm>
          <a:prstGeom prst="rect">
            <a:avLst/>
          </a:prstGeom>
        </p:spPr>
        <p:txBody>
          <a:bodyPr>
            <a:noAutofit/>
          </a:bodyPr>
          <a:lstStyle>
            <a:lvl6pPr>
              <a:defRPr>
                <a:latin typeface="+mn-lt"/>
              </a:defRPr>
            </a:lvl6pPr>
          </a:lstStyle>
          <a:p>
            <a:pPr lvl="5"/>
            <a:r>
              <a:rPr lang="en-US"/>
              <a:t>Click to add Content</a:t>
            </a:r>
          </a:p>
        </p:txBody>
      </p:sp>
      <p:sp>
        <p:nvSpPr>
          <p:cNvPr id="13" name="Content Placeholder 2">
            <a:extLst>
              <a:ext uri="{FF2B5EF4-FFF2-40B4-BE49-F238E27FC236}">
                <a16:creationId xmlns:a16="http://schemas.microsoft.com/office/drawing/2014/main" id="{1407E813-53C8-25AB-74C6-A79519AE1712}"/>
              </a:ext>
            </a:extLst>
          </p:cNvPr>
          <p:cNvSpPr>
            <a:spLocks noGrp="1"/>
          </p:cNvSpPr>
          <p:nvPr>
            <p:ph sz="quarter" idx="20" hasCustomPrompt="1"/>
          </p:nvPr>
        </p:nvSpPr>
        <p:spPr>
          <a:xfrm>
            <a:off x="457200" y="4023338"/>
            <a:ext cx="2705100" cy="2377440"/>
          </a:xfrm>
          <a:prstGeom prst="rect">
            <a:avLst/>
          </a:prstGeom>
        </p:spPr>
        <p:txBody>
          <a:bodyPr>
            <a:noAutofit/>
          </a:bodyPr>
          <a:lstStyle>
            <a:lvl6pPr>
              <a:defRPr>
                <a:latin typeface="+mn-lt"/>
              </a:defRPr>
            </a:lvl6pPr>
          </a:lstStyle>
          <a:p>
            <a:pPr lvl="5"/>
            <a:r>
              <a:rPr lang="en-US"/>
              <a:t>Click to add Content</a:t>
            </a:r>
          </a:p>
        </p:txBody>
      </p:sp>
      <p:sp>
        <p:nvSpPr>
          <p:cNvPr id="2" name="Footer Placeholder 1">
            <a:extLst>
              <a:ext uri="{FF2B5EF4-FFF2-40B4-BE49-F238E27FC236}">
                <a16:creationId xmlns:a16="http://schemas.microsoft.com/office/drawing/2014/main" id="{4AC57B89-A1C3-486B-ED19-A67C2D2279F9}"/>
              </a:ext>
            </a:extLst>
          </p:cNvPr>
          <p:cNvSpPr>
            <a:spLocks noGrp="1"/>
          </p:cNvSpPr>
          <p:nvPr>
            <p:ph type="ftr" sz="quarter" idx="23"/>
          </p:nvPr>
        </p:nvSpPr>
        <p:spPr/>
        <p:txBody>
          <a:bodyPr/>
          <a:lstStyle/>
          <a:p>
            <a:r>
              <a:rPr lang="en-US"/>
              <a:t> </a:t>
            </a:r>
          </a:p>
        </p:txBody>
      </p:sp>
      <p:sp>
        <p:nvSpPr>
          <p:cNvPr id="7" name="Slide Number Placeholder 1">
            <a:extLst>
              <a:ext uri="{FF2B5EF4-FFF2-40B4-BE49-F238E27FC236}">
                <a16:creationId xmlns:a16="http://schemas.microsoft.com/office/drawing/2014/main" id="{199C9CAE-D101-C0BF-1E02-FF32E2773355}"/>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E6D0E694-B714-8100-8473-C36E5E7F306A}"/>
              </a:ext>
            </a:extLst>
          </p:cNvPr>
          <p:cNvSpPr>
            <a:spLocks noGrp="1"/>
          </p:cNvSpPr>
          <p:nvPr>
            <p:ph type="dt" sz="half" idx="25"/>
          </p:nvPr>
        </p:nvSpPr>
        <p:spPr/>
        <p:txBody>
          <a:bodyPr/>
          <a:lstStyle/>
          <a:p>
            <a:endParaRPr lang="en-US"/>
          </a:p>
        </p:txBody>
      </p:sp>
      <p:sp>
        <p:nvSpPr>
          <p:cNvPr id="4" name="Text Placeholder 10">
            <a:extLst>
              <a:ext uri="{FF2B5EF4-FFF2-40B4-BE49-F238E27FC236}">
                <a16:creationId xmlns:a16="http://schemas.microsoft.com/office/drawing/2014/main" id="{3E471D5F-BA3A-053C-D39A-C433A8624371}"/>
              </a:ext>
            </a:extLst>
          </p:cNvPr>
          <p:cNvSpPr>
            <a:spLocks noGrp="1"/>
          </p:cNvSpPr>
          <p:nvPr>
            <p:ph type="body" sz="quarter" idx="26"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D8C380AA-0A7E-7E87-53E6-10E6873721D0}"/>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0" name="Text Placeholder 1">
            <a:extLst>
              <a:ext uri="{FF2B5EF4-FFF2-40B4-BE49-F238E27FC236}">
                <a16:creationId xmlns:a16="http://schemas.microsoft.com/office/drawing/2014/main" id="{AE3E4D5C-4CA1-0A18-0765-3173FBE1CCB4}"/>
              </a:ext>
            </a:extLst>
          </p:cNvPr>
          <p:cNvSpPr>
            <a:spLocks noGrp="1"/>
          </p:cNvSpPr>
          <p:nvPr>
            <p:ph idx="1" hasCustomPrompt="1"/>
          </p:nvPr>
        </p:nvSpPr>
        <p:spPr>
          <a:xfrm>
            <a:off x="3314699" y="1417343"/>
            <a:ext cx="8420100" cy="23774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2" name="Text Placeholder 2">
            <a:extLst>
              <a:ext uri="{FF2B5EF4-FFF2-40B4-BE49-F238E27FC236}">
                <a16:creationId xmlns:a16="http://schemas.microsoft.com/office/drawing/2014/main" id="{E79F95F9-EFD4-9ACF-8FB2-3326228B0C1C}"/>
              </a:ext>
            </a:extLst>
          </p:cNvPr>
          <p:cNvSpPr>
            <a:spLocks noGrp="1"/>
          </p:cNvSpPr>
          <p:nvPr>
            <p:ph idx="15" hasCustomPrompt="1"/>
          </p:nvPr>
        </p:nvSpPr>
        <p:spPr>
          <a:xfrm>
            <a:off x="3314700" y="4023360"/>
            <a:ext cx="8420100" cy="23774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103508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0209-Content-Columns-Three(Light)">
    <p:bg>
      <p:bgPr>
        <a:solidFill>
          <a:schemeClr val="bg1"/>
        </a:solidFill>
        <a:effectLst/>
      </p:bgPr>
    </p:bg>
    <p:spTree>
      <p:nvGrpSpPr>
        <p:cNvPr id="1" name=""/>
        <p:cNvGrpSpPr/>
        <p:nvPr/>
      </p:nvGrpSpPr>
      <p:grpSpPr>
        <a:xfrm>
          <a:off x="0" y="0"/>
          <a:ext cx="0" cy="0"/>
          <a:chOff x="0" y="0"/>
          <a:chExt cx="0" cy="0"/>
        </a:xfrm>
      </p:grpSpPr>
      <p:sp>
        <p:nvSpPr>
          <p:cNvPr id="12" name="Text Placeholder 10">
            <a:extLst>
              <a:ext uri="{FF2B5EF4-FFF2-40B4-BE49-F238E27FC236}">
                <a16:creationId xmlns:a16="http://schemas.microsoft.com/office/drawing/2014/main" id="{917D6045-40A7-B188-BB43-044282034D60}"/>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5" name="Title 1">
            <a:extLst>
              <a:ext uri="{FF2B5EF4-FFF2-40B4-BE49-F238E27FC236}">
                <a16:creationId xmlns:a16="http://schemas.microsoft.com/office/drawing/2014/main" id="{9EFBF0E7-74DD-1A92-7AE5-BAE51274392E}"/>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6" name="Text Placeholder 9">
            <a:extLst>
              <a:ext uri="{FF2B5EF4-FFF2-40B4-BE49-F238E27FC236}">
                <a16:creationId xmlns:a16="http://schemas.microsoft.com/office/drawing/2014/main" id="{49862E19-4857-3ADA-5795-F340093FDE13}"/>
              </a:ext>
            </a:extLst>
          </p:cNvPr>
          <p:cNvSpPr>
            <a:spLocks noGrp="1"/>
          </p:cNvSpPr>
          <p:nvPr>
            <p:ph type="body" sz="quarter" idx="20" hasCustomPrompt="1"/>
          </p:nvPr>
        </p:nvSpPr>
        <p:spPr>
          <a:xfrm>
            <a:off x="457201" y="1225550"/>
            <a:ext cx="11277600" cy="603904"/>
          </a:xfrm>
        </p:spPr>
        <p:txBody>
          <a:bodyPr/>
          <a:lstStyle/>
          <a:p>
            <a:pPr lvl="0"/>
            <a:r>
              <a:rPr lang="en-US"/>
              <a:t>Sub Title</a:t>
            </a:r>
          </a:p>
        </p:txBody>
      </p:sp>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828800"/>
            <a:ext cx="3657600" cy="45719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4273550" y="1828800"/>
            <a:ext cx="3651250" cy="45720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8077201" y="1828800"/>
            <a:ext cx="3655102" cy="45719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C9D040DC-C3FB-3AFE-458D-ED19E0A2E11C}"/>
              </a:ext>
            </a:extLst>
          </p:cNvPr>
          <p:cNvSpPr>
            <a:spLocks noGrp="1"/>
          </p:cNvSpPr>
          <p:nvPr>
            <p:ph type="ftr" sz="quarter" idx="16"/>
          </p:nvPr>
        </p:nvSpPr>
        <p:spPr>
          <a:xfrm>
            <a:off x="126296" y="6583680"/>
            <a:ext cx="182880" cy="182880"/>
          </a:xfrm>
          <a:prstGeom prst="rect">
            <a:avLst/>
          </a:prstGeom>
        </p:spPr>
        <p:txBody>
          <a:bodyPr/>
          <a:lstStyle/>
          <a:p>
            <a:r>
              <a:rPr lang="en-US"/>
              <a:t> </a:t>
            </a:r>
          </a:p>
        </p:txBody>
      </p:sp>
      <p:sp>
        <p:nvSpPr>
          <p:cNvPr id="10" name="Slide Number Placeholder 1">
            <a:extLst>
              <a:ext uri="{FF2B5EF4-FFF2-40B4-BE49-F238E27FC236}">
                <a16:creationId xmlns:a16="http://schemas.microsoft.com/office/drawing/2014/main" id="{E3FC0CF1-15FC-6687-4AD6-4D6613226923}"/>
              </a:ext>
            </a:extLst>
          </p:cNvPr>
          <p:cNvSpPr>
            <a:spLocks noGrp="1"/>
          </p:cNvSpPr>
          <p:nvPr>
            <p:ph type="sldNum" sz="quarter" idx="17"/>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17E4386A-D874-2C4F-F778-34CCEE72CA02}"/>
              </a:ext>
            </a:extLst>
          </p:cNvPr>
          <p:cNvSpPr>
            <a:spLocks noGrp="1"/>
          </p:cNvSpPr>
          <p:nvPr>
            <p:ph type="dt" sz="half" idx="19"/>
          </p:nvPr>
        </p:nvSpPr>
        <p:spPr/>
        <p:txBody>
          <a:bodyPr/>
          <a:lstStyle/>
          <a:p>
            <a:endParaRPr lang="en-US"/>
          </a:p>
        </p:txBody>
      </p:sp>
    </p:spTree>
    <p:extLst>
      <p:ext uri="{BB962C8B-B14F-4D97-AF65-F5344CB8AC3E}">
        <p14:creationId xmlns:p14="http://schemas.microsoft.com/office/powerpoint/2010/main" val="2261829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0261-Rows-Subtitle-Images(Ligh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88D3116-539E-5970-BD2D-660B696CC7D6}"/>
              </a:ext>
            </a:extLst>
          </p:cNvPr>
          <p:cNvSpPr>
            <a:spLocks noGrp="1"/>
          </p:cNvSpPr>
          <p:nvPr>
            <p:ph type="ftr" sz="quarter" idx="23"/>
          </p:nvPr>
        </p:nvSpPr>
        <p:spPr/>
        <p:txBody>
          <a:bodyPr/>
          <a:lstStyle/>
          <a:p>
            <a:r>
              <a:rPr lang="en-US"/>
              <a:t> </a:t>
            </a:r>
          </a:p>
        </p:txBody>
      </p:sp>
      <p:sp>
        <p:nvSpPr>
          <p:cNvPr id="7" name="Slide Number Placeholder 1">
            <a:extLst>
              <a:ext uri="{FF2B5EF4-FFF2-40B4-BE49-F238E27FC236}">
                <a16:creationId xmlns:a16="http://schemas.microsoft.com/office/drawing/2014/main" id="{02CA9E94-DEA6-1E86-8C19-3DDCD77E35FB}"/>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09410EBD-65DA-992F-AF8A-558027C2FD88}"/>
              </a:ext>
            </a:extLst>
          </p:cNvPr>
          <p:cNvSpPr>
            <a:spLocks noGrp="1"/>
          </p:cNvSpPr>
          <p:nvPr>
            <p:ph type="dt" sz="half" idx="25"/>
          </p:nvPr>
        </p:nvSpPr>
        <p:spPr/>
        <p:txBody>
          <a:bodyPr/>
          <a:lstStyle/>
          <a:p>
            <a:endParaRPr lang="en-US"/>
          </a:p>
        </p:txBody>
      </p:sp>
      <p:sp>
        <p:nvSpPr>
          <p:cNvPr id="4" name="Text Placeholder 10">
            <a:extLst>
              <a:ext uri="{FF2B5EF4-FFF2-40B4-BE49-F238E27FC236}">
                <a16:creationId xmlns:a16="http://schemas.microsoft.com/office/drawing/2014/main" id="{E6ED0813-BF57-412A-02CA-FB217F6584E9}"/>
              </a:ext>
            </a:extLst>
          </p:cNvPr>
          <p:cNvSpPr>
            <a:spLocks noGrp="1"/>
          </p:cNvSpPr>
          <p:nvPr>
            <p:ph type="body" sz="quarter" idx="26"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9E9ED664-834D-DFEF-3069-CEEE06161517}"/>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49058093-9A51-F8C3-8FD3-45A797A96CD2}"/>
              </a:ext>
            </a:extLst>
          </p:cNvPr>
          <p:cNvSpPr>
            <a:spLocks noGrp="1"/>
          </p:cNvSpPr>
          <p:nvPr>
            <p:ph type="body" sz="quarter" idx="27" hasCustomPrompt="1"/>
          </p:nvPr>
        </p:nvSpPr>
        <p:spPr>
          <a:xfrm>
            <a:off x="457201" y="1225550"/>
            <a:ext cx="11277599" cy="603904"/>
          </a:xfrm>
        </p:spPr>
        <p:txBody>
          <a:bodyPr/>
          <a:lstStyle/>
          <a:p>
            <a:pPr lvl="0"/>
            <a:r>
              <a:rPr lang="en-US"/>
              <a:t>Sub Title</a:t>
            </a:r>
          </a:p>
        </p:txBody>
      </p:sp>
      <p:sp>
        <p:nvSpPr>
          <p:cNvPr id="10" name="Content Placeholder 1">
            <a:extLst>
              <a:ext uri="{FF2B5EF4-FFF2-40B4-BE49-F238E27FC236}">
                <a16:creationId xmlns:a16="http://schemas.microsoft.com/office/drawing/2014/main" id="{FA903120-A859-67DC-8C79-A5153504FF03}"/>
              </a:ext>
            </a:extLst>
          </p:cNvPr>
          <p:cNvSpPr>
            <a:spLocks noGrp="1"/>
          </p:cNvSpPr>
          <p:nvPr>
            <p:ph sz="quarter" idx="18" hasCustomPrompt="1"/>
          </p:nvPr>
        </p:nvSpPr>
        <p:spPr>
          <a:xfrm>
            <a:off x="457200" y="1981175"/>
            <a:ext cx="2705100" cy="2133600"/>
          </a:xfrm>
          <a:prstGeom prst="rect">
            <a:avLst/>
          </a:prstGeom>
        </p:spPr>
        <p:txBody>
          <a:bodyPr>
            <a:noAutofit/>
          </a:bodyPr>
          <a:lstStyle>
            <a:lvl6pPr>
              <a:defRPr>
                <a:latin typeface="+mn-lt"/>
              </a:defRPr>
            </a:lvl6pPr>
          </a:lstStyle>
          <a:p>
            <a:pPr lvl="5"/>
            <a:r>
              <a:rPr lang="en-US"/>
              <a:t>Click to add Content</a:t>
            </a:r>
          </a:p>
        </p:txBody>
      </p:sp>
      <p:sp>
        <p:nvSpPr>
          <p:cNvPr id="12" name="Content Placeholder 2">
            <a:extLst>
              <a:ext uri="{FF2B5EF4-FFF2-40B4-BE49-F238E27FC236}">
                <a16:creationId xmlns:a16="http://schemas.microsoft.com/office/drawing/2014/main" id="{4D489654-6243-8F1C-E668-F3322A05BBD3}"/>
              </a:ext>
            </a:extLst>
          </p:cNvPr>
          <p:cNvSpPr>
            <a:spLocks noGrp="1"/>
          </p:cNvSpPr>
          <p:nvPr>
            <p:ph sz="quarter" idx="20" hasCustomPrompt="1"/>
          </p:nvPr>
        </p:nvSpPr>
        <p:spPr>
          <a:xfrm>
            <a:off x="457200" y="4267200"/>
            <a:ext cx="2705100" cy="2133578"/>
          </a:xfrm>
          <a:prstGeom prst="rect">
            <a:avLst/>
          </a:prstGeom>
        </p:spPr>
        <p:txBody>
          <a:bodyPr>
            <a:noAutofit/>
          </a:bodyPr>
          <a:lstStyle>
            <a:lvl6pPr>
              <a:defRPr>
                <a:latin typeface="+mn-lt"/>
              </a:defRPr>
            </a:lvl6pPr>
          </a:lstStyle>
          <a:p>
            <a:pPr lvl="5"/>
            <a:r>
              <a:rPr lang="en-US"/>
              <a:t>Click to add Content</a:t>
            </a:r>
          </a:p>
        </p:txBody>
      </p:sp>
      <p:sp>
        <p:nvSpPr>
          <p:cNvPr id="14" name="Text Placeholder 1">
            <a:extLst>
              <a:ext uri="{FF2B5EF4-FFF2-40B4-BE49-F238E27FC236}">
                <a16:creationId xmlns:a16="http://schemas.microsoft.com/office/drawing/2014/main" id="{8375511E-AC1A-1CBD-6738-F36949306997}"/>
              </a:ext>
            </a:extLst>
          </p:cNvPr>
          <p:cNvSpPr>
            <a:spLocks noGrp="1"/>
          </p:cNvSpPr>
          <p:nvPr>
            <p:ph idx="1" hasCustomPrompt="1"/>
          </p:nvPr>
        </p:nvSpPr>
        <p:spPr>
          <a:xfrm>
            <a:off x="3314699" y="1981200"/>
            <a:ext cx="8420100" cy="213360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Text Placeholder 2">
            <a:extLst>
              <a:ext uri="{FF2B5EF4-FFF2-40B4-BE49-F238E27FC236}">
                <a16:creationId xmlns:a16="http://schemas.microsoft.com/office/drawing/2014/main" id="{0CF2DC65-050E-4D8B-32C3-20A538A89028}"/>
              </a:ext>
            </a:extLst>
          </p:cNvPr>
          <p:cNvSpPr>
            <a:spLocks noGrp="1"/>
          </p:cNvSpPr>
          <p:nvPr>
            <p:ph idx="15" hasCustomPrompt="1"/>
          </p:nvPr>
        </p:nvSpPr>
        <p:spPr>
          <a:xfrm>
            <a:off x="3314700" y="4267222"/>
            <a:ext cx="8420100" cy="2133578"/>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2363063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0263-Rows-Three(Light)">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2" y="1417342"/>
            <a:ext cx="11277600" cy="14630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1" name="Text Placeholder 2">
            <a:extLst>
              <a:ext uri="{FF2B5EF4-FFF2-40B4-BE49-F238E27FC236}">
                <a16:creationId xmlns:a16="http://schemas.microsoft.com/office/drawing/2014/main" id="{8153C25B-B584-B7B8-3194-875BD92532C5}"/>
              </a:ext>
            </a:extLst>
          </p:cNvPr>
          <p:cNvSpPr>
            <a:spLocks noGrp="1"/>
          </p:cNvSpPr>
          <p:nvPr>
            <p:ph idx="15" hasCustomPrompt="1"/>
          </p:nvPr>
        </p:nvSpPr>
        <p:spPr>
          <a:xfrm>
            <a:off x="457200" y="3063244"/>
            <a:ext cx="11277604" cy="14630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Text Placeholder 3">
            <a:extLst>
              <a:ext uri="{FF2B5EF4-FFF2-40B4-BE49-F238E27FC236}">
                <a16:creationId xmlns:a16="http://schemas.microsoft.com/office/drawing/2014/main" id="{E2A2EDD2-67C9-2DB0-0FBA-72CB9B9076AB}"/>
              </a:ext>
            </a:extLst>
          </p:cNvPr>
          <p:cNvSpPr>
            <a:spLocks noGrp="1"/>
          </p:cNvSpPr>
          <p:nvPr>
            <p:ph idx="19" hasCustomPrompt="1"/>
          </p:nvPr>
        </p:nvSpPr>
        <p:spPr>
          <a:xfrm>
            <a:off x="457200" y="4709146"/>
            <a:ext cx="11277604" cy="14630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Footer Placeholder 1">
            <a:extLst>
              <a:ext uri="{FF2B5EF4-FFF2-40B4-BE49-F238E27FC236}">
                <a16:creationId xmlns:a16="http://schemas.microsoft.com/office/drawing/2014/main" id="{4FE7CFBE-9111-7322-A6AC-9221322D7DA5}"/>
              </a:ext>
            </a:extLst>
          </p:cNvPr>
          <p:cNvSpPr>
            <a:spLocks noGrp="1"/>
          </p:cNvSpPr>
          <p:nvPr>
            <p:ph type="ftr" sz="quarter" idx="20"/>
          </p:nvPr>
        </p:nvSpPr>
        <p:spPr/>
        <p:txBody>
          <a:bodyPr/>
          <a:lstStyle/>
          <a:p>
            <a:r>
              <a:rPr lang="en-US"/>
              <a:t> </a:t>
            </a:r>
          </a:p>
        </p:txBody>
      </p:sp>
      <p:sp>
        <p:nvSpPr>
          <p:cNvPr id="8" name="Slide Number Placeholder 1">
            <a:extLst>
              <a:ext uri="{FF2B5EF4-FFF2-40B4-BE49-F238E27FC236}">
                <a16:creationId xmlns:a16="http://schemas.microsoft.com/office/drawing/2014/main" id="{61484B13-B70C-E206-0CC3-A7403A9C1AF9}"/>
              </a:ext>
            </a:extLst>
          </p:cNvPr>
          <p:cNvSpPr>
            <a:spLocks noGrp="1"/>
          </p:cNvSpPr>
          <p:nvPr>
            <p:ph type="sldNum" sz="quarter" idx="21"/>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1F49E3D0-6C3B-4562-3687-D4D767C4CF23}"/>
              </a:ext>
            </a:extLst>
          </p:cNvPr>
          <p:cNvSpPr>
            <a:spLocks noGrp="1"/>
          </p:cNvSpPr>
          <p:nvPr>
            <p:ph type="dt" sz="half" idx="22"/>
          </p:nvPr>
        </p:nvSpPr>
        <p:spPr/>
        <p:txBody>
          <a:bodyPr/>
          <a:lstStyle/>
          <a:p>
            <a:endParaRPr lang="en-US"/>
          </a:p>
        </p:txBody>
      </p:sp>
      <p:sp>
        <p:nvSpPr>
          <p:cNvPr id="10" name="Text Placeholder 10">
            <a:extLst>
              <a:ext uri="{FF2B5EF4-FFF2-40B4-BE49-F238E27FC236}">
                <a16:creationId xmlns:a16="http://schemas.microsoft.com/office/drawing/2014/main" id="{A52E82AB-77A1-6E61-96E1-82D71EC269B2}"/>
              </a:ext>
            </a:extLst>
          </p:cNvPr>
          <p:cNvSpPr>
            <a:spLocks noGrp="1"/>
          </p:cNvSpPr>
          <p:nvPr>
            <p:ph type="body" sz="quarter" idx="23"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2" name="Title 1">
            <a:extLst>
              <a:ext uri="{FF2B5EF4-FFF2-40B4-BE49-F238E27FC236}">
                <a16:creationId xmlns:a16="http://schemas.microsoft.com/office/drawing/2014/main" id="{76484FBF-EBC9-7CC5-8BBF-D5519EAECC7B}"/>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1927667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0265-Rows-Three-Subtitle(Light)">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427DDC-4B13-7A15-E3F6-E4BCF50FEA80}"/>
              </a:ext>
            </a:extLst>
          </p:cNvPr>
          <p:cNvSpPr>
            <a:spLocks noGrp="1"/>
          </p:cNvSpPr>
          <p:nvPr>
            <p:ph idx="1" hasCustomPrompt="1"/>
          </p:nvPr>
        </p:nvSpPr>
        <p:spPr>
          <a:xfrm>
            <a:off x="457200" y="1984248"/>
            <a:ext cx="11277600" cy="128016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2">
            <a:extLst>
              <a:ext uri="{FF2B5EF4-FFF2-40B4-BE49-F238E27FC236}">
                <a16:creationId xmlns:a16="http://schemas.microsoft.com/office/drawing/2014/main" id="{1852A38D-88EF-6D4B-2321-4B4262EAFA0F}"/>
              </a:ext>
            </a:extLst>
          </p:cNvPr>
          <p:cNvSpPr>
            <a:spLocks noGrp="1"/>
          </p:cNvSpPr>
          <p:nvPr>
            <p:ph idx="15" hasCustomPrompt="1"/>
          </p:nvPr>
        </p:nvSpPr>
        <p:spPr>
          <a:xfrm>
            <a:off x="457200" y="3429000"/>
            <a:ext cx="11277604" cy="128016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8" name="Text Placeholder 3">
            <a:extLst>
              <a:ext uri="{FF2B5EF4-FFF2-40B4-BE49-F238E27FC236}">
                <a16:creationId xmlns:a16="http://schemas.microsoft.com/office/drawing/2014/main" id="{C14E8069-FB14-A11A-0A6A-AA1CF4D832E8}"/>
              </a:ext>
            </a:extLst>
          </p:cNvPr>
          <p:cNvSpPr>
            <a:spLocks noGrp="1"/>
          </p:cNvSpPr>
          <p:nvPr>
            <p:ph idx="19" hasCustomPrompt="1"/>
          </p:nvPr>
        </p:nvSpPr>
        <p:spPr>
          <a:xfrm>
            <a:off x="457200" y="4883150"/>
            <a:ext cx="11277604" cy="128016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6" name="Footer Placeholder 1">
            <a:extLst>
              <a:ext uri="{FF2B5EF4-FFF2-40B4-BE49-F238E27FC236}">
                <a16:creationId xmlns:a16="http://schemas.microsoft.com/office/drawing/2014/main" id="{5E43DAC7-51D0-7649-94BE-AD58951D9ED8}"/>
              </a:ext>
            </a:extLst>
          </p:cNvPr>
          <p:cNvSpPr>
            <a:spLocks noGrp="1"/>
          </p:cNvSpPr>
          <p:nvPr>
            <p:ph type="ftr" sz="quarter" idx="20"/>
          </p:nvPr>
        </p:nvSpPr>
        <p:spPr/>
        <p:txBody>
          <a:bodyPr/>
          <a:lstStyle/>
          <a:p>
            <a:r>
              <a:rPr lang="en-US"/>
              <a:t> </a:t>
            </a:r>
          </a:p>
        </p:txBody>
      </p:sp>
      <p:sp>
        <p:nvSpPr>
          <p:cNvPr id="11" name="Slide Number Placeholder 1">
            <a:extLst>
              <a:ext uri="{FF2B5EF4-FFF2-40B4-BE49-F238E27FC236}">
                <a16:creationId xmlns:a16="http://schemas.microsoft.com/office/drawing/2014/main" id="{0EC831A0-59CB-9B89-D4E4-681552A73667}"/>
              </a:ext>
            </a:extLst>
          </p:cNvPr>
          <p:cNvSpPr>
            <a:spLocks noGrp="1"/>
          </p:cNvSpPr>
          <p:nvPr>
            <p:ph type="sldNum" sz="quarter" idx="21"/>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3BB4C156-C272-20F5-839A-A01C33F4D6DA}"/>
              </a:ext>
            </a:extLst>
          </p:cNvPr>
          <p:cNvSpPr>
            <a:spLocks noGrp="1"/>
          </p:cNvSpPr>
          <p:nvPr>
            <p:ph type="dt" sz="half" idx="22"/>
          </p:nvPr>
        </p:nvSpPr>
        <p:spPr/>
        <p:txBody>
          <a:bodyPr/>
          <a:lstStyle/>
          <a:p>
            <a:endParaRPr lang="en-US"/>
          </a:p>
        </p:txBody>
      </p:sp>
      <p:sp>
        <p:nvSpPr>
          <p:cNvPr id="4" name="Text Placeholder 10">
            <a:extLst>
              <a:ext uri="{FF2B5EF4-FFF2-40B4-BE49-F238E27FC236}">
                <a16:creationId xmlns:a16="http://schemas.microsoft.com/office/drawing/2014/main" id="{0073367E-1127-17CD-159C-E6513F476D9B}"/>
              </a:ext>
            </a:extLst>
          </p:cNvPr>
          <p:cNvSpPr>
            <a:spLocks noGrp="1"/>
          </p:cNvSpPr>
          <p:nvPr>
            <p:ph type="body" sz="quarter" idx="23"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5E97B20F-AAFF-49FD-9E6A-BF2D2C71C1F7}"/>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2" name="Text Placeholder 9">
            <a:extLst>
              <a:ext uri="{FF2B5EF4-FFF2-40B4-BE49-F238E27FC236}">
                <a16:creationId xmlns:a16="http://schemas.microsoft.com/office/drawing/2014/main" id="{5EBC73DD-1CDF-BD30-6536-BACABE8B936D}"/>
              </a:ext>
            </a:extLst>
          </p:cNvPr>
          <p:cNvSpPr>
            <a:spLocks noGrp="1"/>
          </p:cNvSpPr>
          <p:nvPr>
            <p:ph type="body" sz="quarter" idx="24" hasCustomPrompt="1"/>
          </p:nvPr>
        </p:nvSpPr>
        <p:spPr>
          <a:xfrm>
            <a:off x="457201" y="1225550"/>
            <a:ext cx="11277599" cy="603904"/>
          </a:xfrm>
        </p:spPr>
        <p:txBody>
          <a:bodyPr/>
          <a:lstStyle/>
          <a:p>
            <a:pPr lvl="0"/>
            <a:r>
              <a:rPr lang="en-US"/>
              <a:t>Sub Title</a:t>
            </a:r>
          </a:p>
        </p:txBody>
      </p:sp>
    </p:spTree>
    <p:extLst>
      <p:ext uri="{BB962C8B-B14F-4D97-AF65-F5344CB8AC3E}">
        <p14:creationId xmlns:p14="http://schemas.microsoft.com/office/powerpoint/2010/main" val="1448609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0267-Rows-Three-Icons(Light)">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0F63B11-0130-A708-7193-10008C33FAD1}"/>
              </a:ext>
            </a:extLst>
          </p:cNvPr>
          <p:cNvSpPr>
            <a:spLocks noGrp="1"/>
          </p:cNvSpPr>
          <p:nvPr>
            <p:ph sz="quarter" idx="18" hasCustomPrompt="1"/>
          </p:nvPr>
        </p:nvSpPr>
        <p:spPr>
          <a:xfrm>
            <a:off x="457200" y="1417292"/>
            <a:ext cx="822960" cy="822960"/>
          </a:xfrm>
          <a:prstGeom prst="rect">
            <a:avLst/>
          </a:prstGeom>
        </p:spPr>
        <p:txBody>
          <a:bodyPr>
            <a:noAutofit/>
          </a:bodyPr>
          <a:lstStyle>
            <a:lvl6pPr>
              <a:defRPr>
                <a:latin typeface="+mn-lt"/>
              </a:defRPr>
            </a:lvl6pPr>
          </a:lstStyle>
          <a:p>
            <a:pPr lvl="5"/>
            <a:r>
              <a:rPr lang="en-US"/>
              <a:t>Click to add Content</a:t>
            </a:r>
          </a:p>
        </p:txBody>
      </p:sp>
      <p:sp>
        <p:nvSpPr>
          <p:cNvPr id="10" name="Text Placeholder 1">
            <a:extLst>
              <a:ext uri="{FF2B5EF4-FFF2-40B4-BE49-F238E27FC236}">
                <a16:creationId xmlns:a16="http://schemas.microsoft.com/office/drawing/2014/main" id="{657D0444-6602-0E5A-51E3-2AFE32BF013A}"/>
              </a:ext>
            </a:extLst>
          </p:cNvPr>
          <p:cNvSpPr>
            <a:spLocks noGrp="1"/>
          </p:cNvSpPr>
          <p:nvPr>
            <p:ph idx="1" hasCustomPrompt="1"/>
          </p:nvPr>
        </p:nvSpPr>
        <p:spPr>
          <a:xfrm>
            <a:off x="1409702" y="1417342"/>
            <a:ext cx="10325098" cy="14630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Content Placeholder 2">
            <a:extLst>
              <a:ext uri="{FF2B5EF4-FFF2-40B4-BE49-F238E27FC236}">
                <a16:creationId xmlns:a16="http://schemas.microsoft.com/office/drawing/2014/main" id="{1407E813-53C8-25AB-74C6-A79519AE1712}"/>
              </a:ext>
            </a:extLst>
          </p:cNvPr>
          <p:cNvSpPr>
            <a:spLocks noGrp="1"/>
          </p:cNvSpPr>
          <p:nvPr>
            <p:ph sz="quarter" idx="20" hasCustomPrompt="1"/>
          </p:nvPr>
        </p:nvSpPr>
        <p:spPr>
          <a:xfrm>
            <a:off x="457200" y="3063244"/>
            <a:ext cx="822960" cy="822960"/>
          </a:xfrm>
          <a:prstGeom prst="rect">
            <a:avLst/>
          </a:prstGeom>
        </p:spPr>
        <p:txBody>
          <a:bodyPr>
            <a:noAutofit/>
          </a:bodyPr>
          <a:lstStyle>
            <a:lvl6pPr>
              <a:defRPr>
                <a:latin typeface="+mn-lt"/>
              </a:defRPr>
            </a:lvl6pPr>
          </a:lstStyle>
          <a:p>
            <a:pPr lvl="5"/>
            <a:r>
              <a:rPr lang="en-US"/>
              <a:t>Click to add Content</a:t>
            </a:r>
          </a:p>
        </p:txBody>
      </p:sp>
      <p:sp>
        <p:nvSpPr>
          <p:cNvPr id="12" name="Text Placeholder 2">
            <a:extLst>
              <a:ext uri="{FF2B5EF4-FFF2-40B4-BE49-F238E27FC236}">
                <a16:creationId xmlns:a16="http://schemas.microsoft.com/office/drawing/2014/main" id="{6B1E10EE-9D9F-28A6-B5B3-BEA214DC4E98}"/>
              </a:ext>
            </a:extLst>
          </p:cNvPr>
          <p:cNvSpPr>
            <a:spLocks noGrp="1"/>
          </p:cNvSpPr>
          <p:nvPr>
            <p:ph idx="15" hasCustomPrompt="1"/>
          </p:nvPr>
        </p:nvSpPr>
        <p:spPr>
          <a:xfrm>
            <a:off x="1409700" y="3063244"/>
            <a:ext cx="10325102" cy="14630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Content Placeholder 3">
            <a:extLst>
              <a:ext uri="{FF2B5EF4-FFF2-40B4-BE49-F238E27FC236}">
                <a16:creationId xmlns:a16="http://schemas.microsoft.com/office/drawing/2014/main" id="{18F01DC9-DC4D-3C49-F6C2-B0EB62F9BE88}"/>
              </a:ext>
            </a:extLst>
          </p:cNvPr>
          <p:cNvSpPr>
            <a:spLocks noGrp="1"/>
          </p:cNvSpPr>
          <p:nvPr>
            <p:ph sz="quarter" idx="23" hasCustomPrompt="1"/>
          </p:nvPr>
        </p:nvSpPr>
        <p:spPr>
          <a:xfrm>
            <a:off x="457200" y="4709146"/>
            <a:ext cx="822960" cy="822960"/>
          </a:xfrm>
          <a:prstGeom prst="rect">
            <a:avLst/>
          </a:prstGeom>
        </p:spPr>
        <p:txBody>
          <a:bodyPr>
            <a:noAutofit/>
          </a:bodyPr>
          <a:lstStyle>
            <a:lvl6pPr>
              <a:defRPr>
                <a:latin typeface="+mn-lt"/>
              </a:defRPr>
            </a:lvl6pPr>
          </a:lstStyle>
          <a:p>
            <a:pPr lvl="5"/>
            <a:r>
              <a:rPr lang="en-US"/>
              <a:t>Click to add Content</a:t>
            </a:r>
          </a:p>
        </p:txBody>
      </p:sp>
      <p:sp>
        <p:nvSpPr>
          <p:cNvPr id="14" name="Text Placeholder 3">
            <a:extLst>
              <a:ext uri="{FF2B5EF4-FFF2-40B4-BE49-F238E27FC236}">
                <a16:creationId xmlns:a16="http://schemas.microsoft.com/office/drawing/2014/main" id="{F1E47EB5-9343-F881-B47F-092E46A662D0}"/>
              </a:ext>
            </a:extLst>
          </p:cNvPr>
          <p:cNvSpPr>
            <a:spLocks noGrp="1"/>
          </p:cNvSpPr>
          <p:nvPr>
            <p:ph idx="19" hasCustomPrompt="1"/>
          </p:nvPr>
        </p:nvSpPr>
        <p:spPr>
          <a:xfrm>
            <a:off x="1409702" y="4709146"/>
            <a:ext cx="10325102" cy="14630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9D1A66B3-0C02-3315-4595-A450BE5B5C1E}"/>
              </a:ext>
            </a:extLst>
          </p:cNvPr>
          <p:cNvSpPr>
            <a:spLocks noGrp="1"/>
          </p:cNvSpPr>
          <p:nvPr>
            <p:ph type="ftr" sz="quarter" idx="24"/>
          </p:nvPr>
        </p:nvSpPr>
        <p:spPr/>
        <p:txBody>
          <a:bodyPr/>
          <a:lstStyle/>
          <a:p>
            <a:r>
              <a:rPr lang="en-US"/>
              <a:t> </a:t>
            </a:r>
          </a:p>
        </p:txBody>
      </p:sp>
      <p:sp>
        <p:nvSpPr>
          <p:cNvPr id="6" name="Slide Number Placeholder 1">
            <a:extLst>
              <a:ext uri="{FF2B5EF4-FFF2-40B4-BE49-F238E27FC236}">
                <a16:creationId xmlns:a16="http://schemas.microsoft.com/office/drawing/2014/main" id="{27A63FD5-C916-3A06-C150-4560EE757FC1}"/>
              </a:ext>
            </a:extLst>
          </p:cNvPr>
          <p:cNvSpPr>
            <a:spLocks noGrp="1"/>
          </p:cNvSpPr>
          <p:nvPr>
            <p:ph type="sldNum" sz="quarter" idx="25"/>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0307CB94-6E4B-DEFC-5C4E-78DF5137A974}"/>
              </a:ext>
            </a:extLst>
          </p:cNvPr>
          <p:cNvSpPr>
            <a:spLocks noGrp="1"/>
          </p:cNvSpPr>
          <p:nvPr>
            <p:ph type="dt" sz="half" idx="26"/>
          </p:nvPr>
        </p:nvSpPr>
        <p:spPr/>
        <p:txBody>
          <a:bodyPr/>
          <a:lstStyle/>
          <a:p>
            <a:endParaRPr lang="en-US"/>
          </a:p>
        </p:txBody>
      </p:sp>
      <p:sp>
        <p:nvSpPr>
          <p:cNvPr id="4" name="Text Placeholder 10">
            <a:extLst>
              <a:ext uri="{FF2B5EF4-FFF2-40B4-BE49-F238E27FC236}">
                <a16:creationId xmlns:a16="http://schemas.microsoft.com/office/drawing/2014/main" id="{7A5A9972-09D4-22D3-169D-641A58C0E8B9}"/>
              </a:ext>
            </a:extLst>
          </p:cNvPr>
          <p:cNvSpPr>
            <a:spLocks noGrp="1"/>
          </p:cNvSpPr>
          <p:nvPr>
            <p:ph type="body" sz="quarter" idx="27"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7F48AAFB-FE7D-7061-4BFE-755AC1A4F1BE}"/>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2527101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0269-Rows-Three-Subtitle-Icons(Light)">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0F63B11-0130-A708-7193-10008C33FAD1}"/>
              </a:ext>
            </a:extLst>
          </p:cNvPr>
          <p:cNvSpPr>
            <a:spLocks noGrp="1"/>
          </p:cNvSpPr>
          <p:nvPr>
            <p:ph sz="quarter" idx="18" hasCustomPrompt="1"/>
          </p:nvPr>
        </p:nvSpPr>
        <p:spPr>
          <a:xfrm>
            <a:off x="457200" y="1985007"/>
            <a:ext cx="822960" cy="822960"/>
          </a:xfrm>
          <a:prstGeom prst="rect">
            <a:avLst/>
          </a:prstGeom>
        </p:spPr>
        <p:txBody>
          <a:bodyPr>
            <a:noAutofit/>
          </a:bodyPr>
          <a:lstStyle>
            <a:lvl6pPr>
              <a:defRPr>
                <a:latin typeface="+mn-lt"/>
              </a:defRPr>
            </a:lvl6pPr>
          </a:lstStyle>
          <a:p>
            <a:pPr lvl="5"/>
            <a:r>
              <a:rPr lang="en-US"/>
              <a:t>Click to add Content</a:t>
            </a:r>
          </a:p>
        </p:txBody>
      </p:sp>
      <p:sp>
        <p:nvSpPr>
          <p:cNvPr id="2" name="Text Placeholder 1">
            <a:extLst>
              <a:ext uri="{FF2B5EF4-FFF2-40B4-BE49-F238E27FC236}">
                <a16:creationId xmlns:a16="http://schemas.microsoft.com/office/drawing/2014/main" id="{6AD16149-4A5A-06A9-84ED-496824EF2861}"/>
              </a:ext>
            </a:extLst>
          </p:cNvPr>
          <p:cNvSpPr>
            <a:spLocks noGrp="1"/>
          </p:cNvSpPr>
          <p:nvPr>
            <p:ph idx="1" hasCustomPrompt="1"/>
          </p:nvPr>
        </p:nvSpPr>
        <p:spPr>
          <a:xfrm>
            <a:off x="1409700" y="1981200"/>
            <a:ext cx="10241168" cy="128016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Content Placeholder 2">
            <a:extLst>
              <a:ext uri="{FF2B5EF4-FFF2-40B4-BE49-F238E27FC236}">
                <a16:creationId xmlns:a16="http://schemas.microsoft.com/office/drawing/2014/main" id="{1407E813-53C8-25AB-74C6-A79519AE1712}"/>
              </a:ext>
            </a:extLst>
          </p:cNvPr>
          <p:cNvSpPr>
            <a:spLocks noGrp="1"/>
          </p:cNvSpPr>
          <p:nvPr>
            <p:ph sz="quarter" idx="20" hasCustomPrompt="1"/>
          </p:nvPr>
        </p:nvSpPr>
        <p:spPr>
          <a:xfrm>
            <a:off x="457200" y="3429000"/>
            <a:ext cx="822960" cy="822960"/>
          </a:xfrm>
          <a:prstGeom prst="rect">
            <a:avLst/>
          </a:prstGeom>
        </p:spPr>
        <p:txBody>
          <a:bodyPr>
            <a:noAutofit/>
          </a:bodyPr>
          <a:lstStyle>
            <a:lvl6pPr>
              <a:defRPr>
                <a:latin typeface="+mn-lt"/>
              </a:defRPr>
            </a:lvl6pPr>
          </a:lstStyle>
          <a:p>
            <a:pPr lvl="5"/>
            <a:r>
              <a:rPr lang="en-US"/>
              <a:t>Click to add Content</a:t>
            </a:r>
          </a:p>
        </p:txBody>
      </p:sp>
      <p:sp>
        <p:nvSpPr>
          <p:cNvPr id="7" name="Text Placeholder 2">
            <a:extLst>
              <a:ext uri="{FF2B5EF4-FFF2-40B4-BE49-F238E27FC236}">
                <a16:creationId xmlns:a16="http://schemas.microsoft.com/office/drawing/2014/main" id="{8E4C9DE9-D5F7-772A-649E-9E4C9AA7144E}"/>
              </a:ext>
            </a:extLst>
          </p:cNvPr>
          <p:cNvSpPr>
            <a:spLocks noGrp="1"/>
          </p:cNvSpPr>
          <p:nvPr>
            <p:ph idx="15" hasCustomPrompt="1"/>
          </p:nvPr>
        </p:nvSpPr>
        <p:spPr>
          <a:xfrm>
            <a:off x="1409700" y="3435343"/>
            <a:ext cx="10241172" cy="128016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Content Placeholder 3">
            <a:extLst>
              <a:ext uri="{FF2B5EF4-FFF2-40B4-BE49-F238E27FC236}">
                <a16:creationId xmlns:a16="http://schemas.microsoft.com/office/drawing/2014/main" id="{0C8EDC5E-1B38-F30C-47C8-6AD6B2593055}"/>
              </a:ext>
            </a:extLst>
          </p:cNvPr>
          <p:cNvSpPr>
            <a:spLocks noGrp="1"/>
          </p:cNvSpPr>
          <p:nvPr>
            <p:ph sz="quarter" idx="23" hasCustomPrompt="1"/>
          </p:nvPr>
        </p:nvSpPr>
        <p:spPr>
          <a:xfrm>
            <a:off x="457200" y="4885674"/>
            <a:ext cx="822960" cy="822960"/>
          </a:xfrm>
          <a:prstGeom prst="rect">
            <a:avLst/>
          </a:prstGeom>
        </p:spPr>
        <p:txBody>
          <a:bodyPr>
            <a:noAutofit/>
          </a:bodyPr>
          <a:lstStyle>
            <a:lvl6pPr>
              <a:defRPr>
                <a:latin typeface="+mn-lt"/>
              </a:defRPr>
            </a:lvl6pPr>
          </a:lstStyle>
          <a:p>
            <a:pPr lvl="5"/>
            <a:r>
              <a:rPr lang="en-US"/>
              <a:t>Click to add Content</a:t>
            </a:r>
          </a:p>
        </p:txBody>
      </p:sp>
      <p:sp>
        <p:nvSpPr>
          <p:cNvPr id="8" name="Text Placeholder 3">
            <a:extLst>
              <a:ext uri="{FF2B5EF4-FFF2-40B4-BE49-F238E27FC236}">
                <a16:creationId xmlns:a16="http://schemas.microsoft.com/office/drawing/2014/main" id="{F186C648-55F9-C4D3-8923-5F6967428D0A}"/>
              </a:ext>
            </a:extLst>
          </p:cNvPr>
          <p:cNvSpPr>
            <a:spLocks noGrp="1"/>
          </p:cNvSpPr>
          <p:nvPr>
            <p:ph idx="19" hasCustomPrompt="1"/>
          </p:nvPr>
        </p:nvSpPr>
        <p:spPr>
          <a:xfrm>
            <a:off x="1409700" y="4885674"/>
            <a:ext cx="10241172" cy="128016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6" name="Footer Placeholder 1">
            <a:extLst>
              <a:ext uri="{FF2B5EF4-FFF2-40B4-BE49-F238E27FC236}">
                <a16:creationId xmlns:a16="http://schemas.microsoft.com/office/drawing/2014/main" id="{290E4D56-F5E5-8D91-477B-9B8E7CBA3A4C}"/>
              </a:ext>
            </a:extLst>
          </p:cNvPr>
          <p:cNvSpPr>
            <a:spLocks noGrp="1"/>
          </p:cNvSpPr>
          <p:nvPr>
            <p:ph type="ftr" sz="quarter" idx="24"/>
          </p:nvPr>
        </p:nvSpPr>
        <p:spPr/>
        <p:txBody>
          <a:bodyPr/>
          <a:lstStyle/>
          <a:p>
            <a:r>
              <a:rPr lang="en-US"/>
              <a:t> </a:t>
            </a:r>
          </a:p>
        </p:txBody>
      </p:sp>
      <p:sp>
        <p:nvSpPr>
          <p:cNvPr id="11" name="Slide Number Placeholder 1">
            <a:extLst>
              <a:ext uri="{FF2B5EF4-FFF2-40B4-BE49-F238E27FC236}">
                <a16:creationId xmlns:a16="http://schemas.microsoft.com/office/drawing/2014/main" id="{E345CEAD-75EB-B418-8C80-51E0F6E108FE}"/>
              </a:ext>
            </a:extLst>
          </p:cNvPr>
          <p:cNvSpPr>
            <a:spLocks noGrp="1"/>
          </p:cNvSpPr>
          <p:nvPr>
            <p:ph type="sldNum" sz="quarter" idx="25"/>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BB2874E1-7CF2-E675-4B62-EB22EBC00B80}"/>
              </a:ext>
            </a:extLst>
          </p:cNvPr>
          <p:cNvSpPr>
            <a:spLocks noGrp="1"/>
          </p:cNvSpPr>
          <p:nvPr>
            <p:ph type="dt" sz="half" idx="26"/>
          </p:nvPr>
        </p:nvSpPr>
        <p:spPr/>
        <p:txBody>
          <a:bodyPr/>
          <a:lstStyle/>
          <a:p>
            <a:endParaRPr lang="en-US"/>
          </a:p>
        </p:txBody>
      </p:sp>
      <p:sp>
        <p:nvSpPr>
          <p:cNvPr id="4" name="Text Placeholder 10">
            <a:extLst>
              <a:ext uri="{FF2B5EF4-FFF2-40B4-BE49-F238E27FC236}">
                <a16:creationId xmlns:a16="http://schemas.microsoft.com/office/drawing/2014/main" id="{73803591-74AE-6B8F-F4FC-43441B7295D9}"/>
              </a:ext>
            </a:extLst>
          </p:cNvPr>
          <p:cNvSpPr>
            <a:spLocks noGrp="1"/>
          </p:cNvSpPr>
          <p:nvPr>
            <p:ph type="body" sz="quarter" idx="27"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3ED08652-55BC-9496-F1C1-B3B2A36E78C8}"/>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2" name="Text Placeholder 9">
            <a:extLst>
              <a:ext uri="{FF2B5EF4-FFF2-40B4-BE49-F238E27FC236}">
                <a16:creationId xmlns:a16="http://schemas.microsoft.com/office/drawing/2014/main" id="{EE20477C-10C7-353A-2F75-EC47C733E567}"/>
              </a:ext>
            </a:extLst>
          </p:cNvPr>
          <p:cNvSpPr>
            <a:spLocks noGrp="1"/>
          </p:cNvSpPr>
          <p:nvPr>
            <p:ph type="body" sz="quarter" idx="28"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141716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0271-Rows-Three-Images(Light)">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0F63B11-0130-A708-7193-10008C33FAD1}"/>
              </a:ext>
            </a:extLst>
          </p:cNvPr>
          <p:cNvSpPr>
            <a:spLocks noGrp="1"/>
          </p:cNvSpPr>
          <p:nvPr>
            <p:ph sz="quarter" idx="18" hasCustomPrompt="1"/>
          </p:nvPr>
        </p:nvSpPr>
        <p:spPr>
          <a:xfrm>
            <a:off x="457200" y="1417318"/>
            <a:ext cx="2705100" cy="1463040"/>
          </a:xfrm>
          <a:prstGeom prst="rect">
            <a:avLst/>
          </a:prstGeom>
        </p:spPr>
        <p:txBody>
          <a:bodyPr>
            <a:noAutofit/>
          </a:bodyPr>
          <a:lstStyle>
            <a:lvl6pPr>
              <a:defRPr>
                <a:latin typeface="+mn-lt"/>
              </a:defRPr>
            </a:lvl6pPr>
          </a:lstStyle>
          <a:p>
            <a:pPr lvl="5"/>
            <a:r>
              <a:rPr lang="en-US"/>
              <a:t>Click to add Content</a:t>
            </a:r>
          </a:p>
        </p:txBody>
      </p:sp>
      <p:sp>
        <p:nvSpPr>
          <p:cNvPr id="13" name="Content Placeholder 2">
            <a:extLst>
              <a:ext uri="{FF2B5EF4-FFF2-40B4-BE49-F238E27FC236}">
                <a16:creationId xmlns:a16="http://schemas.microsoft.com/office/drawing/2014/main" id="{1407E813-53C8-25AB-74C6-A79519AE1712}"/>
              </a:ext>
            </a:extLst>
          </p:cNvPr>
          <p:cNvSpPr>
            <a:spLocks noGrp="1"/>
          </p:cNvSpPr>
          <p:nvPr>
            <p:ph sz="quarter" idx="20" hasCustomPrompt="1"/>
          </p:nvPr>
        </p:nvSpPr>
        <p:spPr>
          <a:xfrm>
            <a:off x="457200" y="3063244"/>
            <a:ext cx="2705100" cy="1463040"/>
          </a:xfrm>
          <a:prstGeom prst="rect">
            <a:avLst/>
          </a:prstGeom>
        </p:spPr>
        <p:txBody>
          <a:bodyPr>
            <a:noAutofit/>
          </a:bodyPr>
          <a:lstStyle>
            <a:lvl6pPr>
              <a:defRPr>
                <a:latin typeface="+mn-lt"/>
              </a:defRPr>
            </a:lvl6pPr>
          </a:lstStyle>
          <a:p>
            <a:pPr lvl="5"/>
            <a:r>
              <a:rPr lang="en-US"/>
              <a:t>Click to add Content</a:t>
            </a:r>
          </a:p>
        </p:txBody>
      </p:sp>
      <p:sp>
        <p:nvSpPr>
          <p:cNvPr id="10" name="Content Placeholder 3">
            <a:extLst>
              <a:ext uri="{FF2B5EF4-FFF2-40B4-BE49-F238E27FC236}">
                <a16:creationId xmlns:a16="http://schemas.microsoft.com/office/drawing/2014/main" id="{2ADFF170-F439-34E4-B832-FBA86A66068F}"/>
              </a:ext>
            </a:extLst>
          </p:cNvPr>
          <p:cNvSpPr>
            <a:spLocks noGrp="1"/>
          </p:cNvSpPr>
          <p:nvPr>
            <p:ph sz="quarter" idx="23" hasCustomPrompt="1"/>
          </p:nvPr>
        </p:nvSpPr>
        <p:spPr>
          <a:xfrm>
            <a:off x="457200" y="4709146"/>
            <a:ext cx="2705100" cy="1463040"/>
          </a:xfrm>
          <a:prstGeom prst="rect">
            <a:avLst/>
          </a:prstGeom>
        </p:spPr>
        <p:txBody>
          <a:bodyPr>
            <a:noAutofit/>
          </a:bodyPr>
          <a:lstStyle>
            <a:lvl6pPr>
              <a:defRPr>
                <a:latin typeface="+mn-lt"/>
              </a:defRPr>
            </a:lvl6pPr>
          </a:lstStyle>
          <a:p>
            <a:pPr lvl="5"/>
            <a:r>
              <a:rPr lang="en-US"/>
              <a:t>Click to add Content</a:t>
            </a:r>
          </a:p>
        </p:txBody>
      </p:sp>
      <p:sp>
        <p:nvSpPr>
          <p:cNvPr id="6" name="Footer Placeholder 1">
            <a:extLst>
              <a:ext uri="{FF2B5EF4-FFF2-40B4-BE49-F238E27FC236}">
                <a16:creationId xmlns:a16="http://schemas.microsoft.com/office/drawing/2014/main" id="{4D17E8E2-0438-9139-B37A-79DFE66D541F}"/>
              </a:ext>
            </a:extLst>
          </p:cNvPr>
          <p:cNvSpPr>
            <a:spLocks noGrp="1"/>
          </p:cNvSpPr>
          <p:nvPr>
            <p:ph type="ftr" sz="quarter" idx="24"/>
          </p:nvPr>
        </p:nvSpPr>
        <p:spPr/>
        <p:txBody>
          <a:bodyPr/>
          <a:lstStyle/>
          <a:p>
            <a:r>
              <a:rPr lang="en-US"/>
              <a:t> </a:t>
            </a:r>
          </a:p>
        </p:txBody>
      </p:sp>
      <p:sp>
        <p:nvSpPr>
          <p:cNvPr id="11" name="Slide Number Placeholder 1">
            <a:extLst>
              <a:ext uri="{FF2B5EF4-FFF2-40B4-BE49-F238E27FC236}">
                <a16:creationId xmlns:a16="http://schemas.microsoft.com/office/drawing/2014/main" id="{233370D3-26BE-47AE-0EC5-B24884655E22}"/>
              </a:ext>
            </a:extLst>
          </p:cNvPr>
          <p:cNvSpPr>
            <a:spLocks noGrp="1"/>
          </p:cNvSpPr>
          <p:nvPr>
            <p:ph type="sldNum" sz="quarter" idx="25"/>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F30ED4C1-20BD-6737-BE34-096AE18023CF}"/>
              </a:ext>
            </a:extLst>
          </p:cNvPr>
          <p:cNvSpPr>
            <a:spLocks noGrp="1"/>
          </p:cNvSpPr>
          <p:nvPr>
            <p:ph type="dt" sz="half" idx="26"/>
          </p:nvPr>
        </p:nvSpPr>
        <p:spPr/>
        <p:txBody>
          <a:bodyPr/>
          <a:lstStyle/>
          <a:p>
            <a:endParaRPr lang="en-US"/>
          </a:p>
        </p:txBody>
      </p:sp>
      <p:sp>
        <p:nvSpPr>
          <p:cNvPr id="4" name="Text Placeholder 10">
            <a:extLst>
              <a:ext uri="{FF2B5EF4-FFF2-40B4-BE49-F238E27FC236}">
                <a16:creationId xmlns:a16="http://schemas.microsoft.com/office/drawing/2014/main" id="{1EC7C55A-95AF-EC2A-5EB7-55EADB4142DA}"/>
              </a:ext>
            </a:extLst>
          </p:cNvPr>
          <p:cNvSpPr>
            <a:spLocks noGrp="1"/>
          </p:cNvSpPr>
          <p:nvPr>
            <p:ph type="body" sz="quarter" idx="27"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AB27D0F9-18E5-867E-673A-7E3CBEAB7045}"/>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2" name="Text Placeholder 1">
            <a:extLst>
              <a:ext uri="{FF2B5EF4-FFF2-40B4-BE49-F238E27FC236}">
                <a16:creationId xmlns:a16="http://schemas.microsoft.com/office/drawing/2014/main" id="{C18A86E1-8733-C2FF-DCFA-276026EBA756}"/>
              </a:ext>
            </a:extLst>
          </p:cNvPr>
          <p:cNvSpPr>
            <a:spLocks noGrp="1"/>
          </p:cNvSpPr>
          <p:nvPr>
            <p:ph idx="1" hasCustomPrompt="1"/>
          </p:nvPr>
        </p:nvSpPr>
        <p:spPr>
          <a:xfrm>
            <a:off x="3314700" y="1417342"/>
            <a:ext cx="8420100" cy="14630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Text Placeholder 2">
            <a:extLst>
              <a:ext uri="{FF2B5EF4-FFF2-40B4-BE49-F238E27FC236}">
                <a16:creationId xmlns:a16="http://schemas.microsoft.com/office/drawing/2014/main" id="{D5AED864-BBC4-1AF9-E7D3-0ACD5BFFB876}"/>
              </a:ext>
            </a:extLst>
          </p:cNvPr>
          <p:cNvSpPr>
            <a:spLocks noGrp="1"/>
          </p:cNvSpPr>
          <p:nvPr>
            <p:ph idx="15" hasCustomPrompt="1"/>
          </p:nvPr>
        </p:nvSpPr>
        <p:spPr>
          <a:xfrm>
            <a:off x="3314698" y="3063244"/>
            <a:ext cx="8420101" cy="14630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Text Placeholder 3">
            <a:extLst>
              <a:ext uri="{FF2B5EF4-FFF2-40B4-BE49-F238E27FC236}">
                <a16:creationId xmlns:a16="http://schemas.microsoft.com/office/drawing/2014/main" id="{A905C994-5C17-730F-7F72-3803DCF42DCC}"/>
              </a:ext>
            </a:extLst>
          </p:cNvPr>
          <p:cNvSpPr>
            <a:spLocks noGrp="1"/>
          </p:cNvSpPr>
          <p:nvPr>
            <p:ph idx="19" hasCustomPrompt="1"/>
          </p:nvPr>
        </p:nvSpPr>
        <p:spPr>
          <a:xfrm>
            <a:off x="3314700" y="4709146"/>
            <a:ext cx="8420099" cy="14630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3102443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02123-Rows-Three-Subtitle-Images(Light)">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0F63B11-0130-A708-7193-10008C33FAD1}"/>
              </a:ext>
            </a:extLst>
          </p:cNvPr>
          <p:cNvSpPr>
            <a:spLocks noGrp="1"/>
          </p:cNvSpPr>
          <p:nvPr>
            <p:ph sz="quarter" idx="18" hasCustomPrompt="1"/>
          </p:nvPr>
        </p:nvSpPr>
        <p:spPr>
          <a:xfrm>
            <a:off x="457200" y="1992923"/>
            <a:ext cx="2705100" cy="1371600"/>
          </a:xfrm>
          <a:prstGeom prst="rect">
            <a:avLst/>
          </a:prstGeom>
        </p:spPr>
        <p:txBody>
          <a:bodyPr>
            <a:noAutofit/>
          </a:bodyPr>
          <a:lstStyle>
            <a:lvl6pPr>
              <a:defRPr>
                <a:latin typeface="+mn-lt"/>
              </a:defRPr>
            </a:lvl6pPr>
          </a:lstStyle>
          <a:p>
            <a:pPr lvl="5"/>
            <a:r>
              <a:rPr lang="en-US"/>
              <a:t>Click to add Content</a:t>
            </a:r>
          </a:p>
        </p:txBody>
      </p:sp>
      <p:sp>
        <p:nvSpPr>
          <p:cNvPr id="2" name="Text Placeholder 1">
            <a:extLst>
              <a:ext uri="{FF2B5EF4-FFF2-40B4-BE49-F238E27FC236}">
                <a16:creationId xmlns:a16="http://schemas.microsoft.com/office/drawing/2014/main" id="{66E4E0D7-F4B2-911B-461A-1918379194D0}"/>
              </a:ext>
            </a:extLst>
          </p:cNvPr>
          <p:cNvSpPr>
            <a:spLocks noGrp="1"/>
          </p:cNvSpPr>
          <p:nvPr>
            <p:ph idx="1" hasCustomPrompt="1"/>
          </p:nvPr>
        </p:nvSpPr>
        <p:spPr>
          <a:xfrm>
            <a:off x="3314700" y="1992923"/>
            <a:ext cx="9235339" cy="137160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Content Placeholder 2">
            <a:extLst>
              <a:ext uri="{FF2B5EF4-FFF2-40B4-BE49-F238E27FC236}">
                <a16:creationId xmlns:a16="http://schemas.microsoft.com/office/drawing/2014/main" id="{1407E813-53C8-25AB-74C6-A79519AE1712}"/>
              </a:ext>
            </a:extLst>
          </p:cNvPr>
          <p:cNvSpPr>
            <a:spLocks noGrp="1"/>
          </p:cNvSpPr>
          <p:nvPr>
            <p:ph sz="quarter" idx="20" hasCustomPrompt="1"/>
          </p:nvPr>
        </p:nvSpPr>
        <p:spPr>
          <a:xfrm>
            <a:off x="457200" y="3505200"/>
            <a:ext cx="2705100" cy="1371600"/>
          </a:xfrm>
          <a:prstGeom prst="rect">
            <a:avLst/>
          </a:prstGeom>
        </p:spPr>
        <p:txBody>
          <a:bodyPr>
            <a:noAutofit/>
          </a:bodyPr>
          <a:lstStyle>
            <a:lvl6pPr>
              <a:defRPr>
                <a:latin typeface="+mn-lt"/>
              </a:defRPr>
            </a:lvl6pPr>
          </a:lstStyle>
          <a:p>
            <a:pPr lvl="5"/>
            <a:r>
              <a:rPr lang="en-US"/>
              <a:t>Click to add Content</a:t>
            </a:r>
          </a:p>
        </p:txBody>
      </p:sp>
      <p:sp>
        <p:nvSpPr>
          <p:cNvPr id="7" name="Text Placeholder 2">
            <a:extLst>
              <a:ext uri="{FF2B5EF4-FFF2-40B4-BE49-F238E27FC236}">
                <a16:creationId xmlns:a16="http://schemas.microsoft.com/office/drawing/2014/main" id="{A92FB1E5-D53E-4D7F-6FD7-2B47DE62ED61}"/>
              </a:ext>
            </a:extLst>
          </p:cNvPr>
          <p:cNvSpPr>
            <a:spLocks noGrp="1"/>
          </p:cNvSpPr>
          <p:nvPr>
            <p:ph idx="15" hasCustomPrompt="1"/>
          </p:nvPr>
        </p:nvSpPr>
        <p:spPr>
          <a:xfrm>
            <a:off x="3314700" y="3505200"/>
            <a:ext cx="9235343" cy="137160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Content Placeholder 3">
            <a:extLst>
              <a:ext uri="{FF2B5EF4-FFF2-40B4-BE49-F238E27FC236}">
                <a16:creationId xmlns:a16="http://schemas.microsoft.com/office/drawing/2014/main" id="{6FBE2625-77D9-7E5A-8AC5-C73CB6B3D380}"/>
              </a:ext>
            </a:extLst>
          </p:cNvPr>
          <p:cNvSpPr>
            <a:spLocks noGrp="1"/>
          </p:cNvSpPr>
          <p:nvPr>
            <p:ph sz="quarter" idx="23" hasCustomPrompt="1"/>
          </p:nvPr>
        </p:nvSpPr>
        <p:spPr>
          <a:xfrm>
            <a:off x="457200" y="5033463"/>
            <a:ext cx="2705100" cy="1371600"/>
          </a:xfrm>
          <a:prstGeom prst="rect">
            <a:avLst/>
          </a:prstGeom>
        </p:spPr>
        <p:txBody>
          <a:bodyPr>
            <a:noAutofit/>
          </a:bodyPr>
          <a:lstStyle>
            <a:lvl6pPr>
              <a:defRPr>
                <a:latin typeface="+mn-lt"/>
              </a:defRPr>
            </a:lvl6pPr>
          </a:lstStyle>
          <a:p>
            <a:pPr lvl="5"/>
            <a:r>
              <a:rPr lang="en-US"/>
              <a:t>Click to add Content</a:t>
            </a:r>
          </a:p>
        </p:txBody>
      </p:sp>
      <p:sp>
        <p:nvSpPr>
          <p:cNvPr id="8" name="Text Placeholder 3">
            <a:extLst>
              <a:ext uri="{FF2B5EF4-FFF2-40B4-BE49-F238E27FC236}">
                <a16:creationId xmlns:a16="http://schemas.microsoft.com/office/drawing/2014/main" id="{7D0BE3CF-AE22-8ED1-2C9B-537DDE5A23B4}"/>
              </a:ext>
            </a:extLst>
          </p:cNvPr>
          <p:cNvSpPr>
            <a:spLocks noGrp="1"/>
          </p:cNvSpPr>
          <p:nvPr>
            <p:ph idx="19" hasCustomPrompt="1"/>
          </p:nvPr>
        </p:nvSpPr>
        <p:spPr>
          <a:xfrm>
            <a:off x="3314700" y="5029200"/>
            <a:ext cx="9235343" cy="137160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6" name="Footer Placeholder 1">
            <a:extLst>
              <a:ext uri="{FF2B5EF4-FFF2-40B4-BE49-F238E27FC236}">
                <a16:creationId xmlns:a16="http://schemas.microsoft.com/office/drawing/2014/main" id="{B1E998A5-17CE-ED50-BADD-0A90872CDA0A}"/>
              </a:ext>
            </a:extLst>
          </p:cNvPr>
          <p:cNvSpPr>
            <a:spLocks noGrp="1"/>
          </p:cNvSpPr>
          <p:nvPr>
            <p:ph type="ftr" sz="quarter" idx="24"/>
          </p:nvPr>
        </p:nvSpPr>
        <p:spPr/>
        <p:txBody>
          <a:bodyPr/>
          <a:lstStyle/>
          <a:p>
            <a:r>
              <a:rPr lang="en-US"/>
              <a:t> </a:t>
            </a:r>
          </a:p>
        </p:txBody>
      </p:sp>
      <p:sp>
        <p:nvSpPr>
          <p:cNvPr id="11" name="Slide Number Placeholder 1">
            <a:extLst>
              <a:ext uri="{FF2B5EF4-FFF2-40B4-BE49-F238E27FC236}">
                <a16:creationId xmlns:a16="http://schemas.microsoft.com/office/drawing/2014/main" id="{4C279932-739F-4D31-6B23-BF996BC9EAEE}"/>
              </a:ext>
            </a:extLst>
          </p:cNvPr>
          <p:cNvSpPr>
            <a:spLocks noGrp="1"/>
          </p:cNvSpPr>
          <p:nvPr>
            <p:ph type="sldNum" sz="quarter" idx="25"/>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94962A2B-73D0-71AA-348F-8D5D93EA213D}"/>
              </a:ext>
            </a:extLst>
          </p:cNvPr>
          <p:cNvSpPr>
            <a:spLocks noGrp="1"/>
          </p:cNvSpPr>
          <p:nvPr>
            <p:ph type="dt" sz="half" idx="26"/>
          </p:nvPr>
        </p:nvSpPr>
        <p:spPr/>
        <p:txBody>
          <a:bodyPr/>
          <a:lstStyle/>
          <a:p>
            <a:endParaRPr lang="en-US"/>
          </a:p>
        </p:txBody>
      </p:sp>
      <p:sp>
        <p:nvSpPr>
          <p:cNvPr id="4" name="Text Placeholder 10">
            <a:extLst>
              <a:ext uri="{FF2B5EF4-FFF2-40B4-BE49-F238E27FC236}">
                <a16:creationId xmlns:a16="http://schemas.microsoft.com/office/drawing/2014/main" id="{C0E8C94D-FEEB-01F6-349E-1AD153014DA8}"/>
              </a:ext>
            </a:extLst>
          </p:cNvPr>
          <p:cNvSpPr>
            <a:spLocks noGrp="1"/>
          </p:cNvSpPr>
          <p:nvPr>
            <p:ph type="body" sz="quarter" idx="27"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E39254FC-2598-B96D-915D-6AE8298CDEEA}"/>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2" name="Text Placeholder 9">
            <a:extLst>
              <a:ext uri="{FF2B5EF4-FFF2-40B4-BE49-F238E27FC236}">
                <a16:creationId xmlns:a16="http://schemas.microsoft.com/office/drawing/2014/main" id="{5A5BCFDE-ABF3-9C8D-36DB-8EE3CE8BE86F}"/>
              </a:ext>
            </a:extLst>
          </p:cNvPr>
          <p:cNvSpPr>
            <a:spLocks noGrp="1"/>
          </p:cNvSpPr>
          <p:nvPr>
            <p:ph type="body" sz="quarter" idx="28"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1929153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0273-Grid-Four(Light)">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417342"/>
            <a:ext cx="55626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2">
            <a:extLst>
              <a:ext uri="{FF2B5EF4-FFF2-40B4-BE49-F238E27FC236}">
                <a16:creationId xmlns:a16="http://schemas.microsoft.com/office/drawing/2014/main" id="{07E50548-83FB-31A0-0CAC-7F7B125EAEDF}"/>
              </a:ext>
            </a:extLst>
          </p:cNvPr>
          <p:cNvSpPr>
            <a:spLocks noGrp="1"/>
          </p:cNvSpPr>
          <p:nvPr>
            <p:ph idx="13" hasCustomPrompt="1"/>
          </p:nvPr>
        </p:nvSpPr>
        <p:spPr>
          <a:xfrm>
            <a:off x="6172200" y="1417342"/>
            <a:ext cx="55626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1" name="Text Placeholder 3">
            <a:extLst>
              <a:ext uri="{FF2B5EF4-FFF2-40B4-BE49-F238E27FC236}">
                <a16:creationId xmlns:a16="http://schemas.microsoft.com/office/drawing/2014/main" id="{8153C25B-B584-B7B8-3194-875BD92532C5}"/>
              </a:ext>
            </a:extLst>
          </p:cNvPr>
          <p:cNvSpPr>
            <a:spLocks noGrp="1"/>
          </p:cNvSpPr>
          <p:nvPr>
            <p:ph idx="15" hasCustomPrompt="1"/>
          </p:nvPr>
        </p:nvSpPr>
        <p:spPr>
          <a:xfrm>
            <a:off x="457200" y="3886195"/>
            <a:ext cx="55626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2" name="Text Placeholder 4">
            <a:extLst>
              <a:ext uri="{FF2B5EF4-FFF2-40B4-BE49-F238E27FC236}">
                <a16:creationId xmlns:a16="http://schemas.microsoft.com/office/drawing/2014/main" id="{540C70FF-2D1A-BECC-C41E-E4EA6EC761CE}"/>
              </a:ext>
            </a:extLst>
          </p:cNvPr>
          <p:cNvSpPr>
            <a:spLocks noGrp="1"/>
          </p:cNvSpPr>
          <p:nvPr>
            <p:ph idx="16" hasCustomPrompt="1"/>
          </p:nvPr>
        </p:nvSpPr>
        <p:spPr>
          <a:xfrm>
            <a:off x="6172200" y="3886195"/>
            <a:ext cx="55626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Text Placeholder 10">
            <a:extLst>
              <a:ext uri="{FF2B5EF4-FFF2-40B4-BE49-F238E27FC236}">
                <a16:creationId xmlns:a16="http://schemas.microsoft.com/office/drawing/2014/main" id="{D5D973C6-B758-5485-F3DE-3C87EB43522A}"/>
              </a:ext>
            </a:extLst>
          </p:cNvPr>
          <p:cNvSpPr>
            <a:spLocks noGrp="1"/>
          </p:cNvSpPr>
          <p:nvPr>
            <p:ph type="body" sz="quarter" idx="17"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3" name="Title 1">
            <a:extLst>
              <a:ext uri="{FF2B5EF4-FFF2-40B4-BE49-F238E27FC236}">
                <a16:creationId xmlns:a16="http://schemas.microsoft.com/office/drawing/2014/main" id="{25001296-1AAE-67AE-F81C-567B8A21F558}"/>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10275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0275-Grid-Four-Subtitle(Ligh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C64B7D-4882-F672-CB5B-A0805C483C9D}"/>
              </a:ext>
            </a:extLst>
          </p:cNvPr>
          <p:cNvSpPr>
            <a:spLocks noGrp="1"/>
          </p:cNvSpPr>
          <p:nvPr>
            <p:ph type="ftr" sz="quarter" idx="19"/>
          </p:nvPr>
        </p:nvSpPr>
        <p:spPr/>
        <p:txBody>
          <a:bodyPr/>
          <a:lstStyle/>
          <a:p>
            <a:r>
              <a:rPr lang="en-US"/>
              <a:t> </a:t>
            </a:r>
          </a:p>
        </p:txBody>
      </p:sp>
      <p:sp>
        <p:nvSpPr>
          <p:cNvPr id="8" name="Slide Number Placeholder 1">
            <a:extLst>
              <a:ext uri="{FF2B5EF4-FFF2-40B4-BE49-F238E27FC236}">
                <a16:creationId xmlns:a16="http://schemas.microsoft.com/office/drawing/2014/main" id="{DC653C8B-569B-3D72-ED81-519C74F3F540}"/>
              </a:ext>
            </a:extLst>
          </p:cNvPr>
          <p:cNvSpPr>
            <a:spLocks noGrp="1"/>
          </p:cNvSpPr>
          <p:nvPr>
            <p:ph type="sldNum" sz="quarter" idx="20"/>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5FD21169-409E-DAB0-5F71-A7E11BE126D5}"/>
              </a:ext>
            </a:extLst>
          </p:cNvPr>
          <p:cNvSpPr>
            <a:spLocks noGrp="1"/>
          </p:cNvSpPr>
          <p:nvPr>
            <p:ph type="dt" sz="half" idx="21"/>
          </p:nvPr>
        </p:nvSpPr>
        <p:spPr/>
        <p:txBody>
          <a:bodyPr/>
          <a:lstStyle/>
          <a:p>
            <a:endParaRPr lang="en-US"/>
          </a:p>
        </p:txBody>
      </p:sp>
      <p:sp>
        <p:nvSpPr>
          <p:cNvPr id="4" name="Text Placeholder 10">
            <a:extLst>
              <a:ext uri="{FF2B5EF4-FFF2-40B4-BE49-F238E27FC236}">
                <a16:creationId xmlns:a16="http://schemas.microsoft.com/office/drawing/2014/main" id="{27D9C864-559A-DFF9-FC53-15E9DCB2C451}"/>
              </a:ext>
            </a:extLst>
          </p:cNvPr>
          <p:cNvSpPr>
            <a:spLocks noGrp="1"/>
          </p:cNvSpPr>
          <p:nvPr>
            <p:ph type="body" sz="quarter" idx="22"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11B28BD1-6AE4-9B65-884C-E06753F00980}"/>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3" name="Text Placeholder 9">
            <a:extLst>
              <a:ext uri="{FF2B5EF4-FFF2-40B4-BE49-F238E27FC236}">
                <a16:creationId xmlns:a16="http://schemas.microsoft.com/office/drawing/2014/main" id="{E73DFB5A-FE96-500F-FDF7-7589E83852F1}"/>
              </a:ext>
            </a:extLst>
          </p:cNvPr>
          <p:cNvSpPr>
            <a:spLocks noGrp="1"/>
          </p:cNvSpPr>
          <p:nvPr>
            <p:ph type="body" sz="quarter" idx="23" hasCustomPrompt="1"/>
          </p:nvPr>
        </p:nvSpPr>
        <p:spPr>
          <a:xfrm>
            <a:off x="457201" y="1225550"/>
            <a:ext cx="11277599" cy="603904"/>
          </a:xfrm>
        </p:spPr>
        <p:txBody>
          <a:bodyPr/>
          <a:lstStyle/>
          <a:p>
            <a:pPr lvl="0"/>
            <a:r>
              <a:rPr lang="en-US"/>
              <a:t>Sub Title</a:t>
            </a:r>
          </a:p>
        </p:txBody>
      </p:sp>
      <p:sp>
        <p:nvSpPr>
          <p:cNvPr id="9" name="Text Placeholder 1">
            <a:extLst>
              <a:ext uri="{FF2B5EF4-FFF2-40B4-BE49-F238E27FC236}">
                <a16:creationId xmlns:a16="http://schemas.microsoft.com/office/drawing/2014/main" id="{299620DC-72A8-194B-1BF5-F2287A03B7C1}"/>
              </a:ext>
            </a:extLst>
          </p:cNvPr>
          <p:cNvSpPr>
            <a:spLocks noGrp="1"/>
          </p:cNvSpPr>
          <p:nvPr>
            <p:ph idx="1" hasCustomPrompt="1"/>
          </p:nvPr>
        </p:nvSpPr>
        <p:spPr>
          <a:xfrm>
            <a:off x="457200" y="1981200"/>
            <a:ext cx="5562600" cy="213360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Text Placeholder 2">
            <a:extLst>
              <a:ext uri="{FF2B5EF4-FFF2-40B4-BE49-F238E27FC236}">
                <a16:creationId xmlns:a16="http://schemas.microsoft.com/office/drawing/2014/main" id="{1807DBB5-E7EB-6059-60C1-399371581AF0}"/>
              </a:ext>
            </a:extLst>
          </p:cNvPr>
          <p:cNvSpPr>
            <a:spLocks noGrp="1"/>
          </p:cNvSpPr>
          <p:nvPr>
            <p:ph idx="13" hasCustomPrompt="1"/>
          </p:nvPr>
        </p:nvSpPr>
        <p:spPr>
          <a:xfrm>
            <a:off x="6172200" y="1981200"/>
            <a:ext cx="5562600" cy="213360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Text Placeholder 3">
            <a:extLst>
              <a:ext uri="{FF2B5EF4-FFF2-40B4-BE49-F238E27FC236}">
                <a16:creationId xmlns:a16="http://schemas.microsoft.com/office/drawing/2014/main" id="{0D404BEC-2798-53C4-DE04-0C1E1E38D884}"/>
              </a:ext>
            </a:extLst>
          </p:cNvPr>
          <p:cNvSpPr>
            <a:spLocks noGrp="1"/>
          </p:cNvSpPr>
          <p:nvPr>
            <p:ph idx="15" hasCustomPrompt="1"/>
          </p:nvPr>
        </p:nvSpPr>
        <p:spPr>
          <a:xfrm>
            <a:off x="457200" y="4267200"/>
            <a:ext cx="5562600" cy="213360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Text Placeholder 4">
            <a:extLst>
              <a:ext uri="{FF2B5EF4-FFF2-40B4-BE49-F238E27FC236}">
                <a16:creationId xmlns:a16="http://schemas.microsoft.com/office/drawing/2014/main" id="{078593EE-90DA-DA7F-3164-1B2875B8D624}"/>
              </a:ext>
            </a:extLst>
          </p:cNvPr>
          <p:cNvSpPr>
            <a:spLocks noGrp="1"/>
          </p:cNvSpPr>
          <p:nvPr>
            <p:ph idx="16" hasCustomPrompt="1"/>
          </p:nvPr>
        </p:nvSpPr>
        <p:spPr>
          <a:xfrm>
            <a:off x="6172200" y="4267200"/>
            <a:ext cx="5562600" cy="213360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567503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0277-Grid-Four-Icons(Light)">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0F63B11-0130-A708-7193-10008C33FAD1}"/>
              </a:ext>
            </a:extLst>
          </p:cNvPr>
          <p:cNvSpPr>
            <a:spLocks noGrp="1" noChangeAspect="1"/>
          </p:cNvSpPr>
          <p:nvPr>
            <p:ph sz="quarter" idx="18" hasCustomPrompt="1"/>
          </p:nvPr>
        </p:nvSpPr>
        <p:spPr>
          <a:xfrm>
            <a:off x="457200" y="1417292"/>
            <a:ext cx="822960" cy="822960"/>
          </a:xfrm>
          <a:prstGeom prst="rect">
            <a:avLst/>
          </a:prstGeom>
        </p:spPr>
        <p:txBody>
          <a:bodyPr>
            <a:noAutofit/>
          </a:bodyPr>
          <a:lstStyle>
            <a:lvl6pPr>
              <a:defRPr>
                <a:latin typeface="+mn-lt"/>
              </a:defRPr>
            </a:lvl6pPr>
          </a:lstStyle>
          <a:p>
            <a:pPr lvl="5"/>
            <a:r>
              <a:rPr lang="en-US"/>
              <a:t>Click to add Content</a:t>
            </a:r>
          </a:p>
        </p:txBody>
      </p:sp>
      <p:sp>
        <p:nvSpPr>
          <p:cNvPr id="10" name="Content Placeholder 2">
            <a:extLst>
              <a:ext uri="{FF2B5EF4-FFF2-40B4-BE49-F238E27FC236}">
                <a16:creationId xmlns:a16="http://schemas.microsoft.com/office/drawing/2014/main" id="{B0E49D24-2361-81E1-8C1A-F2D0E4BEA419}"/>
              </a:ext>
            </a:extLst>
          </p:cNvPr>
          <p:cNvSpPr>
            <a:spLocks noGrp="1" noChangeAspect="1"/>
          </p:cNvSpPr>
          <p:nvPr>
            <p:ph sz="quarter" idx="19" hasCustomPrompt="1"/>
          </p:nvPr>
        </p:nvSpPr>
        <p:spPr>
          <a:xfrm>
            <a:off x="6172200" y="1417292"/>
            <a:ext cx="822960" cy="822960"/>
          </a:xfrm>
          <a:prstGeom prst="rect">
            <a:avLst/>
          </a:prstGeom>
        </p:spPr>
        <p:txBody>
          <a:bodyPr>
            <a:noAutofit/>
          </a:bodyPr>
          <a:lstStyle>
            <a:lvl6pPr>
              <a:defRPr>
                <a:latin typeface="+mn-lt"/>
              </a:defRPr>
            </a:lvl6pPr>
          </a:lstStyle>
          <a:p>
            <a:pPr lvl="5"/>
            <a:r>
              <a:rPr lang="en-US"/>
              <a:t>Click to add Content</a:t>
            </a:r>
          </a:p>
        </p:txBody>
      </p:sp>
      <p:sp>
        <p:nvSpPr>
          <p:cNvPr id="13" name="Content Placeholder 3">
            <a:extLst>
              <a:ext uri="{FF2B5EF4-FFF2-40B4-BE49-F238E27FC236}">
                <a16:creationId xmlns:a16="http://schemas.microsoft.com/office/drawing/2014/main" id="{1407E813-53C8-25AB-74C6-A79519AE1712}"/>
              </a:ext>
            </a:extLst>
          </p:cNvPr>
          <p:cNvSpPr>
            <a:spLocks noGrp="1" noChangeAspect="1"/>
          </p:cNvSpPr>
          <p:nvPr>
            <p:ph sz="quarter" idx="20" hasCustomPrompt="1"/>
          </p:nvPr>
        </p:nvSpPr>
        <p:spPr>
          <a:xfrm>
            <a:off x="457200" y="3886195"/>
            <a:ext cx="822960" cy="822960"/>
          </a:xfrm>
          <a:prstGeom prst="rect">
            <a:avLst/>
          </a:prstGeom>
        </p:spPr>
        <p:txBody>
          <a:bodyPr>
            <a:noAutofit/>
          </a:bodyPr>
          <a:lstStyle>
            <a:lvl6pPr>
              <a:defRPr>
                <a:latin typeface="+mn-lt"/>
              </a:defRPr>
            </a:lvl6pPr>
          </a:lstStyle>
          <a:p>
            <a:pPr lvl="5"/>
            <a:r>
              <a:rPr lang="en-US"/>
              <a:t>Click to add Content</a:t>
            </a:r>
          </a:p>
        </p:txBody>
      </p:sp>
      <p:sp>
        <p:nvSpPr>
          <p:cNvPr id="14" name="Content Placeholder 4">
            <a:extLst>
              <a:ext uri="{FF2B5EF4-FFF2-40B4-BE49-F238E27FC236}">
                <a16:creationId xmlns:a16="http://schemas.microsoft.com/office/drawing/2014/main" id="{B0E9384C-5937-F599-7ECA-C684BBCA4BD0}"/>
              </a:ext>
            </a:extLst>
          </p:cNvPr>
          <p:cNvSpPr>
            <a:spLocks noGrp="1" noChangeAspect="1"/>
          </p:cNvSpPr>
          <p:nvPr>
            <p:ph sz="quarter" idx="21" hasCustomPrompt="1"/>
          </p:nvPr>
        </p:nvSpPr>
        <p:spPr>
          <a:xfrm>
            <a:off x="6172200" y="3886195"/>
            <a:ext cx="822960" cy="822960"/>
          </a:xfrm>
          <a:prstGeom prst="rect">
            <a:avLst/>
          </a:prstGeom>
        </p:spPr>
        <p:txBody>
          <a:bodyPr>
            <a:noAutofit/>
          </a:bodyPr>
          <a:lstStyle>
            <a:lvl6pPr>
              <a:defRPr>
                <a:latin typeface="+mn-lt"/>
              </a:defRPr>
            </a:lvl6pPr>
          </a:lstStyle>
          <a:p>
            <a:pPr lvl="5"/>
            <a:r>
              <a:rPr lang="en-US"/>
              <a:t>Click to add Content</a:t>
            </a:r>
          </a:p>
        </p:txBody>
      </p:sp>
      <p:sp>
        <p:nvSpPr>
          <p:cNvPr id="2" name="Footer Placeholder 1">
            <a:extLst>
              <a:ext uri="{FF2B5EF4-FFF2-40B4-BE49-F238E27FC236}">
                <a16:creationId xmlns:a16="http://schemas.microsoft.com/office/drawing/2014/main" id="{BF12CF0F-75A3-67BD-9D06-697370934C78}"/>
              </a:ext>
            </a:extLst>
          </p:cNvPr>
          <p:cNvSpPr>
            <a:spLocks noGrp="1"/>
          </p:cNvSpPr>
          <p:nvPr>
            <p:ph type="ftr" sz="quarter" idx="23"/>
          </p:nvPr>
        </p:nvSpPr>
        <p:spPr/>
        <p:txBody>
          <a:bodyPr/>
          <a:lstStyle/>
          <a:p>
            <a:r>
              <a:rPr lang="en-US"/>
              <a:t> </a:t>
            </a:r>
          </a:p>
        </p:txBody>
      </p:sp>
      <p:sp>
        <p:nvSpPr>
          <p:cNvPr id="8" name="Slide Number Placeholder 1">
            <a:extLst>
              <a:ext uri="{FF2B5EF4-FFF2-40B4-BE49-F238E27FC236}">
                <a16:creationId xmlns:a16="http://schemas.microsoft.com/office/drawing/2014/main" id="{5F3D1E3F-6435-0432-77C1-83AAF28AB0F1}"/>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29AB35E8-6E2D-F5F9-A33A-E158418D1719}"/>
              </a:ext>
            </a:extLst>
          </p:cNvPr>
          <p:cNvSpPr>
            <a:spLocks noGrp="1"/>
          </p:cNvSpPr>
          <p:nvPr>
            <p:ph type="dt" sz="half" idx="25"/>
          </p:nvPr>
        </p:nvSpPr>
        <p:spPr/>
        <p:txBody>
          <a:bodyPr/>
          <a:lstStyle/>
          <a:p>
            <a:endParaRPr lang="en-US"/>
          </a:p>
        </p:txBody>
      </p:sp>
      <p:sp>
        <p:nvSpPr>
          <p:cNvPr id="4" name="Text Placeholder 10">
            <a:extLst>
              <a:ext uri="{FF2B5EF4-FFF2-40B4-BE49-F238E27FC236}">
                <a16:creationId xmlns:a16="http://schemas.microsoft.com/office/drawing/2014/main" id="{591980E0-574E-25AA-BB6A-953F888FCCCF}"/>
              </a:ext>
            </a:extLst>
          </p:cNvPr>
          <p:cNvSpPr>
            <a:spLocks noGrp="1"/>
          </p:cNvSpPr>
          <p:nvPr>
            <p:ph type="body" sz="quarter" idx="26"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8F00DF2A-FB46-42E6-3824-93E374B12783}"/>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5" name="Text Placeholder 1">
            <a:extLst>
              <a:ext uri="{FF2B5EF4-FFF2-40B4-BE49-F238E27FC236}">
                <a16:creationId xmlns:a16="http://schemas.microsoft.com/office/drawing/2014/main" id="{025B91CF-DCB8-6D89-66DA-B46AE26C386C}"/>
              </a:ext>
            </a:extLst>
          </p:cNvPr>
          <p:cNvSpPr>
            <a:spLocks noGrp="1"/>
          </p:cNvSpPr>
          <p:nvPr>
            <p:ph idx="1" hasCustomPrompt="1"/>
          </p:nvPr>
        </p:nvSpPr>
        <p:spPr>
          <a:xfrm>
            <a:off x="1409700" y="1417342"/>
            <a:ext cx="46101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6" name="Text Placeholder 2">
            <a:extLst>
              <a:ext uri="{FF2B5EF4-FFF2-40B4-BE49-F238E27FC236}">
                <a16:creationId xmlns:a16="http://schemas.microsoft.com/office/drawing/2014/main" id="{ED9167AC-7410-87DA-CFE1-C1C9B9CE7E97}"/>
              </a:ext>
            </a:extLst>
          </p:cNvPr>
          <p:cNvSpPr>
            <a:spLocks noGrp="1"/>
          </p:cNvSpPr>
          <p:nvPr>
            <p:ph idx="13" hasCustomPrompt="1"/>
          </p:nvPr>
        </p:nvSpPr>
        <p:spPr>
          <a:xfrm>
            <a:off x="7124700" y="1417342"/>
            <a:ext cx="46101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7" name="Text Placeholder 3">
            <a:extLst>
              <a:ext uri="{FF2B5EF4-FFF2-40B4-BE49-F238E27FC236}">
                <a16:creationId xmlns:a16="http://schemas.microsoft.com/office/drawing/2014/main" id="{50359248-1794-1206-A774-9AD9BF2FC605}"/>
              </a:ext>
            </a:extLst>
          </p:cNvPr>
          <p:cNvSpPr>
            <a:spLocks noGrp="1"/>
          </p:cNvSpPr>
          <p:nvPr>
            <p:ph idx="15" hasCustomPrompt="1"/>
          </p:nvPr>
        </p:nvSpPr>
        <p:spPr>
          <a:xfrm>
            <a:off x="1409700" y="3886195"/>
            <a:ext cx="46101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8" name="Text Placeholder 4">
            <a:extLst>
              <a:ext uri="{FF2B5EF4-FFF2-40B4-BE49-F238E27FC236}">
                <a16:creationId xmlns:a16="http://schemas.microsoft.com/office/drawing/2014/main" id="{82BBEDC4-D9C0-9B72-0A2A-624EBAA100F8}"/>
              </a:ext>
            </a:extLst>
          </p:cNvPr>
          <p:cNvSpPr>
            <a:spLocks noGrp="1"/>
          </p:cNvSpPr>
          <p:nvPr>
            <p:ph idx="16" hasCustomPrompt="1"/>
          </p:nvPr>
        </p:nvSpPr>
        <p:spPr>
          <a:xfrm>
            <a:off x="7124700" y="3886195"/>
            <a:ext cx="46101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2408357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0211-Content-Columns-Uneven(Light)">
    <p:bg>
      <p:bgPr>
        <a:solidFill>
          <a:schemeClr val="bg1"/>
        </a:solidFill>
        <a:effectLst/>
      </p:bgPr>
    </p:bg>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199" y="1828800"/>
            <a:ext cx="2705101" cy="45720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3314699" y="1828800"/>
            <a:ext cx="4114800" cy="45720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7622498" y="1828800"/>
            <a:ext cx="4112302" cy="45719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C9D040DC-C3FB-3AFE-458D-ED19E0A2E11C}"/>
              </a:ext>
            </a:extLst>
          </p:cNvPr>
          <p:cNvSpPr>
            <a:spLocks noGrp="1"/>
          </p:cNvSpPr>
          <p:nvPr>
            <p:ph type="ftr" sz="quarter" idx="16"/>
          </p:nvPr>
        </p:nvSpPr>
        <p:spPr>
          <a:xfrm>
            <a:off x="126296" y="6583680"/>
            <a:ext cx="182880" cy="182880"/>
          </a:xfrm>
          <a:prstGeom prst="rect">
            <a:avLst/>
          </a:prstGeom>
        </p:spPr>
        <p:txBody>
          <a:bodyPr/>
          <a:lstStyle/>
          <a:p>
            <a:r>
              <a:rPr lang="en-US"/>
              <a:t> </a:t>
            </a:r>
          </a:p>
        </p:txBody>
      </p:sp>
      <p:sp>
        <p:nvSpPr>
          <p:cNvPr id="10" name="Slide Number Placeholder 1">
            <a:extLst>
              <a:ext uri="{FF2B5EF4-FFF2-40B4-BE49-F238E27FC236}">
                <a16:creationId xmlns:a16="http://schemas.microsoft.com/office/drawing/2014/main" id="{E3FC0CF1-15FC-6687-4AD6-4D6613226923}"/>
              </a:ext>
            </a:extLst>
          </p:cNvPr>
          <p:cNvSpPr>
            <a:spLocks noGrp="1"/>
          </p:cNvSpPr>
          <p:nvPr>
            <p:ph type="sldNum" sz="quarter" idx="17"/>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00403DF3-3C50-0BF6-CCBC-DA9B65F916B1}"/>
              </a:ext>
            </a:extLst>
          </p:cNvPr>
          <p:cNvSpPr>
            <a:spLocks noGrp="1"/>
          </p:cNvSpPr>
          <p:nvPr>
            <p:ph type="dt" sz="half" idx="19"/>
          </p:nvPr>
        </p:nvSpPr>
        <p:spPr/>
        <p:txBody>
          <a:bodyPr/>
          <a:lstStyle/>
          <a:p>
            <a:endParaRPr lang="en-US"/>
          </a:p>
        </p:txBody>
      </p:sp>
      <p:sp>
        <p:nvSpPr>
          <p:cNvPr id="4" name="Text Placeholder 10">
            <a:extLst>
              <a:ext uri="{FF2B5EF4-FFF2-40B4-BE49-F238E27FC236}">
                <a16:creationId xmlns:a16="http://schemas.microsoft.com/office/drawing/2014/main" id="{D44271FC-3764-2AD6-6983-A7A0AC1F6A89}"/>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B57B5002-1C8A-AA9C-BA32-5AE45CCF37BE}"/>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7B1D110C-F622-6675-2A50-F26DBD3F41E9}"/>
              </a:ext>
            </a:extLst>
          </p:cNvPr>
          <p:cNvSpPr>
            <a:spLocks noGrp="1"/>
          </p:cNvSpPr>
          <p:nvPr>
            <p:ph type="body" sz="quarter" idx="20"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328889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0279-Grid-Four-Subtitle-Icons(Ligh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48CB279-6FBB-969A-F332-0582546DFC30}"/>
              </a:ext>
            </a:extLst>
          </p:cNvPr>
          <p:cNvSpPr>
            <a:spLocks noGrp="1"/>
          </p:cNvSpPr>
          <p:nvPr>
            <p:ph type="ftr" sz="quarter" idx="23"/>
          </p:nvPr>
        </p:nvSpPr>
        <p:spPr/>
        <p:txBody>
          <a:bodyPr/>
          <a:lstStyle/>
          <a:p>
            <a:r>
              <a:rPr lang="en-US"/>
              <a:t> </a:t>
            </a:r>
          </a:p>
        </p:txBody>
      </p:sp>
      <p:sp>
        <p:nvSpPr>
          <p:cNvPr id="8" name="Slide Number Placeholder 7">
            <a:extLst>
              <a:ext uri="{FF2B5EF4-FFF2-40B4-BE49-F238E27FC236}">
                <a16:creationId xmlns:a16="http://schemas.microsoft.com/office/drawing/2014/main" id="{7209CF33-CE55-FA15-D42D-E7108F4F20DB}"/>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60A12AB4-A78B-6F6E-9DB5-1304D652BDD0}"/>
              </a:ext>
            </a:extLst>
          </p:cNvPr>
          <p:cNvSpPr>
            <a:spLocks noGrp="1"/>
          </p:cNvSpPr>
          <p:nvPr>
            <p:ph type="dt" sz="half" idx="25"/>
          </p:nvPr>
        </p:nvSpPr>
        <p:spPr/>
        <p:txBody>
          <a:bodyPr/>
          <a:lstStyle/>
          <a:p>
            <a:endParaRPr lang="en-US"/>
          </a:p>
        </p:txBody>
      </p:sp>
      <p:sp>
        <p:nvSpPr>
          <p:cNvPr id="4" name="Text Placeholder 10">
            <a:extLst>
              <a:ext uri="{FF2B5EF4-FFF2-40B4-BE49-F238E27FC236}">
                <a16:creationId xmlns:a16="http://schemas.microsoft.com/office/drawing/2014/main" id="{2A78DAAF-5A21-FEAB-4C21-7082EBAE38B9}"/>
              </a:ext>
            </a:extLst>
          </p:cNvPr>
          <p:cNvSpPr>
            <a:spLocks noGrp="1"/>
          </p:cNvSpPr>
          <p:nvPr>
            <p:ph type="body" sz="quarter" idx="26"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05364CB3-A033-C433-D49D-034678321ECA}"/>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5" name="Text Placeholder 9">
            <a:extLst>
              <a:ext uri="{FF2B5EF4-FFF2-40B4-BE49-F238E27FC236}">
                <a16:creationId xmlns:a16="http://schemas.microsoft.com/office/drawing/2014/main" id="{D312C788-B8AF-6C82-53B2-CF3E6BDC9B03}"/>
              </a:ext>
            </a:extLst>
          </p:cNvPr>
          <p:cNvSpPr>
            <a:spLocks noGrp="1"/>
          </p:cNvSpPr>
          <p:nvPr>
            <p:ph type="body" sz="quarter" idx="27" hasCustomPrompt="1"/>
          </p:nvPr>
        </p:nvSpPr>
        <p:spPr>
          <a:xfrm>
            <a:off x="457201" y="1225550"/>
            <a:ext cx="11277600" cy="603904"/>
          </a:xfrm>
        </p:spPr>
        <p:txBody>
          <a:bodyPr/>
          <a:lstStyle/>
          <a:p>
            <a:pPr lvl="0"/>
            <a:r>
              <a:rPr lang="en-US"/>
              <a:t>Sub Title</a:t>
            </a:r>
          </a:p>
        </p:txBody>
      </p:sp>
      <p:sp>
        <p:nvSpPr>
          <p:cNvPr id="16" name="Content Placeholder 1">
            <a:extLst>
              <a:ext uri="{FF2B5EF4-FFF2-40B4-BE49-F238E27FC236}">
                <a16:creationId xmlns:a16="http://schemas.microsoft.com/office/drawing/2014/main" id="{EE75255D-BFBC-32E6-BB01-273B4C642C8E}"/>
              </a:ext>
            </a:extLst>
          </p:cNvPr>
          <p:cNvSpPr>
            <a:spLocks noGrp="1" noChangeAspect="1"/>
          </p:cNvSpPr>
          <p:nvPr>
            <p:ph sz="quarter" idx="18" hasCustomPrompt="1"/>
          </p:nvPr>
        </p:nvSpPr>
        <p:spPr>
          <a:xfrm>
            <a:off x="457200" y="1981200"/>
            <a:ext cx="822960" cy="822960"/>
          </a:xfrm>
          <a:prstGeom prst="rect">
            <a:avLst/>
          </a:prstGeom>
        </p:spPr>
        <p:txBody>
          <a:bodyPr>
            <a:noAutofit/>
          </a:bodyPr>
          <a:lstStyle>
            <a:lvl6pPr>
              <a:defRPr>
                <a:latin typeface="+mn-lt"/>
              </a:defRPr>
            </a:lvl6pPr>
          </a:lstStyle>
          <a:p>
            <a:pPr lvl="5"/>
            <a:r>
              <a:rPr lang="en-US"/>
              <a:t>Click to add Content</a:t>
            </a:r>
          </a:p>
        </p:txBody>
      </p:sp>
      <p:sp>
        <p:nvSpPr>
          <p:cNvPr id="17" name="Content Placeholder 2">
            <a:extLst>
              <a:ext uri="{FF2B5EF4-FFF2-40B4-BE49-F238E27FC236}">
                <a16:creationId xmlns:a16="http://schemas.microsoft.com/office/drawing/2014/main" id="{33E6C8B6-C77B-A376-202E-D697E7F46ADA}"/>
              </a:ext>
            </a:extLst>
          </p:cNvPr>
          <p:cNvSpPr>
            <a:spLocks noGrp="1" noChangeAspect="1"/>
          </p:cNvSpPr>
          <p:nvPr>
            <p:ph sz="quarter" idx="19" hasCustomPrompt="1"/>
          </p:nvPr>
        </p:nvSpPr>
        <p:spPr>
          <a:xfrm>
            <a:off x="6172200" y="1981200"/>
            <a:ext cx="822960" cy="822960"/>
          </a:xfrm>
          <a:prstGeom prst="rect">
            <a:avLst/>
          </a:prstGeom>
        </p:spPr>
        <p:txBody>
          <a:bodyPr>
            <a:noAutofit/>
          </a:bodyPr>
          <a:lstStyle>
            <a:lvl6pPr>
              <a:defRPr>
                <a:latin typeface="+mn-lt"/>
              </a:defRPr>
            </a:lvl6pPr>
          </a:lstStyle>
          <a:p>
            <a:pPr lvl="5"/>
            <a:r>
              <a:rPr lang="en-US"/>
              <a:t>Click to add Content</a:t>
            </a:r>
          </a:p>
        </p:txBody>
      </p:sp>
      <p:sp>
        <p:nvSpPr>
          <p:cNvPr id="18" name="Content Placeholder 3">
            <a:extLst>
              <a:ext uri="{FF2B5EF4-FFF2-40B4-BE49-F238E27FC236}">
                <a16:creationId xmlns:a16="http://schemas.microsoft.com/office/drawing/2014/main" id="{221AA5B7-FD80-AD3A-C127-56C14215D488}"/>
              </a:ext>
            </a:extLst>
          </p:cNvPr>
          <p:cNvSpPr>
            <a:spLocks noGrp="1" noChangeAspect="1"/>
          </p:cNvSpPr>
          <p:nvPr>
            <p:ph sz="quarter" idx="20" hasCustomPrompt="1"/>
          </p:nvPr>
        </p:nvSpPr>
        <p:spPr>
          <a:xfrm>
            <a:off x="457200" y="4267200"/>
            <a:ext cx="822960" cy="822960"/>
          </a:xfrm>
          <a:prstGeom prst="rect">
            <a:avLst/>
          </a:prstGeom>
        </p:spPr>
        <p:txBody>
          <a:bodyPr>
            <a:noAutofit/>
          </a:bodyPr>
          <a:lstStyle>
            <a:lvl6pPr>
              <a:defRPr>
                <a:latin typeface="+mn-lt"/>
              </a:defRPr>
            </a:lvl6pPr>
          </a:lstStyle>
          <a:p>
            <a:pPr lvl="5"/>
            <a:r>
              <a:rPr lang="en-US"/>
              <a:t>Click to add Content</a:t>
            </a:r>
          </a:p>
        </p:txBody>
      </p:sp>
      <p:sp>
        <p:nvSpPr>
          <p:cNvPr id="19" name="Content Placeholder 4">
            <a:extLst>
              <a:ext uri="{FF2B5EF4-FFF2-40B4-BE49-F238E27FC236}">
                <a16:creationId xmlns:a16="http://schemas.microsoft.com/office/drawing/2014/main" id="{AC499FBB-9329-1B47-E128-1F0E06983F45}"/>
              </a:ext>
            </a:extLst>
          </p:cNvPr>
          <p:cNvSpPr>
            <a:spLocks noGrp="1" noChangeAspect="1"/>
          </p:cNvSpPr>
          <p:nvPr>
            <p:ph sz="quarter" idx="21" hasCustomPrompt="1"/>
          </p:nvPr>
        </p:nvSpPr>
        <p:spPr>
          <a:xfrm>
            <a:off x="6172200" y="4267200"/>
            <a:ext cx="822960" cy="822960"/>
          </a:xfrm>
          <a:prstGeom prst="rect">
            <a:avLst/>
          </a:prstGeom>
        </p:spPr>
        <p:txBody>
          <a:bodyPr>
            <a:noAutofit/>
          </a:bodyPr>
          <a:lstStyle>
            <a:lvl6pPr>
              <a:defRPr>
                <a:latin typeface="+mn-lt"/>
              </a:defRPr>
            </a:lvl6pPr>
          </a:lstStyle>
          <a:p>
            <a:pPr lvl="5"/>
            <a:r>
              <a:rPr lang="en-US"/>
              <a:t>Click to add Content</a:t>
            </a:r>
          </a:p>
        </p:txBody>
      </p:sp>
      <p:sp>
        <p:nvSpPr>
          <p:cNvPr id="20" name="Text Placeholder 1">
            <a:extLst>
              <a:ext uri="{FF2B5EF4-FFF2-40B4-BE49-F238E27FC236}">
                <a16:creationId xmlns:a16="http://schemas.microsoft.com/office/drawing/2014/main" id="{463F0460-70DF-6284-9C05-3FA6202CCF80}"/>
              </a:ext>
            </a:extLst>
          </p:cNvPr>
          <p:cNvSpPr>
            <a:spLocks noGrp="1"/>
          </p:cNvSpPr>
          <p:nvPr>
            <p:ph idx="1" hasCustomPrompt="1"/>
          </p:nvPr>
        </p:nvSpPr>
        <p:spPr>
          <a:xfrm>
            <a:off x="1409700" y="1981250"/>
            <a:ext cx="4610100" cy="213355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1" name="Text Placeholder 2">
            <a:extLst>
              <a:ext uri="{FF2B5EF4-FFF2-40B4-BE49-F238E27FC236}">
                <a16:creationId xmlns:a16="http://schemas.microsoft.com/office/drawing/2014/main" id="{58A15D53-D100-39FE-B4D9-DEFC50EEC451}"/>
              </a:ext>
            </a:extLst>
          </p:cNvPr>
          <p:cNvSpPr>
            <a:spLocks noGrp="1"/>
          </p:cNvSpPr>
          <p:nvPr>
            <p:ph idx="13" hasCustomPrompt="1"/>
          </p:nvPr>
        </p:nvSpPr>
        <p:spPr>
          <a:xfrm>
            <a:off x="7124700" y="1981250"/>
            <a:ext cx="4610100" cy="213355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2" name="Text Placeholder 3">
            <a:extLst>
              <a:ext uri="{FF2B5EF4-FFF2-40B4-BE49-F238E27FC236}">
                <a16:creationId xmlns:a16="http://schemas.microsoft.com/office/drawing/2014/main" id="{2013427C-9356-FE97-9F11-8F3A7A6470BA}"/>
              </a:ext>
            </a:extLst>
          </p:cNvPr>
          <p:cNvSpPr>
            <a:spLocks noGrp="1"/>
          </p:cNvSpPr>
          <p:nvPr>
            <p:ph idx="15" hasCustomPrompt="1"/>
          </p:nvPr>
        </p:nvSpPr>
        <p:spPr>
          <a:xfrm>
            <a:off x="1409700" y="4267200"/>
            <a:ext cx="4610100" cy="213355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3" name="Text Placeholder 4">
            <a:extLst>
              <a:ext uri="{FF2B5EF4-FFF2-40B4-BE49-F238E27FC236}">
                <a16:creationId xmlns:a16="http://schemas.microsoft.com/office/drawing/2014/main" id="{31D77E7D-2703-74BF-6A7B-5077C92DBAC5}"/>
              </a:ext>
            </a:extLst>
          </p:cNvPr>
          <p:cNvSpPr>
            <a:spLocks noGrp="1"/>
          </p:cNvSpPr>
          <p:nvPr>
            <p:ph idx="16" hasCustomPrompt="1"/>
          </p:nvPr>
        </p:nvSpPr>
        <p:spPr>
          <a:xfrm>
            <a:off x="7124700" y="4267200"/>
            <a:ext cx="4610100" cy="213355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3405344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0281-Grid-Four-Images(Light)">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0F63B11-0130-A708-7193-10008C33FAD1}"/>
              </a:ext>
            </a:extLst>
          </p:cNvPr>
          <p:cNvSpPr>
            <a:spLocks noGrp="1"/>
          </p:cNvSpPr>
          <p:nvPr>
            <p:ph sz="quarter" idx="18" hasCustomPrompt="1"/>
          </p:nvPr>
        </p:nvSpPr>
        <p:spPr>
          <a:xfrm>
            <a:off x="457200" y="1417317"/>
            <a:ext cx="1371585" cy="2194560"/>
          </a:xfrm>
          <a:prstGeom prst="rect">
            <a:avLst/>
          </a:prstGeom>
        </p:spPr>
        <p:txBody>
          <a:bodyPr>
            <a:noAutofit/>
          </a:bodyPr>
          <a:lstStyle>
            <a:lvl6pPr>
              <a:defRPr>
                <a:latin typeface="+mn-lt"/>
              </a:defRPr>
            </a:lvl6pPr>
          </a:lstStyle>
          <a:p>
            <a:pPr lvl="5"/>
            <a:r>
              <a:rPr lang="en-US"/>
              <a:t>Click to add Content</a:t>
            </a:r>
          </a:p>
        </p:txBody>
      </p:sp>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1981246" y="1417317"/>
            <a:ext cx="4038554"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Content Placeholder 2">
            <a:extLst>
              <a:ext uri="{FF2B5EF4-FFF2-40B4-BE49-F238E27FC236}">
                <a16:creationId xmlns:a16="http://schemas.microsoft.com/office/drawing/2014/main" id="{B0E49D24-2361-81E1-8C1A-F2D0E4BEA419}"/>
              </a:ext>
            </a:extLst>
          </p:cNvPr>
          <p:cNvSpPr>
            <a:spLocks noGrp="1"/>
          </p:cNvSpPr>
          <p:nvPr>
            <p:ph sz="quarter" idx="19" hasCustomPrompt="1"/>
          </p:nvPr>
        </p:nvSpPr>
        <p:spPr>
          <a:xfrm>
            <a:off x="6181089" y="1417317"/>
            <a:ext cx="1371585" cy="2194560"/>
          </a:xfrm>
          <a:prstGeom prst="rect">
            <a:avLst/>
          </a:prstGeom>
        </p:spPr>
        <p:txBody>
          <a:bodyPr>
            <a:noAutofit/>
          </a:bodyPr>
          <a:lstStyle>
            <a:lvl6pPr>
              <a:defRPr>
                <a:latin typeface="+mn-lt"/>
              </a:defRPr>
            </a:lvl6pPr>
          </a:lstStyle>
          <a:p>
            <a:pPr lvl="5"/>
            <a:r>
              <a:rPr lang="en-US"/>
              <a:t>Click to add Content</a:t>
            </a:r>
          </a:p>
        </p:txBody>
      </p:sp>
      <p:sp>
        <p:nvSpPr>
          <p:cNvPr id="7" name="Text Placeholder 2">
            <a:extLst>
              <a:ext uri="{FF2B5EF4-FFF2-40B4-BE49-F238E27FC236}">
                <a16:creationId xmlns:a16="http://schemas.microsoft.com/office/drawing/2014/main" id="{07E50548-83FB-31A0-0CAC-7F7B125EAEDF}"/>
              </a:ext>
            </a:extLst>
          </p:cNvPr>
          <p:cNvSpPr>
            <a:spLocks noGrp="1"/>
          </p:cNvSpPr>
          <p:nvPr>
            <p:ph idx="13" hasCustomPrompt="1"/>
          </p:nvPr>
        </p:nvSpPr>
        <p:spPr>
          <a:xfrm>
            <a:off x="7741884" y="1417317"/>
            <a:ext cx="3981359"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Content Placeholder 3">
            <a:extLst>
              <a:ext uri="{FF2B5EF4-FFF2-40B4-BE49-F238E27FC236}">
                <a16:creationId xmlns:a16="http://schemas.microsoft.com/office/drawing/2014/main" id="{1407E813-53C8-25AB-74C6-A79519AE1712}"/>
              </a:ext>
            </a:extLst>
          </p:cNvPr>
          <p:cNvSpPr>
            <a:spLocks noGrp="1"/>
          </p:cNvSpPr>
          <p:nvPr>
            <p:ph sz="quarter" idx="20" hasCustomPrompt="1"/>
          </p:nvPr>
        </p:nvSpPr>
        <p:spPr>
          <a:xfrm>
            <a:off x="457200" y="3886171"/>
            <a:ext cx="1371585" cy="2194560"/>
          </a:xfrm>
          <a:prstGeom prst="rect">
            <a:avLst/>
          </a:prstGeom>
        </p:spPr>
        <p:txBody>
          <a:bodyPr>
            <a:noAutofit/>
          </a:bodyPr>
          <a:lstStyle>
            <a:lvl6pPr>
              <a:defRPr>
                <a:latin typeface="+mn-lt"/>
              </a:defRPr>
            </a:lvl6pPr>
          </a:lstStyle>
          <a:p>
            <a:pPr lvl="5"/>
            <a:r>
              <a:rPr lang="en-US"/>
              <a:t>Click to add Content</a:t>
            </a:r>
          </a:p>
        </p:txBody>
      </p:sp>
      <p:sp>
        <p:nvSpPr>
          <p:cNvPr id="11" name="Text Placeholder 3">
            <a:extLst>
              <a:ext uri="{FF2B5EF4-FFF2-40B4-BE49-F238E27FC236}">
                <a16:creationId xmlns:a16="http://schemas.microsoft.com/office/drawing/2014/main" id="{8153C25B-B584-B7B8-3194-875BD92532C5}"/>
              </a:ext>
            </a:extLst>
          </p:cNvPr>
          <p:cNvSpPr>
            <a:spLocks noGrp="1"/>
          </p:cNvSpPr>
          <p:nvPr>
            <p:ph idx="15" hasCustomPrompt="1"/>
          </p:nvPr>
        </p:nvSpPr>
        <p:spPr>
          <a:xfrm>
            <a:off x="1981244" y="3886171"/>
            <a:ext cx="4038556"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Content Placeholder 4">
            <a:extLst>
              <a:ext uri="{FF2B5EF4-FFF2-40B4-BE49-F238E27FC236}">
                <a16:creationId xmlns:a16="http://schemas.microsoft.com/office/drawing/2014/main" id="{B0E9384C-5937-F599-7ECA-C684BBCA4BD0}"/>
              </a:ext>
            </a:extLst>
          </p:cNvPr>
          <p:cNvSpPr>
            <a:spLocks noGrp="1"/>
          </p:cNvSpPr>
          <p:nvPr>
            <p:ph sz="quarter" idx="21" hasCustomPrompt="1"/>
          </p:nvPr>
        </p:nvSpPr>
        <p:spPr>
          <a:xfrm>
            <a:off x="6181089" y="3886171"/>
            <a:ext cx="1371585" cy="2194560"/>
          </a:xfrm>
          <a:prstGeom prst="rect">
            <a:avLst/>
          </a:prstGeom>
        </p:spPr>
        <p:txBody>
          <a:bodyPr>
            <a:noAutofit/>
          </a:bodyPr>
          <a:lstStyle>
            <a:lvl6pPr>
              <a:defRPr>
                <a:latin typeface="+mn-lt"/>
              </a:defRPr>
            </a:lvl6pPr>
          </a:lstStyle>
          <a:p>
            <a:pPr lvl="5"/>
            <a:r>
              <a:rPr lang="en-US"/>
              <a:t>Click to add Content</a:t>
            </a:r>
          </a:p>
        </p:txBody>
      </p:sp>
      <p:sp>
        <p:nvSpPr>
          <p:cNvPr id="12" name="Text Placeholder 4">
            <a:extLst>
              <a:ext uri="{FF2B5EF4-FFF2-40B4-BE49-F238E27FC236}">
                <a16:creationId xmlns:a16="http://schemas.microsoft.com/office/drawing/2014/main" id="{540C70FF-2D1A-BECC-C41E-E4EA6EC761CE}"/>
              </a:ext>
            </a:extLst>
          </p:cNvPr>
          <p:cNvSpPr>
            <a:spLocks noGrp="1"/>
          </p:cNvSpPr>
          <p:nvPr>
            <p:ph idx="16" hasCustomPrompt="1"/>
          </p:nvPr>
        </p:nvSpPr>
        <p:spPr>
          <a:xfrm>
            <a:off x="7741884" y="3886171"/>
            <a:ext cx="3981359"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B6C2FB98-7694-9FFF-1421-D8CF194FF976}"/>
              </a:ext>
            </a:extLst>
          </p:cNvPr>
          <p:cNvSpPr>
            <a:spLocks noGrp="1"/>
          </p:cNvSpPr>
          <p:nvPr>
            <p:ph type="ftr" sz="quarter" idx="23"/>
          </p:nvPr>
        </p:nvSpPr>
        <p:spPr/>
        <p:txBody>
          <a:bodyPr/>
          <a:lstStyle/>
          <a:p>
            <a:r>
              <a:rPr lang="en-US"/>
              <a:t> </a:t>
            </a:r>
          </a:p>
        </p:txBody>
      </p:sp>
      <p:sp>
        <p:nvSpPr>
          <p:cNvPr id="8" name="Slide Number Placeholder 1">
            <a:extLst>
              <a:ext uri="{FF2B5EF4-FFF2-40B4-BE49-F238E27FC236}">
                <a16:creationId xmlns:a16="http://schemas.microsoft.com/office/drawing/2014/main" id="{96EA3667-B4BE-399E-07BC-EBDABD050505}"/>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4EC1F624-67A7-37CE-EA57-911BC265E9C5}"/>
              </a:ext>
            </a:extLst>
          </p:cNvPr>
          <p:cNvSpPr>
            <a:spLocks noGrp="1"/>
          </p:cNvSpPr>
          <p:nvPr>
            <p:ph type="dt" sz="half" idx="25"/>
          </p:nvPr>
        </p:nvSpPr>
        <p:spPr/>
        <p:txBody>
          <a:bodyPr/>
          <a:lstStyle/>
          <a:p>
            <a:endParaRPr lang="en-US"/>
          </a:p>
        </p:txBody>
      </p:sp>
      <p:sp>
        <p:nvSpPr>
          <p:cNvPr id="4" name="Text Placeholder 10">
            <a:extLst>
              <a:ext uri="{FF2B5EF4-FFF2-40B4-BE49-F238E27FC236}">
                <a16:creationId xmlns:a16="http://schemas.microsoft.com/office/drawing/2014/main" id="{2F73B3C1-D854-F72D-35F1-D76DD52258FA}"/>
              </a:ext>
            </a:extLst>
          </p:cNvPr>
          <p:cNvSpPr>
            <a:spLocks noGrp="1"/>
          </p:cNvSpPr>
          <p:nvPr>
            <p:ph type="body" sz="quarter" idx="26"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BA4A29A1-37D5-9C37-688C-61A1086735F3}"/>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3315713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0283-Grid-Four-Subtitles-Images(Light)">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0F63B11-0130-A708-7193-10008C33FAD1}"/>
              </a:ext>
            </a:extLst>
          </p:cNvPr>
          <p:cNvSpPr>
            <a:spLocks noGrp="1"/>
          </p:cNvSpPr>
          <p:nvPr>
            <p:ph sz="quarter" idx="18" hasCustomPrompt="1"/>
          </p:nvPr>
        </p:nvSpPr>
        <p:spPr>
          <a:xfrm>
            <a:off x="457200" y="1987550"/>
            <a:ext cx="1371585" cy="1920240"/>
          </a:xfrm>
          <a:prstGeom prst="rect">
            <a:avLst/>
          </a:prstGeom>
        </p:spPr>
        <p:txBody>
          <a:bodyPr>
            <a:noAutofit/>
          </a:bodyPr>
          <a:lstStyle>
            <a:lvl6pPr>
              <a:defRPr>
                <a:latin typeface="+mn-lt"/>
              </a:defRPr>
            </a:lvl6pPr>
          </a:lstStyle>
          <a:p>
            <a:pPr lvl="5"/>
            <a:r>
              <a:rPr lang="en-US"/>
              <a:t>Click to add Content</a:t>
            </a:r>
          </a:p>
        </p:txBody>
      </p:sp>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1981246" y="1985006"/>
            <a:ext cx="4038553" cy="192024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Content Placeholder 2">
            <a:extLst>
              <a:ext uri="{FF2B5EF4-FFF2-40B4-BE49-F238E27FC236}">
                <a16:creationId xmlns:a16="http://schemas.microsoft.com/office/drawing/2014/main" id="{B0E49D24-2361-81E1-8C1A-F2D0E4BEA419}"/>
              </a:ext>
            </a:extLst>
          </p:cNvPr>
          <p:cNvSpPr>
            <a:spLocks noGrp="1"/>
          </p:cNvSpPr>
          <p:nvPr>
            <p:ph sz="quarter" idx="19" hasCustomPrompt="1"/>
          </p:nvPr>
        </p:nvSpPr>
        <p:spPr>
          <a:xfrm>
            <a:off x="6178550" y="1981200"/>
            <a:ext cx="1371585" cy="1920240"/>
          </a:xfrm>
          <a:prstGeom prst="rect">
            <a:avLst/>
          </a:prstGeom>
        </p:spPr>
        <p:txBody>
          <a:bodyPr>
            <a:noAutofit/>
          </a:bodyPr>
          <a:lstStyle>
            <a:lvl6pPr>
              <a:defRPr>
                <a:latin typeface="+mn-lt"/>
              </a:defRPr>
            </a:lvl6pPr>
          </a:lstStyle>
          <a:p>
            <a:pPr lvl="5"/>
            <a:r>
              <a:rPr lang="en-US"/>
              <a:t>Click to add Content</a:t>
            </a:r>
          </a:p>
        </p:txBody>
      </p:sp>
      <p:sp>
        <p:nvSpPr>
          <p:cNvPr id="7" name="Text Placeholder 2">
            <a:extLst>
              <a:ext uri="{FF2B5EF4-FFF2-40B4-BE49-F238E27FC236}">
                <a16:creationId xmlns:a16="http://schemas.microsoft.com/office/drawing/2014/main" id="{07E50548-83FB-31A0-0CAC-7F7B125EAEDF}"/>
              </a:ext>
            </a:extLst>
          </p:cNvPr>
          <p:cNvSpPr>
            <a:spLocks noGrp="1"/>
          </p:cNvSpPr>
          <p:nvPr>
            <p:ph idx="13" hasCustomPrompt="1"/>
          </p:nvPr>
        </p:nvSpPr>
        <p:spPr>
          <a:xfrm>
            <a:off x="7697433" y="1985005"/>
            <a:ext cx="4041648" cy="192024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Content Placeholder 3">
            <a:extLst>
              <a:ext uri="{FF2B5EF4-FFF2-40B4-BE49-F238E27FC236}">
                <a16:creationId xmlns:a16="http://schemas.microsoft.com/office/drawing/2014/main" id="{1407E813-53C8-25AB-74C6-A79519AE1712}"/>
              </a:ext>
            </a:extLst>
          </p:cNvPr>
          <p:cNvSpPr>
            <a:spLocks noGrp="1"/>
          </p:cNvSpPr>
          <p:nvPr>
            <p:ph sz="quarter" idx="20" hasCustomPrompt="1"/>
          </p:nvPr>
        </p:nvSpPr>
        <p:spPr>
          <a:xfrm>
            <a:off x="457200" y="4114800"/>
            <a:ext cx="1371585" cy="1920240"/>
          </a:xfrm>
          <a:prstGeom prst="rect">
            <a:avLst/>
          </a:prstGeom>
        </p:spPr>
        <p:txBody>
          <a:bodyPr>
            <a:noAutofit/>
          </a:bodyPr>
          <a:lstStyle>
            <a:lvl6pPr>
              <a:defRPr>
                <a:latin typeface="+mn-lt"/>
              </a:defRPr>
            </a:lvl6pPr>
          </a:lstStyle>
          <a:p>
            <a:pPr lvl="5"/>
            <a:r>
              <a:rPr lang="en-US"/>
              <a:t>Click to add Content</a:t>
            </a:r>
          </a:p>
        </p:txBody>
      </p:sp>
      <p:sp>
        <p:nvSpPr>
          <p:cNvPr id="11" name="Text Placeholder 3">
            <a:extLst>
              <a:ext uri="{FF2B5EF4-FFF2-40B4-BE49-F238E27FC236}">
                <a16:creationId xmlns:a16="http://schemas.microsoft.com/office/drawing/2014/main" id="{8153C25B-B584-B7B8-3194-875BD92532C5}"/>
              </a:ext>
            </a:extLst>
          </p:cNvPr>
          <p:cNvSpPr>
            <a:spLocks noGrp="1"/>
          </p:cNvSpPr>
          <p:nvPr>
            <p:ph idx="15" hasCustomPrompt="1"/>
          </p:nvPr>
        </p:nvSpPr>
        <p:spPr>
          <a:xfrm>
            <a:off x="1981244" y="4114800"/>
            <a:ext cx="4038553" cy="192024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Content Placeholder 4">
            <a:extLst>
              <a:ext uri="{FF2B5EF4-FFF2-40B4-BE49-F238E27FC236}">
                <a16:creationId xmlns:a16="http://schemas.microsoft.com/office/drawing/2014/main" id="{B0E9384C-5937-F599-7ECA-C684BBCA4BD0}"/>
              </a:ext>
            </a:extLst>
          </p:cNvPr>
          <p:cNvSpPr>
            <a:spLocks noGrp="1"/>
          </p:cNvSpPr>
          <p:nvPr>
            <p:ph sz="quarter" idx="21" hasCustomPrompt="1"/>
          </p:nvPr>
        </p:nvSpPr>
        <p:spPr>
          <a:xfrm>
            <a:off x="6178550" y="4114800"/>
            <a:ext cx="1371585" cy="1920240"/>
          </a:xfrm>
          <a:prstGeom prst="rect">
            <a:avLst/>
          </a:prstGeom>
        </p:spPr>
        <p:txBody>
          <a:bodyPr>
            <a:noAutofit/>
          </a:bodyPr>
          <a:lstStyle>
            <a:lvl6pPr>
              <a:defRPr>
                <a:latin typeface="+mn-lt"/>
              </a:defRPr>
            </a:lvl6pPr>
          </a:lstStyle>
          <a:p>
            <a:pPr lvl="5"/>
            <a:r>
              <a:rPr lang="en-US"/>
              <a:t>Click to add Content</a:t>
            </a:r>
          </a:p>
        </p:txBody>
      </p:sp>
      <p:sp>
        <p:nvSpPr>
          <p:cNvPr id="12" name="Text Placeholder 4">
            <a:extLst>
              <a:ext uri="{FF2B5EF4-FFF2-40B4-BE49-F238E27FC236}">
                <a16:creationId xmlns:a16="http://schemas.microsoft.com/office/drawing/2014/main" id="{540C70FF-2D1A-BECC-C41E-E4EA6EC761CE}"/>
              </a:ext>
            </a:extLst>
          </p:cNvPr>
          <p:cNvSpPr>
            <a:spLocks noGrp="1"/>
          </p:cNvSpPr>
          <p:nvPr>
            <p:ph idx="16" hasCustomPrompt="1"/>
          </p:nvPr>
        </p:nvSpPr>
        <p:spPr>
          <a:xfrm>
            <a:off x="7697434" y="4114800"/>
            <a:ext cx="4041648" cy="192024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1B3FDCE8-C0B9-CC5C-184F-E67CAB935CDC}"/>
              </a:ext>
            </a:extLst>
          </p:cNvPr>
          <p:cNvSpPr>
            <a:spLocks noGrp="1"/>
          </p:cNvSpPr>
          <p:nvPr>
            <p:ph type="ftr" sz="quarter" idx="23"/>
          </p:nvPr>
        </p:nvSpPr>
        <p:spPr/>
        <p:txBody>
          <a:bodyPr/>
          <a:lstStyle/>
          <a:p>
            <a:r>
              <a:rPr lang="en-US"/>
              <a:t> </a:t>
            </a:r>
          </a:p>
        </p:txBody>
      </p:sp>
      <p:sp>
        <p:nvSpPr>
          <p:cNvPr id="8" name="Slide Number Placeholder 1">
            <a:extLst>
              <a:ext uri="{FF2B5EF4-FFF2-40B4-BE49-F238E27FC236}">
                <a16:creationId xmlns:a16="http://schemas.microsoft.com/office/drawing/2014/main" id="{AFECF682-2050-9FFD-1CB1-E27E57AAFB3F}"/>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9F7D79ED-4C8F-029D-C618-D61427C49050}"/>
              </a:ext>
            </a:extLst>
          </p:cNvPr>
          <p:cNvSpPr>
            <a:spLocks noGrp="1"/>
          </p:cNvSpPr>
          <p:nvPr>
            <p:ph type="dt" sz="half" idx="25"/>
          </p:nvPr>
        </p:nvSpPr>
        <p:spPr/>
        <p:txBody>
          <a:bodyPr/>
          <a:lstStyle/>
          <a:p>
            <a:endParaRPr lang="en-US"/>
          </a:p>
        </p:txBody>
      </p:sp>
      <p:sp>
        <p:nvSpPr>
          <p:cNvPr id="4" name="Text Placeholder 10">
            <a:extLst>
              <a:ext uri="{FF2B5EF4-FFF2-40B4-BE49-F238E27FC236}">
                <a16:creationId xmlns:a16="http://schemas.microsoft.com/office/drawing/2014/main" id="{3EF0F1F2-4768-FD16-65B0-B35E37DC7F18}"/>
              </a:ext>
            </a:extLst>
          </p:cNvPr>
          <p:cNvSpPr>
            <a:spLocks noGrp="1"/>
          </p:cNvSpPr>
          <p:nvPr>
            <p:ph type="body" sz="quarter" idx="26"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1E7061E4-5FEA-AAA0-E6C4-AFDB4435C9A0}"/>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5" name="Text Placeholder 9">
            <a:extLst>
              <a:ext uri="{FF2B5EF4-FFF2-40B4-BE49-F238E27FC236}">
                <a16:creationId xmlns:a16="http://schemas.microsoft.com/office/drawing/2014/main" id="{DFB5B580-B4FE-7494-FFFA-7D23224A13EC}"/>
              </a:ext>
            </a:extLst>
          </p:cNvPr>
          <p:cNvSpPr>
            <a:spLocks noGrp="1"/>
          </p:cNvSpPr>
          <p:nvPr>
            <p:ph type="body" sz="quarter" idx="27" hasCustomPrompt="1"/>
          </p:nvPr>
        </p:nvSpPr>
        <p:spPr>
          <a:xfrm>
            <a:off x="457200" y="1225550"/>
            <a:ext cx="11277600" cy="603904"/>
          </a:xfrm>
        </p:spPr>
        <p:txBody>
          <a:bodyPr/>
          <a:lstStyle/>
          <a:p>
            <a:pPr lvl="0"/>
            <a:r>
              <a:rPr lang="en-US"/>
              <a:t>Sub Title</a:t>
            </a:r>
          </a:p>
        </p:txBody>
      </p:sp>
    </p:spTree>
    <p:extLst>
      <p:ext uri="{BB962C8B-B14F-4D97-AF65-F5344CB8AC3E}">
        <p14:creationId xmlns:p14="http://schemas.microsoft.com/office/powerpoint/2010/main" val="3182673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0285-Grid-Six(Light)">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199" y="1449068"/>
            <a:ext cx="3657559"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4273550" y="1449067"/>
            <a:ext cx="3651249"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8077200" y="1449067"/>
            <a:ext cx="36576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Text Placeholder 4">
            <a:extLst>
              <a:ext uri="{FF2B5EF4-FFF2-40B4-BE49-F238E27FC236}">
                <a16:creationId xmlns:a16="http://schemas.microsoft.com/office/drawing/2014/main" id="{EBCB5200-7B2E-4C18-DB03-DEAC96B21AC1}"/>
              </a:ext>
            </a:extLst>
          </p:cNvPr>
          <p:cNvSpPr>
            <a:spLocks noGrp="1"/>
          </p:cNvSpPr>
          <p:nvPr>
            <p:ph idx="16" hasCustomPrompt="1"/>
          </p:nvPr>
        </p:nvSpPr>
        <p:spPr>
          <a:xfrm>
            <a:off x="457200" y="3794756"/>
            <a:ext cx="36576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1" name="Text Placeholder 5">
            <a:extLst>
              <a:ext uri="{FF2B5EF4-FFF2-40B4-BE49-F238E27FC236}">
                <a16:creationId xmlns:a16="http://schemas.microsoft.com/office/drawing/2014/main" id="{9AC30567-D3A0-8A5D-6EB4-AF5D3D23948D}"/>
              </a:ext>
            </a:extLst>
          </p:cNvPr>
          <p:cNvSpPr>
            <a:spLocks noGrp="1"/>
          </p:cNvSpPr>
          <p:nvPr>
            <p:ph idx="17" hasCustomPrompt="1"/>
          </p:nvPr>
        </p:nvSpPr>
        <p:spPr>
          <a:xfrm>
            <a:off x="4273571" y="3794756"/>
            <a:ext cx="365123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2" name="Text Placeholder 6">
            <a:extLst>
              <a:ext uri="{FF2B5EF4-FFF2-40B4-BE49-F238E27FC236}">
                <a16:creationId xmlns:a16="http://schemas.microsoft.com/office/drawing/2014/main" id="{049C0555-4204-515C-C33F-66B547AE7167}"/>
              </a:ext>
            </a:extLst>
          </p:cNvPr>
          <p:cNvSpPr>
            <a:spLocks noGrp="1"/>
          </p:cNvSpPr>
          <p:nvPr>
            <p:ph idx="18" hasCustomPrompt="1"/>
          </p:nvPr>
        </p:nvSpPr>
        <p:spPr>
          <a:xfrm>
            <a:off x="8077200" y="3794756"/>
            <a:ext cx="36576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FA0EFA79-4FB2-6D1B-3939-3BFCBAB7C1A6}"/>
              </a:ext>
            </a:extLst>
          </p:cNvPr>
          <p:cNvSpPr>
            <a:spLocks noGrp="1"/>
          </p:cNvSpPr>
          <p:nvPr>
            <p:ph type="ftr" sz="quarter" idx="21"/>
          </p:nvPr>
        </p:nvSpPr>
        <p:spPr/>
        <p:txBody>
          <a:bodyPr/>
          <a:lstStyle/>
          <a:p>
            <a:r>
              <a:rPr lang="en-US"/>
              <a:t> </a:t>
            </a:r>
          </a:p>
        </p:txBody>
      </p:sp>
      <p:sp>
        <p:nvSpPr>
          <p:cNvPr id="8" name="Slide Number Placeholder 7">
            <a:extLst>
              <a:ext uri="{FF2B5EF4-FFF2-40B4-BE49-F238E27FC236}">
                <a16:creationId xmlns:a16="http://schemas.microsoft.com/office/drawing/2014/main" id="{92D3E6D1-319D-BED9-67C7-A3FDB096ED3D}"/>
              </a:ext>
            </a:extLst>
          </p:cNvPr>
          <p:cNvSpPr>
            <a:spLocks noGrp="1"/>
          </p:cNvSpPr>
          <p:nvPr>
            <p:ph type="sldNum" sz="quarter" idx="22"/>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48A9C91A-8A4E-F82A-C74E-D67CAEC184AA}"/>
              </a:ext>
            </a:extLst>
          </p:cNvPr>
          <p:cNvSpPr>
            <a:spLocks noGrp="1"/>
          </p:cNvSpPr>
          <p:nvPr>
            <p:ph type="dt" sz="half" idx="23"/>
          </p:nvPr>
        </p:nvSpPr>
        <p:spPr/>
        <p:txBody>
          <a:bodyPr/>
          <a:lstStyle/>
          <a:p>
            <a:endParaRPr lang="en-US"/>
          </a:p>
        </p:txBody>
      </p:sp>
      <p:sp>
        <p:nvSpPr>
          <p:cNvPr id="4" name="Text Placeholder 10">
            <a:extLst>
              <a:ext uri="{FF2B5EF4-FFF2-40B4-BE49-F238E27FC236}">
                <a16:creationId xmlns:a16="http://schemas.microsoft.com/office/drawing/2014/main" id="{E9E81A08-B739-2830-0B47-957A2BC04B72}"/>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5E9EE7D6-1169-FAB0-D4A8-B27ABFC8FDEA}"/>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2203210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0287-Grid-Six-Subtitle(Light)">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981200"/>
            <a:ext cx="3657600" cy="192024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4273550" y="1981200"/>
            <a:ext cx="3651250" cy="192024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8077200" y="1981200"/>
            <a:ext cx="3657600" cy="192024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Text Placeholder 4">
            <a:extLst>
              <a:ext uri="{FF2B5EF4-FFF2-40B4-BE49-F238E27FC236}">
                <a16:creationId xmlns:a16="http://schemas.microsoft.com/office/drawing/2014/main" id="{EBCB5200-7B2E-4C18-DB03-DEAC96B21AC1}"/>
              </a:ext>
            </a:extLst>
          </p:cNvPr>
          <p:cNvSpPr>
            <a:spLocks noGrp="1"/>
          </p:cNvSpPr>
          <p:nvPr>
            <p:ph idx="16" hasCustomPrompt="1"/>
          </p:nvPr>
        </p:nvSpPr>
        <p:spPr>
          <a:xfrm>
            <a:off x="457200" y="4114800"/>
            <a:ext cx="3657600" cy="192024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1" name="Text Placeholder 5">
            <a:extLst>
              <a:ext uri="{FF2B5EF4-FFF2-40B4-BE49-F238E27FC236}">
                <a16:creationId xmlns:a16="http://schemas.microsoft.com/office/drawing/2014/main" id="{9AC30567-D3A0-8A5D-6EB4-AF5D3D23948D}"/>
              </a:ext>
            </a:extLst>
          </p:cNvPr>
          <p:cNvSpPr>
            <a:spLocks noGrp="1"/>
          </p:cNvSpPr>
          <p:nvPr>
            <p:ph idx="17" hasCustomPrompt="1"/>
          </p:nvPr>
        </p:nvSpPr>
        <p:spPr>
          <a:xfrm>
            <a:off x="4273550" y="4114800"/>
            <a:ext cx="3651250" cy="192024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2" name="Text Placeholder 6">
            <a:extLst>
              <a:ext uri="{FF2B5EF4-FFF2-40B4-BE49-F238E27FC236}">
                <a16:creationId xmlns:a16="http://schemas.microsoft.com/office/drawing/2014/main" id="{049C0555-4204-515C-C33F-66B547AE7167}"/>
              </a:ext>
            </a:extLst>
          </p:cNvPr>
          <p:cNvSpPr>
            <a:spLocks noGrp="1"/>
          </p:cNvSpPr>
          <p:nvPr>
            <p:ph idx="18" hasCustomPrompt="1"/>
          </p:nvPr>
        </p:nvSpPr>
        <p:spPr>
          <a:xfrm>
            <a:off x="8077200" y="4114800"/>
            <a:ext cx="3657600" cy="192024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E076C92D-3EF0-DE4F-76F4-BC7CD6689EAC}"/>
              </a:ext>
            </a:extLst>
          </p:cNvPr>
          <p:cNvSpPr>
            <a:spLocks noGrp="1"/>
          </p:cNvSpPr>
          <p:nvPr>
            <p:ph type="ftr" sz="quarter" idx="21"/>
          </p:nvPr>
        </p:nvSpPr>
        <p:spPr/>
        <p:txBody>
          <a:bodyPr/>
          <a:lstStyle/>
          <a:p>
            <a:r>
              <a:rPr lang="en-US"/>
              <a:t> </a:t>
            </a:r>
          </a:p>
        </p:txBody>
      </p:sp>
      <p:sp>
        <p:nvSpPr>
          <p:cNvPr id="8" name="Slide Number Placeholder 1">
            <a:extLst>
              <a:ext uri="{FF2B5EF4-FFF2-40B4-BE49-F238E27FC236}">
                <a16:creationId xmlns:a16="http://schemas.microsoft.com/office/drawing/2014/main" id="{C43155F4-5AF1-5217-C780-902C0806A2B0}"/>
              </a:ext>
            </a:extLst>
          </p:cNvPr>
          <p:cNvSpPr>
            <a:spLocks noGrp="1"/>
          </p:cNvSpPr>
          <p:nvPr>
            <p:ph type="sldNum" sz="quarter" idx="22"/>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04639804-422D-1E4B-6201-A1E8DCE4A3D4}"/>
              </a:ext>
            </a:extLst>
          </p:cNvPr>
          <p:cNvSpPr>
            <a:spLocks noGrp="1"/>
          </p:cNvSpPr>
          <p:nvPr>
            <p:ph type="dt" sz="half" idx="23"/>
          </p:nvPr>
        </p:nvSpPr>
        <p:spPr/>
        <p:txBody>
          <a:bodyPr/>
          <a:lstStyle/>
          <a:p>
            <a:endParaRPr lang="en-US"/>
          </a:p>
        </p:txBody>
      </p:sp>
      <p:sp>
        <p:nvSpPr>
          <p:cNvPr id="4" name="Text Placeholder 10">
            <a:extLst>
              <a:ext uri="{FF2B5EF4-FFF2-40B4-BE49-F238E27FC236}">
                <a16:creationId xmlns:a16="http://schemas.microsoft.com/office/drawing/2014/main" id="{C214507C-DD5A-5DA3-7249-163814B5C036}"/>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BD2699CB-3188-CEC2-19BB-5B336D2955A9}"/>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3" name="Text Placeholder 9">
            <a:extLst>
              <a:ext uri="{FF2B5EF4-FFF2-40B4-BE49-F238E27FC236}">
                <a16:creationId xmlns:a16="http://schemas.microsoft.com/office/drawing/2014/main" id="{98DA9052-098D-01C7-6C6F-3160E8B51AE5}"/>
              </a:ext>
            </a:extLst>
          </p:cNvPr>
          <p:cNvSpPr>
            <a:spLocks noGrp="1"/>
          </p:cNvSpPr>
          <p:nvPr>
            <p:ph type="body" sz="quarter" idx="20"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236543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0289-Grid-Six-Icons(Light)">
    <p:spTree>
      <p:nvGrpSpPr>
        <p:cNvPr id="1" name=""/>
        <p:cNvGrpSpPr/>
        <p:nvPr/>
      </p:nvGrpSpPr>
      <p:grpSpPr>
        <a:xfrm>
          <a:off x="0" y="0"/>
          <a:ext cx="0" cy="0"/>
          <a:chOff x="0" y="0"/>
          <a:chExt cx="0" cy="0"/>
        </a:xfrm>
      </p:grpSpPr>
      <p:sp>
        <p:nvSpPr>
          <p:cNvPr id="13" name="Content Placeholder 1">
            <a:extLst>
              <a:ext uri="{FF2B5EF4-FFF2-40B4-BE49-F238E27FC236}">
                <a16:creationId xmlns:a16="http://schemas.microsoft.com/office/drawing/2014/main" id="{511F8EE7-C5CB-B65D-439D-9FAF5336725C}"/>
              </a:ext>
            </a:extLst>
          </p:cNvPr>
          <p:cNvSpPr>
            <a:spLocks noGrp="1"/>
          </p:cNvSpPr>
          <p:nvPr>
            <p:ph sz="quarter" idx="19" hasCustomPrompt="1"/>
          </p:nvPr>
        </p:nvSpPr>
        <p:spPr>
          <a:xfrm>
            <a:off x="457200" y="1417318"/>
            <a:ext cx="822960" cy="822960"/>
          </a:xfrm>
          <a:prstGeom prst="rect">
            <a:avLst/>
          </a:prstGeom>
        </p:spPr>
        <p:txBody>
          <a:bodyPr>
            <a:noAutofit/>
          </a:bodyPr>
          <a:lstStyle>
            <a:lvl6pPr>
              <a:defRPr>
                <a:latin typeface="+mn-lt"/>
              </a:defRPr>
            </a:lvl6pPr>
          </a:lstStyle>
          <a:p>
            <a:pPr lvl="5"/>
            <a:r>
              <a:rPr lang="en-US"/>
              <a:t>Click to add Content</a:t>
            </a:r>
          </a:p>
        </p:txBody>
      </p:sp>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1409722" y="1398268"/>
            <a:ext cx="2705067"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Content Placeholder 2">
            <a:extLst>
              <a:ext uri="{FF2B5EF4-FFF2-40B4-BE49-F238E27FC236}">
                <a16:creationId xmlns:a16="http://schemas.microsoft.com/office/drawing/2014/main" id="{26D7ED0C-7203-D51D-2149-3ACD1D94E601}"/>
              </a:ext>
            </a:extLst>
          </p:cNvPr>
          <p:cNvSpPr>
            <a:spLocks noGrp="1"/>
          </p:cNvSpPr>
          <p:nvPr>
            <p:ph sz="quarter" idx="20" hasCustomPrompt="1"/>
          </p:nvPr>
        </p:nvSpPr>
        <p:spPr>
          <a:xfrm>
            <a:off x="4273550" y="1417318"/>
            <a:ext cx="822960" cy="822960"/>
          </a:xfrm>
          <a:prstGeom prst="rect">
            <a:avLst/>
          </a:prstGeom>
        </p:spPr>
        <p:txBody>
          <a:bodyPr>
            <a:noAutofit/>
          </a:bodyPr>
          <a:lstStyle>
            <a:lvl6pPr>
              <a:defRPr>
                <a:latin typeface="+mn-lt"/>
              </a:defRPr>
            </a:lvl6pPr>
          </a:lstStyle>
          <a:p>
            <a:pPr lvl="5"/>
            <a:r>
              <a:rPr lang="en-US"/>
              <a:t>Click to add Content</a:t>
            </a:r>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5219700" y="1417317"/>
            <a:ext cx="2705096"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Content Placeholder 3">
            <a:extLst>
              <a:ext uri="{FF2B5EF4-FFF2-40B4-BE49-F238E27FC236}">
                <a16:creationId xmlns:a16="http://schemas.microsoft.com/office/drawing/2014/main" id="{7130F213-FE4B-95BA-50C9-10FE2E9DCF81}"/>
              </a:ext>
            </a:extLst>
          </p:cNvPr>
          <p:cNvSpPr>
            <a:spLocks noGrp="1"/>
          </p:cNvSpPr>
          <p:nvPr>
            <p:ph sz="quarter" idx="21" hasCustomPrompt="1"/>
          </p:nvPr>
        </p:nvSpPr>
        <p:spPr>
          <a:xfrm>
            <a:off x="8077200" y="1417318"/>
            <a:ext cx="822960" cy="822960"/>
          </a:xfrm>
          <a:prstGeom prst="rect">
            <a:avLst/>
          </a:prstGeom>
        </p:spPr>
        <p:txBody>
          <a:bodyPr>
            <a:noAutofit/>
          </a:bodyPr>
          <a:lstStyle>
            <a:lvl6pPr>
              <a:defRPr>
                <a:latin typeface="+mn-lt"/>
              </a:defRPr>
            </a:lvl6pPr>
          </a:lstStyle>
          <a:p>
            <a:pPr lvl="5"/>
            <a:r>
              <a:rPr lang="en-US"/>
              <a:t>Click to add Content</a:t>
            </a:r>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9029704" y="1417317"/>
            <a:ext cx="2705096"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6" name="Content Placeholder 4">
            <a:extLst>
              <a:ext uri="{FF2B5EF4-FFF2-40B4-BE49-F238E27FC236}">
                <a16:creationId xmlns:a16="http://schemas.microsoft.com/office/drawing/2014/main" id="{A8C0D77C-0535-0C04-D6C8-2A593621E65F}"/>
              </a:ext>
            </a:extLst>
          </p:cNvPr>
          <p:cNvSpPr>
            <a:spLocks noGrp="1"/>
          </p:cNvSpPr>
          <p:nvPr>
            <p:ph sz="quarter" idx="22" hasCustomPrompt="1"/>
          </p:nvPr>
        </p:nvSpPr>
        <p:spPr>
          <a:xfrm>
            <a:off x="457200" y="3886171"/>
            <a:ext cx="822960" cy="822960"/>
          </a:xfrm>
          <a:prstGeom prst="rect">
            <a:avLst/>
          </a:prstGeom>
        </p:spPr>
        <p:txBody>
          <a:bodyPr>
            <a:noAutofit/>
          </a:bodyPr>
          <a:lstStyle>
            <a:lvl6pPr>
              <a:defRPr>
                <a:latin typeface="+mn-lt"/>
              </a:defRPr>
            </a:lvl6pPr>
          </a:lstStyle>
          <a:p>
            <a:pPr lvl="5"/>
            <a:r>
              <a:rPr lang="en-US"/>
              <a:t>Click to add Content</a:t>
            </a:r>
          </a:p>
        </p:txBody>
      </p:sp>
      <p:sp>
        <p:nvSpPr>
          <p:cNvPr id="10" name="Text Placeholder 4">
            <a:extLst>
              <a:ext uri="{FF2B5EF4-FFF2-40B4-BE49-F238E27FC236}">
                <a16:creationId xmlns:a16="http://schemas.microsoft.com/office/drawing/2014/main" id="{EBCB5200-7B2E-4C18-DB03-DEAC96B21AC1}"/>
              </a:ext>
            </a:extLst>
          </p:cNvPr>
          <p:cNvSpPr>
            <a:spLocks noGrp="1"/>
          </p:cNvSpPr>
          <p:nvPr>
            <p:ph idx="16" hasCustomPrompt="1"/>
          </p:nvPr>
        </p:nvSpPr>
        <p:spPr>
          <a:xfrm>
            <a:off x="1409704" y="3867121"/>
            <a:ext cx="2705096"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7" name="Content Placeholder 5">
            <a:extLst>
              <a:ext uri="{FF2B5EF4-FFF2-40B4-BE49-F238E27FC236}">
                <a16:creationId xmlns:a16="http://schemas.microsoft.com/office/drawing/2014/main" id="{134A9104-B569-3737-D656-E3A0EAF7EDBF}"/>
              </a:ext>
            </a:extLst>
          </p:cNvPr>
          <p:cNvSpPr>
            <a:spLocks noGrp="1"/>
          </p:cNvSpPr>
          <p:nvPr>
            <p:ph sz="quarter" idx="23" hasCustomPrompt="1"/>
          </p:nvPr>
        </p:nvSpPr>
        <p:spPr>
          <a:xfrm>
            <a:off x="4273550" y="3886171"/>
            <a:ext cx="822960" cy="822960"/>
          </a:xfrm>
          <a:prstGeom prst="rect">
            <a:avLst/>
          </a:prstGeom>
        </p:spPr>
        <p:txBody>
          <a:bodyPr>
            <a:noAutofit/>
          </a:bodyPr>
          <a:lstStyle>
            <a:lvl6pPr>
              <a:defRPr>
                <a:latin typeface="+mn-lt"/>
              </a:defRPr>
            </a:lvl6pPr>
          </a:lstStyle>
          <a:p>
            <a:pPr lvl="5"/>
            <a:r>
              <a:rPr lang="en-US"/>
              <a:t>Click to add Content</a:t>
            </a:r>
          </a:p>
        </p:txBody>
      </p:sp>
      <p:sp>
        <p:nvSpPr>
          <p:cNvPr id="11" name="Text Placeholder 5">
            <a:extLst>
              <a:ext uri="{FF2B5EF4-FFF2-40B4-BE49-F238E27FC236}">
                <a16:creationId xmlns:a16="http://schemas.microsoft.com/office/drawing/2014/main" id="{9AC30567-D3A0-8A5D-6EB4-AF5D3D23948D}"/>
              </a:ext>
            </a:extLst>
          </p:cNvPr>
          <p:cNvSpPr>
            <a:spLocks noGrp="1"/>
          </p:cNvSpPr>
          <p:nvPr>
            <p:ph idx="17" hasCustomPrompt="1"/>
          </p:nvPr>
        </p:nvSpPr>
        <p:spPr>
          <a:xfrm>
            <a:off x="5219704" y="3886171"/>
            <a:ext cx="2705096"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8" name="Content Placeholder 6">
            <a:extLst>
              <a:ext uri="{FF2B5EF4-FFF2-40B4-BE49-F238E27FC236}">
                <a16:creationId xmlns:a16="http://schemas.microsoft.com/office/drawing/2014/main" id="{87FD1508-B113-0018-6C12-6F86EFB16811}"/>
              </a:ext>
            </a:extLst>
          </p:cNvPr>
          <p:cNvSpPr>
            <a:spLocks noGrp="1"/>
          </p:cNvSpPr>
          <p:nvPr>
            <p:ph sz="quarter" idx="24" hasCustomPrompt="1"/>
          </p:nvPr>
        </p:nvSpPr>
        <p:spPr>
          <a:xfrm>
            <a:off x="8077200" y="3886171"/>
            <a:ext cx="822960" cy="822960"/>
          </a:xfrm>
          <a:prstGeom prst="rect">
            <a:avLst/>
          </a:prstGeom>
        </p:spPr>
        <p:txBody>
          <a:bodyPr>
            <a:noAutofit/>
          </a:bodyPr>
          <a:lstStyle>
            <a:lvl6pPr>
              <a:defRPr>
                <a:latin typeface="+mn-lt"/>
              </a:defRPr>
            </a:lvl6pPr>
          </a:lstStyle>
          <a:p>
            <a:pPr lvl="5"/>
            <a:r>
              <a:rPr lang="en-US"/>
              <a:t>Click to add Content</a:t>
            </a:r>
          </a:p>
        </p:txBody>
      </p:sp>
      <p:sp>
        <p:nvSpPr>
          <p:cNvPr id="12" name="Text Placeholder 6">
            <a:extLst>
              <a:ext uri="{FF2B5EF4-FFF2-40B4-BE49-F238E27FC236}">
                <a16:creationId xmlns:a16="http://schemas.microsoft.com/office/drawing/2014/main" id="{049C0555-4204-515C-C33F-66B547AE7167}"/>
              </a:ext>
            </a:extLst>
          </p:cNvPr>
          <p:cNvSpPr>
            <a:spLocks noGrp="1"/>
          </p:cNvSpPr>
          <p:nvPr>
            <p:ph idx="18" hasCustomPrompt="1"/>
          </p:nvPr>
        </p:nvSpPr>
        <p:spPr>
          <a:xfrm>
            <a:off x="9029704" y="3886171"/>
            <a:ext cx="2705096"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7085D7D5-B818-BCFB-837B-B4A803C396A5}"/>
              </a:ext>
            </a:extLst>
          </p:cNvPr>
          <p:cNvSpPr>
            <a:spLocks noGrp="1"/>
          </p:cNvSpPr>
          <p:nvPr>
            <p:ph type="ftr" sz="quarter" idx="27"/>
          </p:nvPr>
        </p:nvSpPr>
        <p:spPr/>
        <p:txBody>
          <a:bodyPr/>
          <a:lstStyle/>
          <a:p>
            <a:r>
              <a:rPr lang="en-US"/>
              <a:t> </a:t>
            </a:r>
          </a:p>
        </p:txBody>
      </p:sp>
      <p:sp>
        <p:nvSpPr>
          <p:cNvPr id="8" name="Slide Number Placeholder 1">
            <a:extLst>
              <a:ext uri="{FF2B5EF4-FFF2-40B4-BE49-F238E27FC236}">
                <a16:creationId xmlns:a16="http://schemas.microsoft.com/office/drawing/2014/main" id="{76B761DC-D268-3626-2766-E7AFC8CB3313}"/>
              </a:ext>
            </a:extLst>
          </p:cNvPr>
          <p:cNvSpPr>
            <a:spLocks noGrp="1"/>
          </p:cNvSpPr>
          <p:nvPr>
            <p:ph type="sldNum" sz="quarter" idx="28"/>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0F05E98A-5554-C096-3752-7E2D11C6483D}"/>
              </a:ext>
            </a:extLst>
          </p:cNvPr>
          <p:cNvSpPr>
            <a:spLocks noGrp="1"/>
          </p:cNvSpPr>
          <p:nvPr>
            <p:ph type="dt" sz="half" idx="29"/>
          </p:nvPr>
        </p:nvSpPr>
        <p:spPr/>
        <p:txBody>
          <a:bodyPr/>
          <a:lstStyle/>
          <a:p>
            <a:endParaRPr lang="en-US"/>
          </a:p>
        </p:txBody>
      </p:sp>
      <p:sp>
        <p:nvSpPr>
          <p:cNvPr id="4" name="Text Placeholder 10">
            <a:extLst>
              <a:ext uri="{FF2B5EF4-FFF2-40B4-BE49-F238E27FC236}">
                <a16:creationId xmlns:a16="http://schemas.microsoft.com/office/drawing/2014/main" id="{CABAF978-032F-8C17-62B2-9CFFBB28A794}"/>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EA4E60D6-06FD-415A-F9FD-1D786D425431}"/>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1913043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0291-Grid-Six-Subtitle-Icons(Light)">
    <p:spTree>
      <p:nvGrpSpPr>
        <p:cNvPr id="1" name=""/>
        <p:cNvGrpSpPr/>
        <p:nvPr/>
      </p:nvGrpSpPr>
      <p:grpSpPr>
        <a:xfrm>
          <a:off x="0" y="0"/>
          <a:ext cx="0" cy="0"/>
          <a:chOff x="0" y="0"/>
          <a:chExt cx="0" cy="0"/>
        </a:xfrm>
      </p:grpSpPr>
      <p:sp>
        <p:nvSpPr>
          <p:cNvPr id="13" name="Content Placeholder 1">
            <a:extLst>
              <a:ext uri="{FF2B5EF4-FFF2-40B4-BE49-F238E27FC236}">
                <a16:creationId xmlns:a16="http://schemas.microsoft.com/office/drawing/2014/main" id="{511F8EE7-C5CB-B65D-439D-9FAF5336725C}"/>
              </a:ext>
            </a:extLst>
          </p:cNvPr>
          <p:cNvSpPr>
            <a:spLocks noGrp="1"/>
          </p:cNvSpPr>
          <p:nvPr>
            <p:ph sz="quarter" idx="19" hasCustomPrompt="1"/>
          </p:nvPr>
        </p:nvSpPr>
        <p:spPr>
          <a:xfrm>
            <a:off x="457200" y="1981200"/>
            <a:ext cx="822960" cy="822960"/>
          </a:xfrm>
          <a:prstGeom prst="rect">
            <a:avLst/>
          </a:prstGeom>
        </p:spPr>
        <p:txBody>
          <a:bodyPr>
            <a:noAutofit/>
          </a:bodyPr>
          <a:lstStyle>
            <a:lvl6pPr>
              <a:defRPr>
                <a:latin typeface="+mn-lt"/>
              </a:defRPr>
            </a:lvl6pPr>
          </a:lstStyle>
          <a:p>
            <a:pPr lvl="5"/>
            <a:r>
              <a:rPr lang="en-US"/>
              <a:t>Click to add Content</a:t>
            </a:r>
          </a:p>
        </p:txBody>
      </p:sp>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1409729" y="1981221"/>
            <a:ext cx="2705071" cy="213360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Content Placeholder 2">
            <a:extLst>
              <a:ext uri="{FF2B5EF4-FFF2-40B4-BE49-F238E27FC236}">
                <a16:creationId xmlns:a16="http://schemas.microsoft.com/office/drawing/2014/main" id="{26D7ED0C-7203-D51D-2149-3ACD1D94E601}"/>
              </a:ext>
            </a:extLst>
          </p:cNvPr>
          <p:cNvSpPr>
            <a:spLocks noGrp="1"/>
          </p:cNvSpPr>
          <p:nvPr>
            <p:ph sz="quarter" idx="20" hasCustomPrompt="1"/>
          </p:nvPr>
        </p:nvSpPr>
        <p:spPr>
          <a:xfrm>
            <a:off x="4273550" y="1981200"/>
            <a:ext cx="822960" cy="822960"/>
          </a:xfrm>
          <a:prstGeom prst="rect">
            <a:avLst/>
          </a:prstGeom>
        </p:spPr>
        <p:txBody>
          <a:bodyPr>
            <a:noAutofit/>
          </a:bodyPr>
          <a:lstStyle>
            <a:lvl6pPr>
              <a:defRPr>
                <a:latin typeface="+mn-lt"/>
              </a:defRPr>
            </a:lvl6pPr>
          </a:lstStyle>
          <a:p>
            <a:pPr lvl="5"/>
            <a:r>
              <a:rPr lang="en-US"/>
              <a:t>Click to add Content</a:t>
            </a:r>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5219700" y="1981220"/>
            <a:ext cx="2705100" cy="213360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Content Placeholder 3">
            <a:extLst>
              <a:ext uri="{FF2B5EF4-FFF2-40B4-BE49-F238E27FC236}">
                <a16:creationId xmlns:a16="http://schemas.microsoft.com/office/drawing/2014/main" id="{7130F213-FE4B-95BA-50C9-10FE2E9DCF81}"/>
              </a:ext>
            </a:extLst>
          </p:cNvPr>
          <p:cNvSpPr>
            <a:spLocks noGrp="1"/>
          </p:cNvSpPr>
          <p:nvPr>
            <p:ph sz="quarter" idx="21" hasCustomPrompt="1"/>
          </p:nvPr>
        </p:nvSpPr>
        <p:spPr>
          <a:xfrm>
            <a:off x="8077200" y="1981200"/>
            <a:ext cx="822960" cy="822960"/>
          </a:xfrm>
          <a:prstGeom prst="rect">
            <a:avLst/>
          </a:prstGeom>
        </p:spPr>
        <p:txBody>
          <a:bodyPr>
            <a:noAutofit/>
          </a:bodyPr>
          <a:lstStyle>
            <a:lvl6pPr>
              <a:defRPr>
                <a:latin typeface="+mn-lt"/>
              </a:defRPr>
            </a:lvl6pPr>
          </a:lstStyle>
          <a:p>
            <a:pPr lvl="5"/>
            <a:r>
              <a:rPr lang="en-US"/>
              <a:t>Click to add Content</a:t>
            </a:r>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9029700" y="1981200"/>
            <a:ext cx="2705100" cy="213360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6" name="Content Placeholder 4">
            <a:extLst>
              <a:ext uri="{FF2B5EF4-FFF2-40B4-BE49-F238E27FC236}">
                <a16:creationId xmlns:a16="http://schemas.microsoft.com/office/drawing/2014/main" id="{A8C0D77C-0535-0C04-D6C8-2A593621E65F}"/>
              </a:ext>
            </a:extLst>
          </p:cNvPr>
          <p:cNvSpPr>
            <a:spLocks noGrp="1"/>
          </p:cNvSpPr>
          <p:nvPr>
            <p:ph sz="quarter" idx="22" hasCustomPrompt="1"/>
          </p:nvPr>
        </p:nvSpPr>
        <p:spPr>
          <a:xfrm>
            <a:off x="457200" y="4267200"/>
            <a:ext cx="822960" cy="822960"/>
          </a:xfrm>
          <a:prstGeom prst="rect">
            <a:avLst/>
          </a:prstGeom>
        </p:spPr>
        <p:txBody>
          <a:bodyPr>
            <a:noAutofit/>
          </a:bodyPr>
          <a:lstStyle>
            <a:lvl6pPr>
              <a:defRPr>
                <a:latin typeface="+mn-lt"/>
              </a:defRPr>
            </a:lvl6pPr>
          </a:lstStyle>
          <a:p>
            <a:pPr lvl="5"/>
            <a:r>
              <a:rPr lang="en-US"/>
              <a:t>Click to add Content</a:t>
            </a:r>
          </a:p>
        </p:txBody>
      </p:sp>
      <p:sp>
        <p:nvSpPr>
          <p:cNvPr id="10" name="Text Placeholder 4">
            <a:extLst>
              <a:ext uri="{FF2B5EF4-FFF2-40B4-BE49-F238E27FC236}">
                <a16:creationId xmlns:a16="http://schemas.microsoft.com/office/drawing/2014/main" id="{EBCB5200-7B2E-4C18-DB03-DEAC96B21AC1}"/>
              </a:ext>
            </a:extLst>
          </p:cNvPr>
          <p:cNvSpPr>
            <a:spLocks noGrp="1"/>
          </p:cNvSpPr>
          <p:nvPr>
            <p:ph idx="16" hasCustomPrompt="1"/>
          </p:nvPr>
        </p:nvSpPr>
        <p:spPr>
          <a:xfrm>
            <a:off x="1409700" y="4267200"/>
            <a:ext cx="2705100" cy="213360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7" name="Content Placeholder 5">
            <a:extLst>
              <a:ext uri="{FF2B5EF4-FFF2-40B4-BE49-F238E27FC236}">
                <a16:creationId xmlns:a16="http://schemas.microsoft.com/office/drawing/2014/main" id="{134A9104-B569-3737-D656-E3A0EAF7EDBF}"/>
              </a:ext>
            </a:extLst>
          </p:cNvPr>
          <p:cNvSpPr>
            <a:spLocks noGrp="1"/>
          </p:cNvSpPr>
          <p:nvPr>
            <p:ph sz="quarter" idx="23" hasCustomPrompt="1"/>
          </p:nvPr>
        </p:nvSpPr>
        <p:spPr>
          <a:xfrm>
            <a:off x="4273550" y="4267200"/>
            <a:ext cx="822960" cy="822960"/>
          </a:xfrm>
          <a:prstGeom prst="rect">
            <a:avLst/>
          </a:prstGeom>
        </p:spPr>
        <p:txBody>
          <a:bodyPr>
            <a:noAutofit/>
          </a:bodyPr>
          <a:lstStyle>
            <a:lvl6pPr>
              <a:defRPr>
                <a:latin typeface="+mn-lt"/>
              </a:defRPr>
            </a:lvl6pPr>
          </a:lstStyle>
          <a:p>
            <a:pPr lvl="5"/>
            <a:r>
              <a:rPr lang="en-US"/>
              <a:t>Click to add Content</a:t>
            </a:r>
          </a:p>
        </p:txBody>
      </p:sp>
      <p:sp>
        <p:nvSpPr>
          <p:cNvPr id="11" name="Text Placeholder 5">
            <a:extLst>
              <a:ext uri="{FF2B5EF4-FFF2-40B4-BE49-F238E27FC236}">
                <a16:creationId xmlns:a16="http://schemas.microsoft.com/office/drawing/2014/main" id="{9AC30567-D3A0-8A5D-6EB4-AF5D3D23948D}"/>
              </a:ext>
            </a:extLst>
          </p:cNvPr>
          <p:cNvSpPr>
            <a:spLocks noGrp="1"/>
          </p:cNvSpPr>
          <p:nvPr>
            <p:ph idx="17" hasCustomPrompt="1"/>
          </p:nvPr>
        </p:nvSpPr>
        <p:spPr>
          <a:xfrm>
            <a:off x="5219700" y="4267200"/>
            <a:ext cx="2705100" cy="213360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8" name="Content Placeholder 6">
            <a:extLst>
              <a:ext uri="{FF2B5EF4-FFF2-40B4-BE49-F238E27FC236}">
                <a16:creationId xmlns:a16="http://schemas.microsoft.com/office/drawing/2014/main" id="{87FD1508-B113-0018-6C12-6F86EFB16811}"/>
              </a:ext>
            </a:extLst>
          </p:cNvPr>
          <p:cNvSpPr>
            <a:spLocks noGrp="1"/>
          </p:cNvSpPr>
          <p:nvPr>
            <p:ph sz="quarter" idx="24" hasCustomPrompt="1"/>
          </p:nvPr>
        </p:nvSpPr>
        <p:spPr>
          <a:xfrm>
            <a:off x="8077200" y="4267200"/>
            <a:ext cx="822960" cy="822960"/>
          </a:xfrm>
          <a:prstGeom prst="rect">
            <a:avLst/>
          </a:prstGeom>
        </p:spPr>
        <p:txBody>
          <a:bodyPr>
            <a:noAutofit/>
          </a:bodyPr>
          <a:lstStyle>
            <a:lvl6pPr>
              <a:defRPr>
                <a:latin typeface="+mn-lt"/>
              </a:defRPr>
            </a:lvl6pPr>
          </a:lstStyle>
          <a:p>
            <a:pPr lvl="5"/>
            <a:r>
              <a:rPr lang="en-US"/>
              <a:t>Click to add Content</a:t>
            </a:r>
          </a:p>
        </p:txBody>
      </p:sp>
      <p:sp>
        <p:nvSpPr>
          <p:cNvPr id="12" name="Text Placeholder 6">
            <a:extLst>
              <a:ext uri="{FF2B5EF4-FFF2-40B4-BE49-F238E27FC236}">
                <a16:creationId xmlns:a16="http://schemas.microsoft.com/office/drawing/2014/main" id="{049C0555-4204-515C-C33F-66B547AE7167}"/>
              </a:ext>
            </a:extLst>
          </p:cNvPr>
          <p:cNvSpPr>
            <a:spLocks noGrp="1"/>
          </p:cNvSpPr>
          <p:nvPr>
            <p:ph idx="18" hasCustomPrompt="1"/>
          </p:nvPr>
        </p:nvSpPr>
        <p:spPr>
          <a:xfrm>
            <a:off x="9029700" y="4267200"/>
            <a:ext cx="2705100" cy="213360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CB2626C2-B44A-A089-1C1C-DC1618B97210}"/>
              </a:ext>
            </a:extLst>
          </p:cNvPr>
          <p:cNvSpPr>
            <a:spLocks noGrp="1"/>
          </p:cNvSpPr>
          <p:nvPr>
            <p:ph type="ftr" sz="quarter" idx="27"/>
          </p:nvPr>
        </p:nvSpPr>
        <p:spPr/>
        <p:txBody>
          <a:bodyPr/>
          <a:lstStyle/>
          <a:p>
            <a:r>
              <a:rPr lang="en-US"/>
              <a:t> </a:t>
            </a:r>
          </a:p>
        </p:txBody>
      </p:sp>
      <p:sp>
        <p:nvSpPr>
          <p:cNvPr id="8" name="Slide Number Placeholder 1">
            <a:extLst>
              <a:ext uri="{FF2B5EF4-FFF2-40B4-BE49-F238E27FC236}">
                <a16:creationId xmlns:a16="http://schemas.microsoft.com/office/drawing/2014/main" id="{37E793E0-5C0E-8A93-C608-7824FD727720}"/>
              </a:ext>
            </a:extLst>
          </p:cNvPr>
          <p:cNvSpPr>
            <a:spLocks noGrp="1"/>
          </p:cNvSpPr>
          <p:nvPr>
            <p:ph type="sldNum" sz="quarter" idx="28"/>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3E725E2F-C1F3-E59E-F054-51614906471A}"/>
              </a:ext>
            </a:extLst>
          </p:cNvPr>
          <p:cNvSpPr>
            <a:spLocks noGrp="1"/>
          </p:cNvSpPr>
          <p:nvPr>
            <p:ph type="dt" sz="half" idx="29"/>
          </p:nvPr>
        </p:nvSpPr>
        <p:spPr/>
        <p:txBody>
          <a:bodyPr/>
          <a:lstStyle/>
          <a:p>
            <a:endParaRPr lang="en-US"/>
          </a:p>
        </p:txBody>
      </p:sp>
      <p:sp>
        <p:nvSpPr>
          <p:cNvPr id="4" name="Text Placeholder 10">
            <a:extLst>
              <a:ext uri="{FF2B5EF4-FFF2-40B4-BE49-F238E27FC236}">
                <a16:creationId xmlns:a16="http://schemas.microsoft.com/office/drawing/2014/main" id="{C3F66498-5EAD-4575-85FA-3D42FE970486}"/>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57AB7B28-9D09-DE8F-EAA0-C1026B5632CA}"/>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9" name="Text Placeholder 9">
            <a:extLst>
              <a:ext uri="{FF2B5EF4-FFF2-40B4-BE49-F238E27FC236}">
                <a16:creationId xmlns:a16="http://schemas.microsoft.com/office/drawing/2014/main" id="{7F73E69F-78E2-9840-4F84-31593E8008A9}"/>
              </a:ext>
            </a:extLst>
          </p:cNvPr>
          <p:cNvSpPr>
            <a:spLocks noGrp="1"/>
          </p:cNvSpPr>
          <p:nvPr>
            <p:ph type="body" sz="quarter" idx="30" hasCustomPrompt="1"/>
          </p:nvPr>
        </p:nvSpPr>
        <p:spPr>
          <a:xfrm>
            <a:off x="457200" y="1225550"/>
            <a:ext cx="11277600" cy="603904"/>
          </a:xfrm>
        </p:spPr>
        <p:txBody>
          <a:bodyPr/>
          <a:lstStyle/>
          <a:p>
            <a:pPr lvl="0"/>
            <a:r>
              <a:rPr lang="en-US"/>
              <a:t>Sub Title</a:t>
            </a:r>
          </a:p>
        </p:txBody>
      </p:sp>
    </p:spTree>
    <p:extLst>
      <p:ext uri="{BB962C8B-B14F-4D97-AF65-F5344CB8AC3E}">
        <p14:creationId xmlns:p14="http://schemas.microsoft.com/office/powerpoint/2010/main" val="2393500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0293-Grid-Six-Images(Light)">
    <p:spTree>
      <p:nvGrpSpPr>
        <p:cNvPr id="1" name=""/>
        <p:cNvGrpSpPr/>
        <p:nvPr/>
      </p:nvGrpSpPr>
      <p:grpSpPr>
        <a:xfrm>
          <a:off x="0" y="0"/>
          <a:ext cx="0" cy="0"/>
          <a:chOff x="0" y="0"/>
          <a:chExt cx="0" cy="0"/>
        </a:xfrm>
      </p:grpSpPr>
      <p:sp>
        <p:nvSpPr>
          <p:cNvPr id="13" name="Content Placeholder 1">
            <a:extLst>
              <a:ext uri="{FF2B5EF4-FFF2-40B4-BE49-F238E27FC236}">
                <a16:creationId xmlns:a16="http://schemas.microsoft.com/office/drawing/2014/main" id="{511F8EE7-C5CB-B65D-439D-9FAF5336725C}"/>
              </a:ext>
            </a:extLst>
          </p:cNvPr>
          <p:cNvSpPr>
            <a:spLocks noGrp="1"/>
          </p:cNvSpPr>
          <p:nvPr>
            <p:ph sz="quarter" idx="19" hasCustomPrompt="1"/>
          </p:nvPr>
        </p:nvSpPr>
        <p:spPr>
          <a:xfrm>
            <a:off x="457199" y="1417317"/>
            <a:ext cx="1371600" cy="2194560"/>
          </a:xfrm>
          <a:prstGeom prst="rect">
            <a:avLst/>
          </a:prstGeom>
        </p:spPr>
        <p:txBody>
          <a:bodyPr>
            <a:noAutofit/>
          </a:bodyPr>
          <a:lstStyle>
            <a:lvl6pPr>
              <a:defRPr>
                <a:latin typeface="+mn-lt"/>
              </a:defRPr>
            </a:lvl6pPr>
          </a:lstStyle>
          <a:p>
            <a:pPr lvl="5"/>
            <a:r>
              <a:rPr lang="en-US"/>
              <a:t>Click to add Content</a:t>
            </a:r>
          </a:p>
        </p:txBody>
      </p:sp>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2011663" y="1417317"/>
            <a:ext cx="2103137"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Content Placeholder 2">
            <a:extLst>
              <a:ext uri="{FF2B5EF4-FFF2-40B4-BE49-F238E27FC236}">
                <a16:creationId xmlns:a16="http://schemas.microsoft.com/office/drawing/2014/main" id="{26D7ED0C-7203-D51D-2149-3ACD1D94E601}"/>
              </a:ext>
            </a:extLst>
          </p:cNvPr>
          <p:cNvSpPr>
            <a:spLocks noGrp="1"/>
          </p:cNvSpPr>
          <p:nvPr>
            <p:ph sz="quarter" idx="20" hasCustomPrompt="1"/>
          </p:nvPr>
        </p:nvSpPr>
        <p:spPr>
          <a:xfrm>
            <a:off x="4273549" y="1417317"/>
            <a:ext cx="1371600" cy="2194560"/>
          </a:xfrm>
          <a:prstGeom prst="rect">
            <a:avLst/>
          </a:prstGeom>
        </p:spPr>
        <p:txBody>
          <a:bodyPr>
            <a:noAutofit/>
          </a:bodyPr>
          <a:lstStyle>
            <a:lvl6pPr>
              <a:defRPr>
                <a:latin typeface="+mn-lt"/>
              </a:defRPr>
            </a:lvl6pPr>
          </a:lstStyle>
          <a:p>
            <a:pPr lvl="5"/>
            <a:r>
              <a:rPr lang="en-US"/>
              <a:t>Click to add Content</a:t>
            </a:r>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5821680" y="1417317"/>
            <a:ext cx="210312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Content Placeholder 3">
            <a:extLst>
              <a:ext uri="{FF2B5EF4-FFF2-40B4-BE49-F238E27FC236}">
                <a16:creationId xmlns:a16="http://schemas.microsoft.com/office/drawing/2014/main" id="{7130F213-FE4B-95BA-50C9-10FE2E9DCF81}"/>
              </a:ext>
            </a:extLst>
          </p:cNvPr>
          <p:cNvSpPr>
            <a:spLocks noGrp="1"/>
          </p:cNvSpPr>
          <p:nvPr>
            <p:ph sz="quarter" idx="21" hasCustomPrompt="1"/>
          </p:nvPr>
        </p:nvSpPr>
        <p:spPr>
          <a:xfrm>
            <a:off x="8077199" y="1417317"/>
            <a:ext cx="1371600" cy="2194560"/>
          </a:xfrm>
          <a:prstGeom prst="rect">
            <a:avLst/>
          </a:prstGeom>
        </p:spPr>
        <p:txBody>
          <a:bodyPr>
            <a:noAutofit/>
          </a:bodyPr>
          <a:lstStyle>
            <a:lvl6pPr>
              <a:defRPr>
                <a:latin typeface="+mn-lt"/>
              </a:defRPr>
            </a:lvl6pPr>
          </a:lstStyle>
          <a:p>
            <a:pPr lvl="5"/>
            <a:r>
              <a:rPr lang="en-US"/>
              <a:t>Click to add Content</a:t>
            </a:r>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9631680" y="1417317"/>
            <a:ext cx="210312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6" name="Content Placeholder 4">
            <a:extLst>
              <a:ext uri="{FF2B5EF4-FFF2-40B4-BE49-F238E27FC236}">
                <a16:creationId xmlns:a16="http://schemas.microsoft.com/office/drawing/2014/main" id="{A8C0D77C-0535-0C04-D6C8-2A593621E65F}"/>
              </a:ext>
            </a:extLst>
          </p:cNvPr>
          <p:cNvSpPr>
            <a:spLocks noGrp="1"/>
          </p:cNvSpPr>
          <p:nvPr>
            <p:ph sz="quarter" idx="22" hasCustomPrompt="1"/>
          </p:nvPr>
        </p:nvSpPr>
        <p:spPr>
          <a:xfrm>
            <a:off x="457199" y="3854420"/>
            <a:ext cx="1371600" cy="2194560"/>
          </a:xfrm>
          <a:prstGeom prst="rect">
            <a:avLst/>
          </a:prstGeom>
        </p:spPr>
        <p:txBody>
          <a:bodyPr>
            <a:noAutofit/>
          </a:bodyPr>
          <a:lstStyle>
            <a:lvl6pPr>
              <a:defRPr>
                <a:latin typeface="+mn-lt"/>
              </a:defRPr>
            </a:lvl6pPr>
          </a:lstStyle>
          <a:p>
            <a:pPr lvl="5"/>
            <a:r>
              <a:rPr lang="en-US"/>
              <a:t>Click to add Content</a:t>
            </a:r>
          </a:p>
        </p:txBody>
      </p:sp>
      <p:sp>
        <p:nvSpPr>
          <p:cNvPr id="10" name="Text Placeholder 4">
            <a:extLst>
              <a:ext uri="{FF2B5EF4-FFF2-40B4-BE49-F238E27FC236}">
                <a16:creationId xmlns:a16="http://schemas.microsoft.com/office/drawing/2014/main" id="{EBCB5200-7B2E-4C18-DB03-DEAC96B21AC1}"/>
              </a:ext>
            </a:extLst>
          </p:cNvPr>
          <p:cNvSpPr>
            <a:spLocks noGrp="1"/>
          </p:cNvSpPr>
          <p:nvPr>
            <p:ph idx="16" hasCustomPrompt="1"/>
          </p:nvPr>
        </p:nvSpPr>
        <p:spPr>
          <a:xfrm>
            <a:off x="2011680" y="3860771"/>
            <a:ext cx="210312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7" name="Content Placeholder 5">
            <a:extLst>
              <a:ext uri="{FF2B5EF4-FFF2-40B4-BE49-F238E27FC236}">
                <a16:creationId xmlns:a16="http://schemas.microsoft.com/office/drawing/2014/main" id="{134A9104-B569-3737-D656-E3A0EAF7EDBF}"/>
              </a:ext>
            </a:extLst>
          </p:cNvPr>
          <p:cNvSpPr>
            <a:spLocks noGrp="1"/>
          </p:cNvSpPr>
          <p:nvPr>
            <p:ph sz="quarter" idx="23" hasCustomPrompt="1"/>
          </p:nvPr>
        </p:nvSpPr>
        <p:spPr>
          <a:xfrm>
            <a:off x="4273549" y="3860771"/>
            <a:ext cx="1371600" cy="2194560"/>
          </a:xfrm>
          <a:prstGeom prst="rect">
            <a:avLst/>
          </a:prstGeom>
        </p:spPr>
        <p:txBody>
          <a:bodyPr>
            <a:noAutofit/>
          </a:bodyPr>
          <a:lstStyle>
            <a:lvl6pPr>
              <a:defRPr>
                <a:latin typeface="+mn-lt"/>
              </a:defRPr>
            </a:lvl6pPr>
          </a:lstStyle>
          <a:p>
            <a:pPr lvl="5"/>
            <a:r>
              <a:rPr lang="en-US"/>
              <a:t>Click to add Content</a:t>
            </a:r>
          </a:p>
        </p:txBody>
      </p:sp>
      <p:sp>
        <p:nvSpPr>
          <p:cNvPr id="11" name="Text Placeholder 5">
            <a:extLst>
              <a:ext uri="{FF2B5EF4-FFF2-40B4-BE49-F238E27FC236}">
                <a16:creationId xmlns:a16="http://schemas.microsoft.com/office/drawing/2014/main" id="{9AC30567-D3A0-8A5D-6EB4-AF5D3D23948D}"/>
              </a:ext>
            </a:extLst>
          </p:cNvPr>
          <p:cNvSpPr>
            <a:spLocks noGrp="1"/>
          </p:cNvSpPr>
          <p:nvPr>
            <p:ph idx="17" hasCustomPrompt="1"/>
          </p:nvPr>
        </p:nvSpPr>
        <p:spPr>
          <a:xfrm>
            <a:off x="5821680" y="3860771"/>
            <a:ext cx="210312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8" name="Content Placeholder 6">
            <a:extLst>
              <a:ext uri="{FF2B5EF4-FFF2-40B4-BE49-F238E27FC236}">
                <a16:creationId xmlns:a16="http://schemas.microsoft.com/office/drawing/2014/main" id="{87FD1508-B113-0018-6C12-6F86EFB16811}"/>
              </a:ext>
            </a:extLst>
          </p:cNvPr>
          <p:cNvSpPr>
            <a:spLocks noGrp="1"/>
          </p:cNvSpPr>
          <p:nvPr>
            <p:ph sz="quarter" idx="24" hasCustomPrompt="1"/>
          </p:nvPr>
        </p:nvSpPr>
        <p:spPr>
          <a:xfrm>
            <a:off x="8077200" y="3860771"/>
            <a:ext cx="1371600" cy="2194560"/>
          </a:xfrm>
          <a:prstGeom prst="rect">
            <a:avLst/>
          </a:prstGeom>
        </p:spPr>
        <p:txBody>
          <a:bodyPr>
            <a:noAutofit/>
          </a:bodyPr>
          <a:lstStyle>
            <a:lvl6pPr>
              <a:defRPr>
                <a:latin typeface="+mn-lt"/>
              </a:defRPr>
            </a:lvl6pPr>
          </a:lstStyle>
          <a:p>
            <a:pPr lvl="5"/>
            <a:r>
              <a:rPr lang="en-US"/>
              <a:t>Click to add Content</a:t>
            </a:r>
          </a:p>
        </p:txBody>
      </p:sp>
      <p:sp>
        <p:nvSpPr>
          <p:cNvPr id="12" name="Text Placeholder 6">
            <a:extLst>
              <a:ext uri="{FF2B5EF4-FFF2-40B4-BE49-F238E27FC236}">
                <a16:creationId xmlns:a16="http://schemas.microsoft.com/office/drawing/2014/main" id="{049C0555-4204-515C-C33F-66B547AE7167}"/>
              </a:ext>
            </a:extLst>
          </p:cNvPr>
          <p:cNvSpPr>
            <a:spLocks noGrp="1"/>
          </p:cNvSpPr>
          <p:nvPr>
            <p:ph idx="18" hasCustomPrompt="1"/>
          </p:nvPr>
        </p:nvSpPr>
        <p:spPr>
          <a:xfrm>
            <a:off x="9631680" y="3860771"/>
            <a:ext cx="210312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46F012D7-9465-9F24-9C4B-3D34D499327F}"/>
              </a:ext>
            </a:extLst>
          </p:cNvPr>
          <p:cNvSpPr>
            <a:spLocks noGrp="1"/>
          </p:cNvSpPr>
          <p:nvPr>
            <p:ph type="ftr" sz="quarter" idx="27"/>
          </p:nvPr>
        </p:nvSpPr>
        <p:spPr/>
        <p:txBody>
          <a:bodyPr/>
          <a:lstStyle/>
          <a:p>
            <a:r>
              <a:rPr lang="en-US"/>
              <a:t> </a:t>
            </a:r>
          </a:p>
        </p:txBody>
      </p:sp>
      <p:sp>
        <p:nvSpPr>
          <p:cNvPr id="8" name="Slide Number Placeholder 1">
            <a:extLst>
              <a:ext uri="{FF2B5EF4-FFF2-40B4-BE49-F238E27FC236}">
                <a16:creationId xmlns:a16="http://schemas.microsoft.com/office/drawing/2014/main" id="{3319DF91-0CC9-756D-F6EB-EF0AC9A34E98}"/>
              </a:ext>
            </a:extLst>
          </p:cNvPr>
          <p:cNvSpPr>
            <a:spLocks noGrp="1"/>
          </p:cNvSpPr>
          <p:nvPr>
            <p:ph type="sldNum" sz="quarter" idx="28"/>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7300CCC2-5958-2275-8D30-92B43E1FAD27}"/>
              </a:ext>
            </a:extLst>
          </p:cNvPr>
          <p:cNvSpPr>
            <a:spLocks noGrp="1"/>
          </p:cNvSpPr>
          <p:nvPr>
            <p:ph type="dt" sz="half" idx="29"/>
          </p:nvPr>
        </p:nvSpPr>
        <p:spPr/>
        <p:txBody>
          <a:bodyPr/>
          <a:lstStyle/>
          <a:p>
            <a:endParaRPr lang="en-US"/>
          </a:p>
        </p:txBody>
      </p:sp>
      <p:sp>
        <p:nvSpPr>
          <p:cNvPr id="4" name="Text Placeholder 10">
            <a:extLst>
              <a:ext uri="{FF2B5EF4-FFF2-40B4-BE49-F238E27FC236}">
                <a16:creationId xmlns:a16="http://schemas.microsoft.com/office/drawing/2014/main" id="{C0B1E8DA-F84C-51CA-486B-6FDD4F5155E2}"/>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A457DFB6-AC0A-D733-411E-D945B2595D5F}"/>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3338365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0295-Split(Light)">
    <p:spTree>
      <p:nvGrpSpPr>
        <p:cNvPr id="1" name=""/>
        <p:cNvGrpSpPr/>
        <p:nvPr/>
      </p:nvGrpSpPr>
      <p:grpSpPr>
        <a:xfrm>
          <a:off x="0" y="0"/>
          <a:ext cx="0" cy="0"/>
          <a:chOff x="0" y="0"/>
          <a:chExt cx="0" cy="0"/>
        </a:xfrm>
      </p:grpSpPr>
      <p:sp>
        <p:nvSpPr>
          <p:cNvPr id="15" name="Text Placeholder 10">
            <a:extLst>
              <a:ext uri="{FF2B5EF4-FFF2-40B4-BE49-F238E27FC236}">
                <a16:creationId xmlns:a16="http://schemas.microsoft.com/office/drawing/2014/main" id="{D13EEB4A-BD99-FF76-76B9-3073135BEE34}"/>
              </a:ext>
            </a:extLst>
          </p:cNvPr>
          <p:cNvSpPr>
            <a:spLocks noGrp="1"/>
          </p:cNvSpPr>
          <p:nvPr>
            <p:ph type="body" sz="quarter" idx="22" hasCustomPrompt="1"/>
          </p:nvPr>
        </p:nvSpPr>
        <p:spPr>
          <a:xfrm>
            <a:off x="457200" y="457200"/>
            <a:ext cx="5257823" cy="182563"/>
          </a:xfrm>
        </p:spPr>
        <p:txBody>
          <a:bodyPr>
            <a:noAutofit/>
          </a:bodyPr>
          <a:lstStyle>
            <a:lvl1pPr>
              <a:defRPr sz="1000" b="0" i="0">
                <a:solidFill>
                  <a:schemeClr val="tx2"/>
                </a:solidFill>
                <a:latin typeface="+mn-lt"/>
              </a:defRPr>
            </a:lvl1pPr>
          </a:lstStyle>
          <a:p>
            <a:pPr lvl="0"/>
            <a:r>
              <a:rPr lang="en-US"/>
              <a:t>Eyebrow</a:t>
            </a:r>
          </a:p>
        </p:txBody>
      </p:sp>
      <p:sp>
        <p:nvSpPr>
          <p:cNvPr id="16" name="Title 1">
            <a:extLst>
              <a:ext uri="{FF2B5EF4-FFF2-40B4-BE49-F238E27FC236}">
                <a16:creationId xmlns:a16="http://schemas.microsoft.com/office/drawing/2014/main" id="{0DE9BA1B-AB55-3766-3B75-DAC817ED3516}"/>
              </a:ext>
            </a:extLst>
          </p:cNvPr>
          <p:cNvSpPr>
            <a:spLocks noGrp="1"/>
          </p:cNvSpPr>
          <p:nvPr>
            <p:ph type="title" hasCustomPrompt="1"/>
          </p:nvPr>
        </p:nvSpPr>
        <p:spPr>
          <a:xfrm>
            <a:off x="457200" y="658368"/>
            <a:ext cx="5257800" cy="1097280"/>
          </a:xfrm>
        </p:spPr>
        <p:txBody>
          <a:bodyPr anchor="b"/>
          <a:lstStyle>
            <a:lvl1pPr>
              <a:defRPr sz="3600"/>
            </a:lvl1pPr>
          </a:lstStyle>
          <a:p>
            <a:r>
              <a:rPr lang="en-US"/>
              <a:t>Headline Avenir Bold (36pt)</a:t>
            </a:r>
          </a:p>
        </p:txBody>
      </p:sp>
      <p:sp>
        <p:nvSpPr>
          <p:cNvPr id="8" name="Text Placeholder 9">
            <a:extLst>
              <a:ext uri="{FF2B5EF4-FFF2-40B4-BE49-F238E27FC236}">
                <a16:creationId xmlns:a16="http://schemas.microsoft.com/office/drawing/2014/main" id="{9BAA9841-5BE8-0A37-97F8-6957C072DD3E}"/>
              </a:ext>
            </a:extLst>
          </p:cNvPr>
          <p:cNvSpPr>
            <a:spLocks noGrp="1"/>
          </p:cNvSpPr>
          <p:nvPr>
            <p:ph type="body" sz="quarter" idx="16"/>
          </p:nvPr>
        </p:nvSpPr>
        <p:spPr>
          <a:xfrm>
            <a:off x="465146" y="1752600"/>
            <a:ext cx="5257800" cy="434009"/>
          </a:xfrm>
        </p:spPr>
        <p:txBody>
          <a:bodyPr>
            <a:noAutofit/>
          </a:bodyPr>
          <a:lstStyle>
            <a:lvl1pPr>
              <a:defRPr>
                <a:solidFill>
                  <a:schemeClr val="tx1"/>
                </a:solidFill>
                <a:latin typeface="+mn-lt"/>
              </a:defRPr>
            </a:lvl1pPr>
          </a:lstStyle>
          <a:p>
            <a:pPr lvl="0"/>
            <a:r>
              <a:rPr lang="en-US"/>
              <a:t>Click to edit Master text styles</a:t>
            </a:r>
          </a:p>
        </p:txBody>
      </p:sp>
      <p:sp>
        <p:nvSpPr>
          <p:cNvPr id="7" name="Text Placeholder 2">
            <a:extLst>
              <a:ext uri="{FF2B5EF4-FFF2-40B4-BE49-F238E27FC236}">
                <a16:creationId xmlns:a16="http://schemas.microsoft.com/office/drawing/2014/main" id="{5EAA88D2-3C75-9835-99DF-B21525A42350}"/>
              </a:ext>
            </a:extLst>
          </p:cNvPr>
          <p:cNvSpPr>
            <a:spLocks noGrp="1"/>
          </p:cNvSpPr>
          <p:nvPr>
            <p:ph type="body" sz="quarter" idx="15" hasCustomPrompt="1"/>
          </p:nvPr>
        </p:nvSpPr>
        <p:spPr>
          <a:xfrm>
            <a:off x="465146" y="2286000"/>
            <a:ext cx="5257800" cy="3886200"/>
          </a:xfrm>
        </p:spPr>
        <p:txBody>
          <a:bodyPr>
            <a:noAutofit/>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Content Placeholder 3">
            <a:extLst>
              <a:ext uri="{FF2B5EF4-FFF2-40B4-BE49-F238E27FC236}">
                <a16:creationId xmlns:a16="http://schemas.microsoft.com/office/drawing/2014/main" id="{48D590E7-24BB-8D02-87B0-CC0A89CF3858}"/>
              </a:ext>
            </a:extLst>
          </p:cNvPr>
          <p:cNvSpPr>
            <a:spLocks noGrp="1"/>
          </p:cNvSpPr>
          <p:nvPr>
            <p:ph sz="quarter" idx="14"/>
          </p:nvPr>
        </p:nvSpPr>
        <p:spPr>
          <a:xfrm>
            <a:off x="6172200" y="0"/>
            <a:ext cx="6019800" cy="6858000"/>
          </a:xfrm>
        </p:spPr>
        <p:txBody>
          <a:bodyPr lIns="457200" tIns="457200" rIns="457200" bIns="457200">
            <a:noAutofit/>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700285D-D203-31B5-9F44-6177632D6A3A}"/>
              </a:ext>
            </a:extLst>
          </p:cNvPr>
          <p:cNvSpPr>
            <a:spLocks noGrp="1"/>
          </p:cNvSpPr>
          <p:nvPr>
            <p:ph type="ftr" sz="quarter" idx="23"/>
          </p:nvPr>
        </p:nvSpPr>
        <p:spPr/>
        <p:txBody>
          <a:bodyPr/>
          <a:lstStyle/>
          <a:p>
            <a:r>
              <a:rPr lang="en-US"/>
              <a:t> </a:t>
            </a:r>
          </a:p>
        </p:txBody>
      </p:sp>
      <p:sp>
        <p:nvSpPr>
          <p:cNvPr id="6" name="Slide Number Placeholder 1">
            <a:extLst>
              <a:ext uri="{FF2B5EF4-FFF2-40B4-BE49-F238E27FC236}">
                <a16:creationId xmlns:a16="http://schemas.microsoft.com/office/drawing/2014/main" id="{60DFB732-798C-0690-BD68-9202DFE4569A}"/>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DB5B9D91-033E-8526-9D0E-5ED4C60AA2D0}"/>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225161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72">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0297-Split(Light)">
    <p:spTree>
      <p:nvGrpSpPr>
        <p:cNvPr id="1" name=""/>
        <p:cNvGrpSpPr/>
        <p:nvPr/>
      </p:nvGrpSpPr>
      <p:grpSpPr>
        <a:xfrm>
          <a:off x="0" y="0"/>
          <a:ext cx="0" cy="0"/>
          <a:chOff x="0" y="0"/>
          <a:chExt cx="0" cy="0"/>
        </a:xfrm>
      </p:grpSpPr>
      <p:sp>
        <p:nvSpPr>
          <p:cNvPr id="15" name="Text Placeholder 10">
            <a:extLst>
              <a:ext uri="{FF2B5EF4-FFF2-40B4-BE49-F238E27FC236}">
                <a16:creationId xmlns:a16="http://schemas.microsoft.com/office/drawing/2014/main" id="{D13EEB4A-BD99-FF76-76B9-3073135BEE34}"/>
              </a:ext>
            </a:extLst>
          </p:cNvPr>
          <p:cNvSpPr>
            <a:spLocks noGrp="1"/>
          </p:cNvSpPr>
          <p:nvPr>
            <p:ph type="body" sz="quarter" idx="22" hasCustomPrompt="1"/>
          </p:nvPr>
        </p:nvSpPr>
        <p:spPr>
          <a:xfrm>
            <a:off x="457200" y="457200"/>
            <a:ext cx="5257823" cy="182563"/>
          </a:xfrm>
        </p:spPr>
        <p:txBody>
          <a:bodyPr>
            <a:noAutofit/>
          </a:bodyPr>
          <a:lstStyle>
            <a:lvl1pPr>
              <a:defRPr sz="1000" b="0" i="0">
                <a:solidFill>
                  <a:schemeClr val="tx2"/>
                </a:solidFill>
                <a:latin typeface="Avenir Next Medium" panose="020B0503020202020204" pitchFamily="34" charset="0"/>
              </a:defRPr>
            </a:lvl1pPr>
          </a:lstStyle>
          <a:p>
            <a:pPr lvl="0"/>
            <a:r>
              <a:rPr lang="en-US"/>
              <a:t>Eyebrow</a:t>
            </a:r>
          </a:p>
        </p:txBody>
      </p:sp>
      <p:sp>
        <p:nvSpPr>
          <p:cNvPr id="16" name="Title 1">
            <a:extLst>
              <a:ext uri="{FF2B5EF4-FFF2-40B4-BE49-F238E27FC236}">
                <a16:creationId xmlns:a16="http://schemas.microsoft.com/office/drawing/2014/main" id="{0DE9BA1B-AB55-3766-3B75-DAC817ED3516}"/>
              </a:ext>
            </a:extLst>
          </p:cNvPr>
          <p:cNvSpPr>
            <a:spLocks noGrp="1"/>
          </p:cNvSpPr>
          <p:nvPr>
            <p:ph type="title" hasCustomPrompt="1"/>
          </p:nvPr>
        </p:nvSpPr>
        <p:spPr>
          <a:xfrm>
            <a:off x="457200" y="658368"/>
            <a:ext cx="5257800" cy="1097280"/>
          </a:xfrm>
        </p:spPr>
        <p:txBody>
          <a:bodyPr anchor="b"/>
          <a:lstStyle>
            <a:lvl1pPr>
              <a:defRPr sz="3600"/>
            </a:lvl1pPr>
          </a:lstStyle>
          <a:p>
            <a:r>
              <a:rPr lang="en-US"/>
              <a:t>Headline Avenir Bold (36pt)</a:t>
            </a:r>
          </a:p>
        </p:txBody>
      </p:sp>
      <p:sp>
        <p:nvSpPr>
          <p:cNvPr id="7" name="Text Placeholder 9">
            <a:extLst>
              <a:ext uri="{FF2B5EF4-FFF2-40B4-BE49-F238E27FC236}">
                <a16:creationId xmlns:a16="http://schemas.microsoft.com/office/drawing/2014/main" id="{5EAA88D2-3C75-9835-99DF-B21525A42350}"/>
              </a:ext>
            </a:extLst>
          </p:cNvPr>
          <p:cNvSpPr>
            <a:spLocks noGrp="1"/>
          </p:cNvSpPr>
          <p:nvPr>
            <p:ph type="body" sz="quarter" idx="15" hasCustomPrompt="1"/>
          </p:nvPr>
        </p:nvSpPr>
        <p:spPr>
          <a:xfrm>
            <a:off x="465146" y="1874537"/>
            <a:ext cx="5257800" cy="4297663"/>
          </a:xfrm>
        </p:spPr>
        <p:txBody>
          <a:bodyPr>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Content Placeholder 3">
            <a:extLst>
              <a:ext uri="{FF2B5EF4-FFF2-40B4-BE49-F238E27FC236}">
                <a16:creationId xmlns:a16="http://schemas.microsoft.com/office/drawing/2014/main" id="{48D590E7-24BB-8D02-87B0-CC0A89CF3858}"/>
              </a:ext>
            </a:extLst>
          </p:cNvPr>
          <p:cNvSpPr>
            <a:spLocks noGrp="1"/>
          </p:cNvSpPr>
          <p:nvPr>
            <p:ph sz="quarter" idx="14"/>
          </p:nvPr>
        </p:nvSpPr>
        <p:spPr>
          <a:xfrm>
            <a:off x="6172200" y="0"/>
            <a:ext cx="6019800" cy="6858000"/>
          </a:xfrm>
        </p:spPr>
        <p:txBody>
          <a:bodyPr lIns="457200" tIns="457200" rIns="457200" bIns="4572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7DFD3EBC-CEF7-F13E-4166-673F7429E3E8}"/>
              </a:ext>
            </a:extLst>
          </p:cNvPr>
          <p:cNvSpPr>
            <a:spLocks noGrp="1"/>
          </p:cNvSpPr>
          <p:nvPr>
            <p:ph type="ftr" sz="quarter" idx="23"/>
          </p:nvPr>
        </p:nvSpPr>
        <p:spPr/>
        <p:txBody>
          <a:bodyPr/>
          <a:lstStyle/>
          <a:p>
            <a:r>
              <a:rPr lang="en-US"/>
              <a:t> </a:t>
            </a:r>
          </a:p>
        </p:txBody>
      </p:sp>
      <p:sp>
        <p:nvSpPr>
          <p:cNvPr id="6" name="Slide Number Placeholder 1">
            <a:extLst>
              <a:ext uri="{FF2B5EF4-FFF2-40B4-BE49-F238E27FC236}">
                <a16:creationId xmlns:a16="http://schemas.microsoft.com/office/drawing/2014/main" id="{DB056F3E-C268-7D46-F3DC-5894DF6BBD79}"/>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D1620E52-2878-44A6-9DFF-CDE69DED98D6}"/>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1968848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7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213-Content-Columns-Uneven(Light)">
    <p:bg>
      <p:bgPr>
        <a:solidFill>
          <a:schemeClr val="bg1"/>
        </a:solidFill>
        <a:effectLst/>
      </p:bgPr>
    </p:bg>
    <p:spTree>
      <p:nvGrpSpPr>
        <p:cNvPr id="1" name=""/>
        <p:cNvGrpSpPr/>
        <p:nvPr/>
      </p:nvGrpSpPr>
      <p:grpSpPr>
        <a:xfrm>
          <a:off x="0" y="0"/>
          <a:ext cx="0" cy="0"/>
          <a:chOff x="0" y="0"/>
          <a:chExt cx="0" cy="0"/>
        </a:xfrm>
      </p:grpSpPr>
      <p:sp>
        <p:nvSpPr>
          <p:cNvPr id="11" name="Text Placeholder 9">
            <a:extLst>
              <a:ext uri="{FF2B5EF4-FFF2-40B4-BE49-F238E27FC236}">
                <a16:creationId xmlns:a16="http://schemas.microsoft.com/office/drawing/2014/main" id="{D81A6902-658F-BA92-ECE0-55EDC0D85879}"/>
              </a:ext>
            </a:extLst>
          </p:cNvPr>
          <p:cNvSpPr>
            <a:spLocks noGrp="1"/>
          </p:cNvSpPr>
          <p:nvPr>
            <p:ph type="body" sz="quarter" idx="18" hasCustomPrompt="1"/>
          </p:nvPr>
        </p:nvSpPr>
        <p:spPr>
          <a:xfrm>
            <a:off x="5219700" y="659567"/>
            <a:ext cx="6515100" cy="565984"/>
          </a:xfrm>
        </p:spPr>
        <p:txBody>
          <a:bodyPr anchor="ctr"/>
          <a:lstStyle/>
          <a:p>
            <a:pPr lvl="0"/>
            <a:r>
              <a:rPr lang="en-US"/>
              <a:t>Sub Title</a:t>
            </a:r>
          </a:p>
        </p:txBody>
      </p:sp>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199" y="1521499"/>
            <a:ext cx="2705101" cy="4879301"/>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3314698" y="1521502"/>
            <a:ext cx="4114800" cy="4879298"/>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7620000" y="1521502"/>
            <a:ext cx="4114800" cy="4879298"/>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C9D040DC-C3FB-3AFE-458D-ED19E0A2E11C}"/>
              </a:ext>
            </a:extLst>
          </p:cNvPr>
          <p:cNvSpPr>
            <a:spLocks noGrp="1"/>
          </p:cNvSpPr>
          <p:nvPr>
            <p:ph type="ftr" sz="quarter" idx="16"/>
          </p:nvPr>
        </p:nvSpPr>
        <p:spPr>
          <a:xfrm>
            <a:off x="126296" y="6583680"/>
            <a:ext cx="182880" cy="182880"/>
          </a:xfrm>
          <a:prstGeom prst="rect">
            <a:avLst/>
          </a:prstGeom>
        </p:spPr>
        <p:txBody>
          <a:bodyPr/>
          <a:lstStyle/>
          <a:p>
            <a:r>
              <a:rPr lang="en-US"/>
              <a:t> </a:t>
            </a:r>
          </a:p>
        </p:txBody>
      </p:sp>
      <p:sp>
        <p:nvSpPr>
          <p:cNvPr id="10" name="Slide Number Placeholder 1">
            <a:extLst>
              <a:ext uri="{FF2B5EF4-FFF2-40B4-BE49-F238E27FC236}">
                <a16:creationId xmlns:a16="http://schemas.microsoft.com/office/drawing/2014/main" id="{E3FC0CF1-15FC-6687-4AD6-4D6613226923}"/>
              </a:ext>
            </a:extLst>
          </p:cNvPr>
          <p:cNvSpPr>
            <a:spLocks noGrp="1"/>
          </p:cNvSpPr>
          <p:nvPr>
            <p:ph type="sldNum" sz="quarter" idx="17"/>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B9FE1EF7-A231-4E7F-B632-EC0C98F43F59}"/>
              </a:ext>
            </a:extLst>
          </p:cNvPr>
          <p:cNvSpPr>
            <a:spLocks noGrp="1"/>
          </p:cNvSpPr>
          <p:nvPr>
            <p:ph type="dt" sz="half" idx="19"/>
          </p:nvPr>
        </p:nvSpPr>
        <p:spPr/>
        <p:txBody>
          <a:bodyPr/>
          <a:lstStyle/>
          <a:p>
            <a:endParaRPr lang="en-US"/>
          </a:p>
        </p:txBody>
      </p:sp>
      <p:sp>
        <p:nvSpPr>
          <p:cNvPr id="4" name="Text Placeholder 10">
            <a:extLst>
              <a:ext uri="{FF2B5EF4-FFF2-40B4-BE49-F238E27FC236}">
                <a16:creationId xmlns:a16="http://schemas.microsoft.com/office/drawing/2014/main" id="{F9A81196-B216-2B6C-4BC2-3E3BACD2109F}"/>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F4DCF664-426D-C5FB-9F24-6ED9A591ECE9}"/>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1742623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0299-Split-(Light)">
    <p:spTree>
      <p:nvGrpSpPr>
        <p:cNvPr id="1" name=""/>
        <p:cNvGrpSpPr/>
        <p:nvPr/>
      </p:nvGrpSpPr>
      <p:grpSpPr>
        <a:xfrm>
          <a:off x="0" y="0"/>
          <a:ext cx="0" cy="0"/>
          <a:chOff x="0" y="0"/>
          <a:chExt cx="0" cy="0"/>
        </a:xfrm>
      </p:grpSpPr>
      <p:sp>
        <p:nvSpPr>
          <p:cNvPr id="15" name="Text Placeholder 10">
            <a:extLst>
              <a:ext uri="{FF2B5EF4-FFF2-40B4-BE49-F238E27FC236}">
                <a16:creationId xmlns:a16="http://schemas.microsoft.com/office/drawing/2014/main" id="{D13EEB4A-BD99-FF76-76B9-3073135BEE34}"/>
              </a:ext>
            </a:extLst>
          </p:cNvPr>
          <p:cNvSpPr>
            <a:spLocks noGrp="1"/>
          </p:cNvSpPr>
          <p:nvPr>
            <p:ph type="body" sz="quarter" idx="22" hasCustomPrompt="1"/>
          </p:nvPr>
        </p:nvSpPr>
        <p:spPr>
          <a:xfrm>
            <a:off x="457200" y="457200"/>
            <a:ext cx="6133881" cy="182563"/>
          </a:xfrm>
        </p:spPr>
        <p:txBody>
          <a:bodyPr>
            <a:noAutofit/>
          </a:bodyPr>
          <a:lstStyle>
            <a:lvl1pPr>
              <a:defRPr sz="1000" b="0" i="0">
                <a:solidFill>
                  <a:schemeClr val="tx2"/>
                </a:solidFill>
                <a:latin typeface="Avenir Next Medium" panose="020B0503020202020204" pitchFamily="34" charset="0"/>
              </a:defRPr>
            </a:lvl1pPr>
          </a:lstStyle>
          <a:p>
            <a:pPr lvl="0"/>
            <a:r>
              <a:rPr lang="en-US"/>
              <a:t>Eyebrow</a:t>
            </a:r>
          </a:p>
        </p:txBody>
      </p:sp>
      <p:sp>
        <p:nvSpPr>
          <p:cNvPr id="16" name="Title 1">
            <a:extLst>
              <a:ext uri="{FF2B5EF4-FFF2-40B4-BE49-F238E27FC236}">
                <a16:creationId xmlns:a16="http://schemas.microsoft.com/office/drawing/2014/main" id="{0DE9BA1B-AB55-3766-3B75-DAC817ED3516}"/>
              </a:ext>
            </a:extLst>
          </p:cNvPr>
          <p:cNvSpPr>
            <a:spLocks noGrp="1"/>
          </p:cNvSpPr>
          <p:nvPr>
            <p:ph type="title" hasCustomPrompt="1"/>
          </p:nvPr>
        </p:nvSpPr>
        <p:spPr>
          <a:xfrm>
            <a:off x="457200" y="658368"/>
            <a:ext cx="6133881" cy="1097280"/>
          </a:xfrm>
        </p:spPr>
        <p:txBody>
          <a:bodyPr anchor="b"/>
          <a:lstStyle>
            <a:lvl1pPr>
              <a:defRPr sz="3600"/>
            </a:lvl1pPr>
          </a:lstStyle>
          <a:p>
            <a:r>
              <a:rPr lang="en-US"/>
              <a:t>Headline Avenir Bold (36pt)</a:t>
            </a:r>
          </a:p>
        </p:txBody>
      </p:sp>
      <p:sp>
        <p:nvSpPr>
          <p:cNvPr id="8" name="Text Placeholder 9">
            <a:extLst>
              <a:ext uri="{FF2B5EF4-FFF2-40B4-BE49-F238E27FC236}">
                <a16:creationId xmlns:a16="http://schemas.microsoft.com/office/drawing/2014/main" id="{9BAA9841-5BE8-0A37-97F8-6957C072DD3E}"/>
              </a:ext>
            </a:extLst>
          </p:cNvPr>
          <p:cNvSpPr>
            <a:spLocks noGrp="1"/>
          </p:cNvSpPr>
          <p:nvPr>
            <p:ph type="body" sz="quarter" idx="16"/>
          </p:nvPr>
        </p:nvSpPr>
        <p:spPr>
          <a:xfrm>
            <a:off x="465146" y="1752600"/>
            <a:ext cx="6133881" cy="434009"/>
          </a:xfrm>
        </p:spPr>
        <p:txBody>
          <a:bodyPr>
            <a:noAutofit/>
          </a:bodyPr>
          <a:lstStyle/>
          <a:p>
            <a:pPr lvl="0"/>
            <a:r>
              <a:rPr lang="en-US"/>
              <a:t>Click to edit Master text styles</a:t>
            </a:r>
          </a:p>
        </p:txBody>
      </p:sp>
      <p:sp>
        <p:nvSpPr>
          <p:cNvPr id="7" name="Text Placeholder 2">
            <a:extLst>
              <a:ext uri="{FF2B5EF4-FFF2-40B4-BE49-F238E27FC236}">
                <a16:creationId xmlns:a16="http://schemas.microsoft.com/office/drawing/2014/main" id="{5EAA88D2-3C75-9835-99DF-B21525A42350}"/>
              </a:ext>
            </a:extLst>
          </p:cNvPr>
          <p:cNvSpPr>
            <a:spLocks noGrp="1"/>
          </p:cNvSpPr>
          <p:nvPr>
            <p:ph type="body" sz="quarter" idx="15" hasCustomPrompt="1"/>
          </p:nvPr>
        </p:nvSpPr>
        <p:spPr>
          <a:xfrm>
            <a:off x="465146" y="2286000"/>
            <a:ext cx="6133881" cy="3886200"/>
          </a:xfrm>
        </p:spPr>
        <p:txBody>
          <a:bodyPr>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Content Placeholder 3">
            <a:extLst>
              <a:ext uri="{FF2B5EF4-FFF2-40B4-BE49-F238E27FC236}">
                <a16:creationId xmlns:a16="http://schemas.microsoft.com/office/drawing/2014/main" id="{48D590E7-24BB-8D02-87B0-CC0A89CF3858}"/>
              </a:ext>
            </a:extLst>
          </p:cNvPr>
          <p:cNvSpPr>
            <a:spLocks noGrp="1"/>
          </p:cNvSpPr>
          <p:nvPr>
            <p:ph sz="quarter" idx="14"/>
          </p:nvPr>
        </p:nvSpPr>
        <p:spPr>
          <a:xfrm>
            <a:off x="7124700" y="0"/>
            <a:ext cx="5067300" cy="6858000"/>
          </a:xfrm>
        </p:spPr>
        <p:txBody>
          <a:bodyPr lIns="457200" tIns="457200" rIns="457200" bIns="4572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7611040-0AD4-21F0-FA81-D2D0687D8121}"/>
              </a:ext>
            </a:extLst>
          </p:cNvPr>
          <p:cNvSpPr>
            <a:spLocks noGrp="1"/>
          </p:cNvSpPr>
          <p:nvPr>
            <p:ph type="ftr" sz="quarter" idx="23"/>
          </p:nvPr>
        </p:nvSpPr>
        <p:spPr/>
        <p:txBody>
          <a:bodyPr/>
          <a:lstStyle/>
          <a:p>
            <a:r>
              <a:rPr lang="en-US"/>
              <a:t> </a:t>
            </a:r>
          </a:p>
        </p:txBody>
      </p:sp>
      <p:sp>
        <p:nvSpPr>
          <p:cNvPr id="6" name="Slide Number Placeholder 1">
            <a:extLst>
              <a:ext uri="{FF2B5EF4-FFF2-40B4-BE49-F238E27FC236}">
                <a16:creationId xmlns:a16="http://schemas.microsoft.com/office/drawing/2014/main" id="{E29B20C0-6B27-5623-2514-4BB0F218E50A}"/>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A852EE5E-CDE8-35AC-C8FA-67569B1FACE2}"/>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1867708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72">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02101-Split(Light)">
    <p:spTree>
      <p:nvGrpSpPr>
        <p:cNvPr id="1" name=""/>
        <p:cNvGrpSpPr/>
        <p:nvPr/>
      </p:nvGrpSpPr>
      <p:grpSpPr>
        <a:xfrm>
          <a:off x="0" y="0"/>
          <a:ext cx="0" cy="0"/>
          <a:chOff x="0" y="0"/>
          <a:chExt cx="0" cy="0"/>
        </a:xfrm>
      </p:grpSpPr>
      <p:sp>
        <p:nvSpPr>
          <p:cNvPr id="15" name="Text Placeholder 10">
            <a:extLst>
              <a:ext uri="{FF2B5EF4-FFF2-40B4-BE49-F238E27FC236}">
                <a16:creationId xmlns:a16="http://schemas.microsoft.com/office/drawing/2014/main" id="{D13EEB4A-BD99-FF76-76B9-3073135BEE34}"/>
              </a:ext>
            </a:extLst>
          </p:cNvPr>
          <p:cNvSpPr>
            <a:spLocks noGrp="1"/>
          </p:cNvSpPr>
          <p:nvPr>
            <p:ph type="body" sz="quarter" idx="22" hasCustomPrompt="1"/>
          </p:nvPr>
        </p:nvSpPr>
        <p:spPr>
          <a:xfrm>
            <a:off x="6474544" y="411513"/>
            <a:ext cx="5257823" cy="182563"/>
          </a:xfrm>
        </p:spPr>
        <p:txBody>
          <a:bodyPr>
            <a:noAutofit/>
          </a:bodyPr>
          <a:lstStyle>
            <a:lvl1pPr>
              <a:defRPr sz="1000" b="0" i="0">
                <a:solidFill>
                  <a:schemeClr val="tx2"/>
                </a:solidFill>
                <a:latin typeface="Avenir Next Medium" panose="020B0503020202020204" pitchFamily="34" charset="0"/>
              </a:defRPr>
            </a:lvl1pPr>
          </a:lstStyle>
          <a:p>
            <a:pPr lvl="0"/>
            <a:r>
              <a:rPr lang="en-US"/>
              <a:t>EYEBROW</a:t>
            </a:r>
          </a:p>
        </p:txBody>
      </p:sp>
      <p:sp>
        <p:nvSpPr>
          <p:cNvPr id="16" name="Title 1">
            <a:extLst>
              <a:ext uri="{FF2B5EF4-FFF2-40B4-BE49-F238E27FC236}">
                <a16:creationId xmlns:a16="http://schemas.microsoft.com/office/drawing/2014/main" id="{0DE9BA1B-AB55-3766-3B75-DAC817ED3516}"/>
              </a:ext>
            </a:extLst>
          </p:cNvPr>
          <p:cNvSpPr>
            <a:spLocks noGrp="1"/>
          </p:cNvSpPr>
          <p:nvPr>
            <p:ph type="title" hasCustomPrompt="1"/>
          </p:nvPr>
        </p:nvSpPr>
        <p:spPr>
          <a:xfrm>
            <a:off x="6474544" y="685800"/>
            <a:ext cx="5257800" cy="1097280"/>
          </a:xfrm>
        </p:spPr>
        <p:txBody>
          <a:bodyPr anchor="b"/>
          <a:lstStyle>
            <a:lvl1pPr>
              <a:defRPr sz="3600"/>
            </a:lvl1pPr>
          </a:lstStyle>
          <a:p>
            <a:r>
              <a:rPr lang="en-US"/>
              <a:t>Headline Avenir Bold (36pt)</a:t>
            </a:r>
          </a:p>
        </p:txBody>
      </p:sp>
      <p:sp>
        <p:nvSpPr>
          <p:cNvPr id="8" name="Text Placeholder 9">
            <a:extLst>
              <a:ext uri="{FF2B5EF4-FFF2-40B4-BE49-F238E27FC236}">
                <a16:creationId xmlns:a16="http://schemas.microsoft.com/office/drawing/2014/main" id="{9BAA9841-5BE8-0A37-97F8-6957C072DD3E}"/>
              </a:ext>
            </a:extLst>
          </p:cNvPr>
          <p:cNvSpPr>
            <a:spLocks noGrp="1"/>
          </p:cNvSpPr>
          <p:nvPr>
            <p:ph type="body" sz="quarter" idx="16"/>
          </p:nvPr>
        </p:nvSpPr>
        <p:spPr>
          <a:xfrm>
            <a:off x="6474544" y="1752600"/>
            <a:ext cx="5257800" cy="434009"/>
          </a:xfrm>
        </p:spPr>
        <p:txBody>
          <a:bodyPr>
            <a:noAutofit/>
          </a:bodyPr>
          <a:lstStyle/>
          <a:p>
            <a:pPr lvl="0"/>
            <a:r>
              <a:rPr lang="en-US"/>
              <a:t>Click to edit Master text styles</a:t>
            </a:r>
          </a:p>
        </p:txBody>
      </p:sp>
      <p:sp>
        <p:nvSpPr>
          <p:cNvPr id="7" name="Text Placeholder 1">
            <a:extLst>
              <a:ext uri="{FF2B5EF4-FFF2-40B4-BE49-F238E27FC236}">
                <a16:creationId xmlns:a16="http://schemas.microsoft.com/office/drawing/2014/main" id="{5EAA88D2-3C75-9835-99DF-B21525A42350}"/>
              </a:ext>
            </a:extLst>
          </p:cNvPr>
          <p:cNvSpPr>
            <a:spLocks noGrp="1"/>
          </p:cNvSpPr>
          <p:nvPr>
            <p:ph type="body" sz="quarter" idx="15" hasCustomPrompt="1"/>
          </p:nvPr>
        </p:nvSpPr>
        <p:spPr>
          <a:xfrm>
            <a:off x="6474544" y="2286000"/>
            <a:ext cx="5257800" cy="3886200"/>
          </a:xfrm>
        </p:spPr>
        <p:txBody>
          <a:bodyPr>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Content Placeholder 3">
            <a:extLst>
              <a:ext uri="{FF2B5EF4-FFF2-40B4-BE49-F238E27FC236}">
                <a16:creationId xmlns:a16="http://schemas.microsoft.com/office/drawing/2014/main" id="{48D590E7-24BB-8D02-87B0-CC0A89CF3858}"/>
              </a:ext>
            </a:extLst>
          </p:cNvPr>
          <p:cNvSpPr>
            <a:spLocks noGrp="1"/>
          </p:cNvSpPr>
          <p:nvPr>
            <p:ph sz="quarter" idx="14"/>
          </p:nvPr>
        </p:nvSpPr>
        <p:spPr>
          <a:xfrm>
            <a:off x="0" y="0"/>
            <a:ext cx="6019800" cy="6858000"/>
          </a:xfrm>
        </p:spPr>
        <p:txBody>
          <a:bodyPr lIns="457200" tIns="457200" rIns="457200" bIns="4572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ACE196E3-CC32-96E9-6395-5AD9E62FED8D}"/>
              </a:ext>
            </a:extLst>
          </p:cNvPr>
          <p:cNvSpPr>
            <a:spLocks noGrp="1"/>
          </p:cNvSpPr>
          <p:nvPr>
            <p:ph type="ftr" sz="quarter" idx="23"/>
          </p:nvPr>
        </p:nvSpPr>
        <p:spPr/>
        <p:txBody>
          <a:bodyPr/>
          <a:lstStyle/>
          <a:p>
            <a:r>
              <a:rPr lang="en-US"/>
              <a:t> </a:t>
            </a:r>
          </a:p>
        </p:txBody>
      </p:sp>
      <p:sp>
        <p:nvSpPr>
          <p:cNvPr id="6" name="Slide Number Placeholder 1">
            <a:extLst>
              <a:ext uri="{FF2B5EF4-FFF2-40B4-BE49-F238E27FC236}">
                <a16:creationId xmlns:a16="http://schemas.microsoft.com/office/drawing/2014/main" id="{37B7FF5C-64C4-93F0-51F0-19213F187A12}"/>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533858DD-74E3-7F0B-9650-889AA5301507}"/>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336888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72">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02103-Split(Light)">
    <p:spTree>
      <p:nvGrpSpPr>
        <p:cNvPr id="1" name=""/>
        <p:cNvGrpSpPr/>
        <p:nvPr/>
      </p:nvGrpSpPr>
      <p:grpSpPr>
        <a:xfrm>
          <a:off x="0" y="0"/>
          <a:ext cx="0" cy="0"/>
          <a:chOff x="0" y="0"/>
          <a:chExt cx="0" cy="0"/>
        </a:xfrm>
      </p:grpSpPr>
      <p:sp>
        <p:nvSpPr>
          <p:cNvPr id="15" name="Text Placeholder 10">
            <a:extLst>
              <a:ext uri="{FF2B5EF4-FFF2-40B4-BE49-F238E27FC236}">
                <a16:creationId xmlns:a16="http://schemas.microsoft.com/office/drawing/2014/main" id="{D13EEB4A-BD99-FF76-76B9-3073135BEE34}"/>
              </a:ext>
            </a:extLst>
          </p:cNvPr>
          <p:cNvSpPr>
            <a:spLocks noGrp="1"/>
          </p:cNvSpPr>
          <p:nvPr>
            <p:ph type="body" sz="quarter" idx="22" hasCustomPrompt="1"/>
          </p:nvPr>
        </p:nvSpPr>
        <p:spPr>
          <a:xfrm>
            <a:off x="6474544" y="411513"/>
            <a:ext cx="5257823" cy="182563"/>
          </a:xfrm>
        </p:spPr>
        <p:txBody>
          <a:bodyPr>
            <a:noAutofit/>
          </a:bodyPr>
          <a:lstStyle>
            <a:lvl1pPr>
              <a:defRPr sz="1000" b="0" i="0">
                <a:solidFill>
                  <a:schemeClr val="tx2"/>
                </a:solidFill>
                <a:latin typeface="Avenir Next Medium" panose="020B0503020202020204" pitchFamily="34" charset="0"/>
              </a:defRPr>
            </a:lvl1pPr>
          </a:lstStyle>
          <a:p>
            <a:pPr lvl="0"/>
            <a:r>
              <a:rPr lang="en-US"/>
              <a:t>EYEBROW</a:t>
            </a:r>
          </a:p>
        </p:txBody>
      </p:sp>
      <p:sp>
        <p:nvSpPr>
          <p:cNvPr id="16" name="Title 1">
            <a:extLst>
              <a:ext uri="{FF2B5EF4-FFF2-40B4-BE49-F238E27FC236}">
                <a16:creationId xmlns:a16="http://schemas.microsoft.com/office/drawing/2014/main" id="{0DE9BA1B-AB55-3766-3B75-DAC817ED3516}"/>
              </a:ext>
            </a:extLst>
          </p:cNvPr>
          <p:cNvSpPr>
            <a:spLocks noGrp="1"/>
          </p:cNvSpPr>
          <p:nvPr>
            <p:ph type="title" hasCustomPrompt="1"/>
          </p:nvPr>
        </p:nvSpPr>
        <p:spPr>
          <a:xfrm>
            <a:off x="6474544" y="685800"/>
            <a:ext cx="5257800" cy="1097280"/>
          </a:xfrm>
        </p:spPr>
        <p:txBody>
          <a:bodyPr anchor="b"/>
          <a:lstStyle>
            <a:lvl1pPr>
              <a:defRPr sz="3600"/>
            </a:lvl1pPr>
          </a:lstStyle>
          <a:p>
            <a:r>
              <a:rPr lang="en-US"/>
              <a:t>Headline Avenir Bold (36pt)</a:t>
            </a:r>
          </a:p>
        </p:txBody>
      </p:sp>
      <p:sp>
        <p:nvSpPr>
          <p:cNvPr id="7" name="Text Placeholder 1">
            <a:extLst>
              <a:ext uri="{FF2B5EF4-FFF2-40B4-BE49-F238E27FC236}">
                <a16:creationId xmlns:a16="http://schemas.microsoft.com/office/drawing/2014/main" id="{5EAA88D2-3C75-9835-99DF-B21525A42350}"/>
              </a:ext>
            </a:extLst>
          </p:cNvPr>
          <p:cNvSpPr>
            <a:spLocks noGrp="1"/>
          </p:cNvSpPr>
          <p:nvPr>
            <p:ph type="body" sz="quarter" idx="15" hasCustomPrompt="1"/>
          </p:nvPr>
        </p:nvSpPr>
        <p:spPr>
          <a:xfrm>
            <a:off x="6474544" y="1874537"/>
            <a:ext cx="5257800" cy="4297663"/>
          </a:xfrm>
        </p:spPr>
        <p:txBody>
          <a:bodyPr>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Content Placeholder 3">
            <a:extLst>
              <a:ext uri="{FF2B5EF4-FFF2-40B4-BE49-F238E27FC236}">
                <a16:creationId xmlns:a16="http://schemas.microsoft.com/office/drawing/2014/main" id="{48D590E7-24BB-8D02-87B0-CC0A89CF3858}"/>
              </a:ext>
            </a:extLst>
          </p:cNvPr>
          <p:cNvSpPr>
            <a:spLocks noGrp="1"/>
          </p:cNvSpPr>
          <p:nvPr>
            <p:ph sz="quarter" idx="14"/>
          </p:nvPr>
        </p:nvSpPr>
        <p:spPr>
          <a:xfrm>
            <a:off x="0" y="0"/>
            <a:ext cx="6019800" cy="6858000"/>
          </a:xfrm>
        </p:spPr>
        <p:txBody>
          <a:bodyPr lIns="457200" tIns="457200" rIns="457200" bIns="4572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20AF9C68-7C16-B7E0-5EA7-EEA5CCE29F21}"/>
              </a:ext>
            </a:extLst>
          </p:cNvPr>
          <p:cNvSpPr>
            <a:spLocks noGrp="1"/>
          </p:cNvSpPr>
          <p:nvPr>
            <p:ph type="ftr" sz="quarter" idx="23"/>
          </p:nvPr>
        </p:nvSpPr>
        <p:spPr/>
        <p:txBody>
          <a:bodyPr/>
          <a:lstStyle/>
          <a:p>
            <a:r>
              <a:rPr lang="en-US"/>
              <a:t> </a:t>
            </a:r>
          </a:p>
        </p:txBody>
      </p:sp>
      <p:sp>
        <p:nvSpPr>
          <p:cNvPr id="6" name="Slide Number Placeholder 1">
            <a:extLst>
              <a:ext uri="{FF2B5EF4-FFF2-40B4-BE49-F238E27FC236}">
                <a16:creationId xmlns:a16="http://schemas.microsoft.com/office/drawing/2014/main" id="{C6A9D37D-CD8A-A697-CBCD-F83D19D6DD9A}"/>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B91F61D8-1E14-FA86-7752-D40084259369}"/>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163671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72">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02105-Content(Light)">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0D445559-67DA-F8AF-81D5-9904FBEA0C3C}"/>
              </a:ext>
            </a:extLst>
          </p:cNvPr>
          <p:cNvSpPr>
            <a:spLocks noGrp="1"/>
          </p:cNvSpPr>
          <p:nvPr>
            <p:ph idx="13" hasCustomPrompt="1"/>
          </p:nvPr>
        </p:nvSpPr>
        <p:spPr>
          <a:xfrm>
            <a:off x="472458" y="1986528"/>
            <a:ext cx="3642342" cy="4414271"/>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Content Placeholder 2">
            <a:extLst>
              <a:ext uri="{FF2B5EF4-FFF2-40B4-BE49-F238E27FC236}">
                <a16:creationId xmlns:a16="http://schemas.microsoft.com/office/drawing/2014/main" id="{6A441098-56C1-888D-B836-15158E4BAC0B}"/>
              </a:ext>
            </a:extLst>
          </p:cNvPr>
          <p:cNvSpPr>
            <a:spLocks noGrp="1"/>
          </p:cNvSpPr>
          <p:nvPr>
            <p:ph idx="14" hasCustomPrompt="1"/>
          </p:nvPr>
        </p:nvSpPr>
        <p:spPr>
          <a:xfrm>
            <a:off x="4282458" y="1986528"/>
            <a:ext cx="3642342" cy="4414271"/>
          </a:xfrm>
          <a:prstGeom prst="rect">
            <a:avLst/>
          </a:prstGeom>
        </p:spPr>
        <p:txBody>
          <a:bodyPr vert="horz" lIns="0" tIns="45720" rIns="27432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6" name="Content Placeholder 3">
            <a:extLst>
              <a:ext uri="{FF2B5EF4-FFF2-40B4-BE49-F238E27FC236}">
                <a16:creationId xmlns:a16="http://schemas.microsoft.com/office/drawing/2014/main" id="{95BFE729-3B4E-67D8-5DAA-9AB0931E0A51}"/>
              </a:ext>
            </a:extLst>
          </p:cNvPr>
          <p:cNvSpPr>
            <a:spLocks noGrp="1"/>
          </p:cNvSpPr>
          <p:nvPr>
            <p:ph idx="1" hasCustomPrompt="1"/>
          </p:nvPr>
        </p:nvSpPr>
        <p:spPr>
          <a:xfrm>
            <a:off x="8077200" y="0"/>
            <a:ext cx="4114800" cy="6858000"/>
          </a:xfrm>
          <a:prstGeom prst="rect">
            <a:avLst/>
          </a:prstGeom>
        </p:spPr>
        <p:txBody>
          <a:bodyPr vert="horz" lIns="457200" tIns="457200" rIns="45720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1" name="Picture Placeholder 1">
            <a:extLst>
              <a:ext uri="{FF2B5EF4-FFF2-40B4-BE49-F238E27FC236}">
                <a16:creationId xmlns:a16="http://schemas.microsoft.com/office/drawing/2014/main" id="{EC5A8F24-AF0A-FE23-E164-D7B142719E61}"/>
              </a:ext>
            </a:extLst>
          </p:cNvPr>
          <p:cNvSpPr>
            <a:spLocks noGrp="1"/>
          </p:cNvSpPr>
          <p:nvPr>
            <p:ph type="pic" sz="quarter" idx="20"/>
          </p:nvPr>
        </p:nvSpPr>
        <p:spPr>
          <a:xfrm>
            <a:off x="8379659" y="1750428"/>
            <a:ext cx="3355141" cy="3355131"/>
          </a:xfrm>
          <a:custGeom>
            <a:avLst/>
            <a:gdLst>
              <a:gd name="connsiteX0" fmla="*/ 0 w 4879317"/>
              <a:gd name="connsiteY0" fmla="*/ 975899 h 4879304"/>
              <a:gd name="connsiteX1" fmla="*/ 975865 w 4879317"/>
              <a:gd name="connsiteY1" fmla="*/ 975899 h 4879304"/>
              <a:gd name="connsiteX2" fmla="*/ 975865 w 4879317"/>
              <a:gd name="connsiteY2" fmla="*/ 3903456 h 4879304"/>
              <a:gd name="connsiteX3" fmla="*/ 975866 w 4879317"/>
              <a:gd name="connsiteY3" fmla="*/ 3903456 h 4879304"/>
              <a:gd name="connsiteX4" fmla="*/ 975866 w 4879317"/>
              <a:gd name="connsiteY4" fmla="*/ 3903457 h 4879304"/>
              <a:gd name="connsiteX5" fmla="*/ 3903468 w 4879317"/>
              <a:gd name="connsiteY5" fmla="*/ 3903457 h 4879304"/>
              <a:gd name="connsiteX6" fmla="*/ 3903468 w 4879317"/>
              <a:gd name="connsiteY6" fmla="*/ 4879304 h 4879304"/>
              <a:gd name="connsiteX7" fmla="*/ 731900 w 4879317"/>
              <a:gd name="connsiteY7" fmla="*/ 4879304 h 4879304"/>
              <a:gd name="connsiteX8" fmla="*/ 322688 w 4879317"/>
              <a:gd name="connsiteY8" fmla="*/ 4754310 h 4879304"/>
              <a:gd name="connsiteX9" fmla="*/ 214369 w 4879317"/>
              <a:gd name="connsiteY9" fmla="*/ 4664940 h 4879304"/>
              <a:gd name="connsiteX10" fmla="*/ 124998 w 4879317"/>
              <a:gd name="connsiteY10" fmla="*/ 4556624 h 4879304"/>
              <a:gd name="connsiteX11" fmla="*/ 0 w 4879317"/>
              <a:gd name="connsiteY11" fmla="*/ 4147421 h 4879304"/>
              <a:gd name="connsiteX12" fmla="*/ 975849 w 4879317"/>
              <a:gd name="connsiteY12" fmla="*/ 0 h 4879304"/>
              <a:gd name="connsiteX13" fmla="*/ 2195680 w 4879317"/>
              <a:gd name="connsiteY13" fmla="*/ 0 h 4879304"/>
              <a:gd name="connsiteX14" fmla="*/ 2480569 w 4879317"/>
              <a:gd name="connsiteY14" fmla="*/ 57516 h 4879304"/>
              <a:gd name="connsiteX15" fmla="*/ 2604892 w 4879317"/>
              <a:gd name="connsiteY15" fmla="*/ 124995 h 4879304"/>
              <a:gd name="connsiteX16" fmla="*/ 2713211 w 4879317"/>
              <a:gd name="connsiteY16" fmla="*/ 214364 h 4879304"/>
              <a:gd name="connsiteX17" fmla="*/ 2927580 w 4879317"/>
              <a:gd name="connsiteY17" fmla="*/ 731888 h 4879304"/>
              <a:gd name="connsiteX18" fmla="*/ 2927580 w 4879317"/>
              <a:gd name="connsiteY18" fmla="*/ 1951702 h 4879304"/>
              <a:gd name="connsiteX19" fmla="*/ 2927581 w 4879317"/>
              <a:gd name="connsiteY19" fmla="*/ 1951702 h 4879304"/>
              <a:gd name="connsiteX20" fmla="*/ 2927581 w 4879317"/>
              <a:gd name="connsiteY20" fmla="*/ 1951703 h 4879304"/>
              <a:gd name="connsiteX21" fmla="*/ 4147417 w 4879317"/>
              <a:gd name="connsiteY21" fmla="*/ 1951703 h 4879304"/>
              <a:gd name="connsiteX22" fmla="*/ 4556630 w 4879317"/>
              <a:gd name="connsiteY22" fmla="*/ 2076699 h 4879304"/>
              <a:gd name="connsiteX23" fmla="*/ 4664949 w 4879317"/>
              <a:gd name="connsiteY23" fmla="*/ 2166068 h 4879304"/>
              <a:gd name="connsiteX24" fmla="*/ 4754320 w 4879317"/>
              <a:gd name="connsiteY24" fmla="*/ 2274386 h 4879304"/>
              <a:gd name="connsiteX25" fmla="*/ 4879317 w 4879317"/>
              <a:gd name="connsiteY25" fmla="*/ 2683593 h 4879304"/>
              <a:gd name="connsiteX26" fmla="*/ 4879317 w 4879317"/>
              <a:gd name="connsiteY26" fmla="*/ 3903406 h 4879304"/>
              <a:gd name="connsiteX27" fmla="*/ 3903446 w 4879317"/>
              <a:gd name="connsiteY27" fmla="*/ 3903406 h 4879304"/>
              <a:gd name="connsiteX28" fmla="*/ 3903446 w 4879317"/>
              <a:gd name="connsiteY28" fmla="*/ 2927558 h 4879304"/>
              <a:gd name="connsiteX29" fmla="*/ 3903445 w 4879317"/>
              <a:gd name="connsiteY29" fmla="*/ 2927558 h 4879304"/>
              <a:gd name="connsiteX30" fmla="*/ 3903445 w 4879317"/>
              <a:gd name="connsiteY30" fmla="*/ 2927557 h 4879304"/>
              <a:gd name="connsiteX31" fmla="*/ 1951714 w 4879317"/>
              <a:gd name="connsiteY31" fmla="*/ 2927557 h 4879304"/>
              <a:gd name="connsiteX32" fmla="*/ 1951714 w 4879317"/>
              <a:gd name="connsiteY32" fmla="*/ 975855 h 4879304"/>
              <a:gd name="connsiteX33" fmla="*/ 1951713 w 4879317"/>
              <a:gd name="connsiteY33" fmla="*/ 975855 h 4879304"/>
              <a:gd name="connsiteX34" fmla="*/ 1951713 w 4879317"/>
              <a:gd name="connsiteY34" fmla="*/ 975854 h 4879304"/>
              <a:gd name="connsiteX35" fmla="*/ 975849 w 4879317"/>
              <a:gd name="connsiteY35" fmla="*/ 975854 h 48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879317" h="4879304">
                <a:moveTo>
                  <a:pt x="0" y="975899"/>
                </a:moveTo>
                <a:lnTo>
                  <a:pt x="975865" y="975899"/>
                </a:lnTo>
                <a:lnTo>
                  <a:pt x="975865" y="3903456"/>
                </a:lnTo>
                <a:lnTo>
                  <a:pt x="975866" y="3903456"/>
                </a:lnTo>
                <a:lnTo>
                  <a:pt x="975866" y="3903457"/>
                </a:lnTo>
                <a:lnTo>
                  <a:pt x="3903468" y="3903457"/>
                </a:lnTo>
                <a:lnTo>
                  <a:pt x="3903468" y="4879304"/>
                </a:lnTo>
                <a:lnTo>
                  <a:pt x="731900" y="4879304"/>
                </a:lnTo>
                <a:cubicBezTo>
                  <a:pt x="580319" y="4879304"/>
                  <a:pt x="439500" y="4833225"/>
                  <a:pt x="322688" y="4754310"/>
                </a:cubicBezTo>
                <a:lnTo>
                  <a:pt x="214369" y="4664940"/>
                </a:lnTo>
                <a:lnTo>
                  <a:pt x="124998" y="4556624"/>
                </a:lnTo>
                <a:cubicBezTo>
                  <a:pt x="46081" y="4439815"/>
                  <a:pt x="0" y="4298999"/>
                  <a:pt x="0" y="4147421"/>
                </a:cubicBezTo>
                <a:close/>
                <a:moveTo>
                  <a:pt x="975849" y="0"/>
                </a:moveTo>
                <a:lnTo>
                  <a:pt x="2195680" y="0"/>
                </a:lnTo>
                <a:cubicBezTo>
                  <a:pt x="2296735" y="0"/>
                  <a:pt x="2393006" y="20480"/>
                  <a:pt x="2480569" y="57516"/>
                </a:cubicBezTo>
                <a:lnTo>
                  <a:pt x="2604892" y="124995"/>
                </a:lnTo>
                <a:lnTo>
                  <a:pt x="2713211" y="214364"/>
                </a:lnTo>
                <a:cubicBezTo>
                  <a:pt x="2845659" y="346810"/>
                  <a:pt x="2927580" y="529783"/>
                  <a:pt x="2927580" y="731888"/>
                </a:cubicBezTo>
                <a:lnTo>
                  <a:pt x="2927580" y="1951702"/>
                </a:lnTo>
                <a:lnTo>
                  <a:pt x="2927581" y="1951702"/>
                </a:lnTo>
                <a:lnTo>
                  <a:pt x="2927581" y="1951703"/>
                </a:lnTo>
                <a:lnTo>
                  <a:pt x="4147417" y="1951703"/>
                </a:lnTo>
                <a:cubicBezTo>
                  <a:pt x="4298999" y="1951703"/>
                  <a:pt x="4439818" y="1997783"/>
                  <a:pt x="4556630" y="2076699"/>
                </a:cubicBezTo>
                <a:lnTo>
                  <a:pt x="4664949" y="2166068"/>
                </a:lnTo>
                <a:lnTo>
                  <a:pt x="4754320" y="2274386"/>
                </a:lnTo>
                <a:cubicBezTo>
                  <a:pt x="4833237" y="2391196"/>
                  <a:pt x="4879317" y="2532013"/>
                  <a:pt x="4879317" y="2683593"/>
                </a:cubicBezTo>
                <a:lnTo>
                  <a:pt x="4879317" y="3903406"/>
                </a:lnTo>
                <a:lnTo>
                  <a:pt x="3903446" y="3903406"/>
                </a:lnTo>
                <a:lnTo>
                  <a:pt x="3903446" y="2927558"/>
                </a:lnTo>
                <a:lnTo>
                  <a:pt x="3903445" y="2927558"/>
                </a:lnTo>
                <a:lnTo>
                  <a:pt x="3903445" y="2927557"/>
                </a:lnTo>
                <a:lnTo>
                  <a:pt x="1951714" y="2927557"/>
                </a:lnTo>
                <a:lnTo>
                  <a:pt x="1951714" y="975855"/>
                </a:lnTo>
                <a:lnTo>
                  <a:pt x="1951713" y="975855"/>
                </a:lnTo>
                <a:lnTo>
                  <a:pt x="1951713" y="975854"/>
                </a:lnTo>
                <a:lnTo>
                  <a:pt x="975849" y="975854"/>
                </a:lnTo>
                <a:close/>
              </a:path>
            </a:pathLst>
          </a:custGeom>
        </p:spPr>
        <p:txBody>
          <a:bodyPr wrap="square">
            <a:noAutofit/>
          </a:bodyPr>
          <a:lstStyle>
            <a:lvl1pPr>
              <a:defRPr sz="1200"/>
            </a:lvl1pPr>
          </a:lstStyle>
          <a:p>
            <a:endParaRPr lang="en-US"/>
          </a:p>
        </p:txBody>
      </p:sp>
      <p:sp>
        <p:nvSpPr>
          <p:cNvPr id="2" name="Footer Placeholder 1">
            <a:extLst>
              <a:ext uri="{FF2B5EF4-FFF2-40B4-BE49-F238E27FC236}">
                <a16:creationId xmlns:a16="http://schemas.microsoft.com/office/drawing/2014/main" id="{1A3265ED-AAE1-8CA1-41BE-FA8A555AE727}"/>
              </a:ext>
            </a:extLst>
          </p:cNvPr>
          <p:cNvSpPr>
            <a:spLocks noGrp="1"/>
          </p:cNvSpPr>
          <p:nvPr>
            <p:ph type="ftr" sz="quarter" idx="18"/>
          </p:nvPr>
        </p:nvSpPr>
        <p:spPr/>
        <p:txBody>
          <a:bodyPr/>
          <a:lstStyle/>
          <a:p>
            <a:r>
              <a:rPr lang="en-US"/>
              <a:t> </a:t>
            </a:r>
          </a:p>
        </p:txBody>
      </p:sp>
      <p:sp>
        <p:nvSpPr>
          <p:cNvPr id="10" name="Slide Number Placeholder 1">
            <a:extLst>
              <a:ext uri="{FF2B5EF4-FFF2-40B4-BE49-F238E27FC236}">
                <a16:creationId xmlns:a16="http://schemas.microsoft.com/office/drawing/2014/main" id="{C48F6A01-83AD-393A-9AA8-530D937579E1}"/>
              </a:ext>
            </a:extLst>
          </p:cNvPr>
          <p:cNvSpPr>
            <a:spLocks noGrp="1"/>
          </p:cNvSpPr>
          <p:nvPr>
            <p:ph type="sldNum" sz="quarter" idx="1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F7D73FB4-C798-A90D-50FF-1984E69787E5}"/>
              </a:ext>
            </a:extLst>
          </p:cNvPr>
          <p:cNvSpPr>
            <a:spLocks noGrp="1"/>
          </p:cNvSpPr>
          <p:nvPr>
            <p:ph type="dt" sz="half" idx="21"/>
          </p:nvPr>
        </p:nvSpPr>
        <p:spPr/>
        <p:txBody>
          <a:bodyPr/>
          <a:lstStyle/>
          <a:p>
            <a:endParaRPr lang="en-US"/>
          </a:p>
        </p:txBody>
      </p:sp>
      <p:sp>
        <p:nvSpPr>
          <p:cNvPr id="4" name="Text Placeholder 10">
            <a:extLst>
              <a:ext uri="{FF2B5EF4-FFF2-40B4-BE49-F238E27FC236}">
                <a16:creationId xmlns:a16="http://schemas.microsoft.com/office/drawing/2014/main" id="{B927F4B0-0110-12CF-8BD6-05CB78378E1D}"/>
              </a:ext>
            </a:extLst>
          </p:cNvPr>
          <p:cNvSpPr>
            <a:spLocks noGrp="1"/>
          </p:cNvSpPr>
          <p:nvPr>
            <p:ph type="body" sz="quarter" idx="15" hasCustomPrompt="1"/>
          </p:nvPr>
        </p:nvSpPr>
        <p:spPr>
          <a:xfrm>
            <a:off x="457201" y="457200"/>
            <a:ext cx="746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AB1599E9-80A7-81A2-0E04-C5C836B7805F}"/>
              </a:ext>
            </a:extLst>
          </p:cNvPr>
          <p:cNvSpPr>
            <a:spLocks noGrp="1"/>
          </p:cNvSpPr>
          <p:nvPr>
            <p:ph type="title" hasCustomPrompt="1"/>
          </p:nvPr>
        </p:nvSpPr>
        <p:spPr>
          <a:xfrm>
            <a:off x="457201" y="656802"/>
            <a:ext cx="7467600" cy="568748"/>
          </a:xfrm>
        </p:spPr>
        <p:txBody>
          <a:bodyPr rIns="274320"/>
          <a:lstStyle/>
          <a:p>
            <a:r>
              <a:rPr lang="en-US"/>
              <a:t>Headline Avenir Bold (36pt)</a:t>
            </a:r>
          </a:p>
        </p:txBody>
      </p:sp>
      <p:sp>
        <p:nvSpPr>
          <p:cNvPr id="8" name="Text Placeholder 9">
            <a:extLst>
              <a:ext uri="{FF2B5EF4-FFF2-40B4-BE49-F238E27FC236}">
                <a16:creationId xmlns:a16="http://schemas.microsoft.com/office/drawing/2014/main" id="{34B0270E-46C2-BC89-A8CB-3C4ACD82D41A}"/>
              </a:ext>
            </a:extLst>
          </p:cNvPr>
          <p:cNvSpPr>
            <a:spLocks noGrp="1"/>
          </p:cNvSpPr>
          <p:nvPr>
            <p:ph type="body" sz="quarter" idx="22" hasCustomPrompt="1"/>
          </p:nvPr>
        </p:nvSpPr>
        <p:spPr>
          <a:xfrm>
            <a:off x="457202" y="1225550"/>
            <a:ext cx="7467600" cy="603904"/>
          </a:xfrm>
        </p:spPr>
        <p:txBody>
          <a:bodyPr rIns="274320"/>
          <a:lstStyle/>
          <a:p>
            <a:pPr lvl="0"/>
            <a:r>
              <a:rPr lang="en-US"/>
              <a:t>Sub Title</a:t>
            </a:r>
          </a:p>
        </p:txBody>
      </p:sp>
    </p:spTree>
    <p:extLst>
      <p:ext uri="{BB962C8B-B14F-4D97-AF65-F5344CB8AC3E}">
        <p14:creationId xmlns:p14="http://schemas.microsoft.com/office/powerpoint/2010/main" val="1942056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02107-Content(Light)">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95BFE729-3B4E-67D8-5DAA-9AB0931E0A51}"/>
              </a:ext>
            </a:extLst>
          </p:cNvPr>
          <p:cNvSpPr>
            <a:spLocks noGrp="1"/>
          </p:cNvSpPr>
          <p:nvPr>
            <p:ph idx="1" hasCustomPrompt="1"/>
          </p:nvPr>
        </p:nvSpPr>
        <p:spPr>
          <a:xfrm>
            <a:off x="1" y="0"/>
            <a:ext cx="4114800" cy="6858000"/>
          </a:xfrm>
          <a:prstGeom prst="rect">
            <a:avLst/>
          </a:prstGeom>
        </p:spPr>
        <p:txBody>
          <a:bodyPr vert="horz" lIns="457200" tIns="457200" rIns="45720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Conten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4282459" y="1981200"/>
            <a:ext cx="3642341" cy="4419600"/>
          </a:xfrm>
          <a:prstGeom prst="rect">
            <a:avLst/>
          </a:prstGeom>
        </p:spPr>
        <p:txBody>
          <a:bodyPr vert="horz" lIns="18288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Content Placeholder 1">
            <a:extLst>
              <a:ext uri="{FF2B5EF4-FFF2-40B4-BE49-F238E27FC236}">
                <a16:creationId xmlns:a16="http://schemas.microsoft.com/office/drawing/2014/main" id="{6A441098-56C1-888D-B836-15158E4BAC0B}"/>
              </a:ext>
            </a:extLst>
          </p:cNvPr>
          <p:cNvSpPr>
            <a:spLocks noGrp="1"/>
          </p:cNvSpPr>
          <p:nvPr>
            <p:ph idx="14" hasCustomPrompt="1"/>
          </p:nvPr>
        </p:nvSpPr>
        <p:spPr>
          <a:xfrm>
            <a:off x="8077199" y="1981200"/>
            <a:ext cx="3657601" cy="4419600"/>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5" name="Picture Placeholder 1">
            <a:extLst>
              <a:ext uri="{FF2B5EF4-FFF2-40B4-BE49-F238E27FC236}">
                <a16:creationId xmlns:a16="http://schemas.microsoft.com/office/drawing/2014/main" id="{E2ABE7D6-1E17-26B3-6772-20DD3DA41249}"/>
              </a:ext>
            </a:extLst>
          </p:cNvPr>
          <p:cNvSpPr>
            <a:spLocks noGrp="1"/>
          </p:cNvSpPr>
          <p:nvPr>
            <p:ph type="pic" sz="quarter" idx="20"/>
          </p:nvPr>
        </p:nvSpPr>
        <p:spPr>
          <a:xfrm>
            <a:off x="330629" y="1242905"/>
            <a:ext cx="3633905" cy="3633895"/>
          </a:xfrm>
          <a:custGeom>
            <a:avLst/>
            <a:gdLst>
              <a:gd name="connsiteX0" fmla="*/ 0 w 4879317"/>
              <a:gd name="connsiteY0" fmla="*/ 975899 h 4879304"/>
              <a:gd name="connsiteX1" fmla="*/ 975865 w 4879317"/>
              <a:gd name="connsiteY1" fmla="*/ 975899 h 4879304"/>
              <a:gd name="connsiteX2" fmla="*/ 975865 w 4879317"/>
              <a:gd name="connsiteY2" fmla="*/ 3903456 h 4879304"/>
              <a:gd name="connsiteX3" fmla="*/ 975866 w 4879317"/>
              <a:gd name="connsiteY3" fmla="*/ 3903456 h 4879304"/>
              <a:gd name="connsiteX4" fmla="*/ 975866 w 4879317"/>
              <a:gd name="connsiteY4" fmla="*/ 3903457 h 4879304"/>
              <a:gd name="connsiteX5" fmla="*/ 3903468 w 4879317"/>
              <a:gd name="connsiteY5" fmla="*/ 3903457 h 4879304"/>
              <a:gd name="connsiteX6" fmla="*/ 3903468 w 4879317"/>
              <a:gd name="connsiteY6" fmla="*/ 4879304 h 4879304"/>
              <a:gd name="connsiteX7" fmla="*/ 731900 w 4879317"/>
              <a:gd name="connsiteY7" fmla="*/ 4879304 h 4879304"/>
              <a:gd name="connsiteX8" fmla="*/ 322688 w 4879317"/>
              <a:gd name="connsiteY8" fmla="*/ 4754310 h 4879304"/>
              <a:gd name="connsiteX9" fmla="*/ 214369 w 4879317"/>
              <a:gd name="connsiteY9" fmla="*/ 4664940 h 4879304"/>
              <a:gd name="connsiteX10" fmla="*/ 124998 w 4879317"/>
              <a:gd name="connsiteY10" fmla="*/ 4556624 h 4879304"/>
              <a:gd name="connsiteX11" fmla="*/ 0 w 4879317"/>
              <a:gd name="connsiteY11" fmla="*/ 4147421 h 4879304"/>
              <a:gd name="connsiteX12" fmla="*/ 975849 w 4879317"/>
              <a:gd name="connsiteY12" fmla="*/ 0 h 4879304"/>
              <a:gd name="connsiteX13" fmla="*/ 2195680 w 4879317"/>
              <a:gd name="connsiteY13" fmla="*/ 0 h 4879304"/>
              <a:gd name="connsiteX14" fmla="*/ 2480569 w 4879317"/>
              <a:gd name="connsiteY14" fmla="*/ 57516 h 4879304"/>
              <a:gd name="connsiteX15" fmla="*/ 2604892 w 4879317"/>
              <a:gd name="connsiteY15" fmla="*/ 124995 h 4879304"/>
              <a:gd name="connsiteX16" fmla="*/ 2713211 w 4879317"/>
              <a:gd name="connsiteY16" fmla="*/ 214364 h 4879304"/>
              <a:gd name="connsiteX17" fmla="*/ 2927580 w 4879317"/>
              <a:gd name="connsiteY17" fmla="*/ 731888 h 4879304"/>
              <a:gd name="connsiteX18" fmla="*/ 2927580 w 4879317"/>
              <a:gd name="connsiteY18" fmla="*/ 1951702 h 4879304"/>
              <a:gd name="connsiteX19" fmla="*/ 2927581 w 4879317"/>
              <a:gd name="connsiteY19" fmla="*/ 1951702 h 4879304"/>
              <a:gd name="connsiteX20" fmla="*/ 2927581 w 4879317"/>
              <a:gd name="connsiteY20" fmla="*/ 1951703 h 4879304"/>
              <a:gd name="connsiteX21" fmla="*/ 4147417 w 4879317"/>
              <a:gd name="connsiteY21" fmla="*/ 1951703 h 4879304"/>
              <a:gd name="connsiteX22" fmla="*/ 4556630 w 4879317"/>
              <a:gd name="connsiteY22" fmla="*/ 2076699 h 4879304"/>
              <a:gd name="connsiteX23" fmla="*/ 4664949 w 4879317"/>
              <a:gd name="connsiteY23" fmla="*/ 2166068 h 4879304"/>
              <a:gd name="connsiteX24" fmla="*/ 4754320 w 4879317"/>
              <a:gd name="connsiteY24" fmla="*/ 2274386 h 4879304"/>
              <a:gd name="connsiteX25" fmla="*/ 4879317 w 4879317"/>
              <a:gd name="connsiteY25" fmla="*/ 2683593 h 4879304"/>
              <a:gd name="connsiteX26" fmla="*/ 4879317 w 4879317"/>
              <a:gd name="connsiteY26" fmla="*/ 3903406 h 4879304"/>
              <a:gd name="connsiteX27" fmla="*/ 3903446 w 4879317"/>
              <a:gd name="connsiteY27" fmla="*/ 3903406 h 4879304"/>
              <a:gd name="connsiteX28" fmla="*/ 3903446 w 4879317"/>
              <a:gd name="connsiteY28" fmla="*/ 2927558 h 4879304"/>
              <a:gd name="connsiteX29" fmla="*/ 3903445 w 4879317"/>
              <a:gd name="connsiteY29" fmla="*/ 2927558 h 4879304"/>
              <a:gd name="connsiteX30" fmla="*/ 3903445 w 4879317"/>
              <a:gd name="connsiteY30" fmla="*/ 2927557 h 4879304"/>
              <a:gd name="connsiteX31" fmla="*/ 1951714 w 4879317"/>
              <a:gd name="connsiteY31" fmla="*/ 2927557 h 4879304"/>
              <a:gd name="connsiteX32" fmla="*/ 1951714 w 4879317"/>
              <a:gd name="connsiteY32" fmla="*/ 975855 h 4879304"/>
              <a:gd name="connsiteX33" fmla="*/ 1951713 w 4879317"/>
              <a:gd name="connsiteY33" fmla="*/ 975855 h 4879304"/>
              <a:gd name="connsiteX34" fmla="*/ 1951713 w 4879317"/>
              <a:gd name="connsiteY34" fmla="*/ 975854 h 4879304"/>
              <a:gd name="connsiteX35" fmla="*/ 975849 w 4879317"/>
              <a:gd name="connsiteY35" fmla="*/ 975854 h 48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879317" h="4879304">
                <a:moveTo>
                  <a:pt x="0" y="975899"/>
                </a:moveTo>
                <a:lnTo>
                  <a:pt x="975865" y="975899"/>
                </a:lnTo>
                <a:lnTo>
                  <a:pt x="975865" y="3903456"/>
                </a:lnTo>
                <a:lnTo>
                  <a:pt x="975866" y="3903456"/>
                </a:lnTo>
                <a:lnTo>
                  <a:pt x="975866" y="3903457"/>
                </a:lnTo>
                <a:lnTo>
                  <a:pt x="3903468" y="3903457"/>
                </a:lnTo>
                <a:lnTo>
                  <a:pt x="3903468" y="4879304"/>
                </a:lnTo>
                <a:lnTo>
                  <a:pt x="731900" y="4879304"/>
                </a:lnTo>
                <a:cubicBezTo>
                  <a:pt x="580319" y="4879304"/>
                  <a:pt x="439500" y="4833225"/>
                  <a:pt x="322688" y="4754310"/>
                </a:cubicBezTo>
                <a:lnTo>
                  <a:pt x="214369" y="4664940"/>
                </a:lnTo>
                <a:lnTo>
                  <a:pt x="124998" y="4556624"/>
                </a:lnTo>
                <a:cubicBezTo>
                  <a:pt x="46081" y="4439815"/>
                  <a:pt x="0" y="4298999"/>
                  <a:pt x="0" y="4147421"/>
                </a:cubicBezTo>
                <a:close/>
                <a:moveTo>
                  <a:pt x="975849" y="0"/>
                </a:moveTo>
                <a:lnTo>
                  <a:pt x="2195680" y="0"/>
                </a:lnTo>
                <a:cubicBezTo>
                  <a:pt x="2296735" y="0"/>
                  <a:pt x="2393006" y="20480"/>
                  <a:pt x="2480569" y="57516"/>
                </a:cubicBezTo>
                <a:lnTo>
                  <a:pt x="2604892" y="124995"/>
                </a:lnTo>
                <a:lnTo>
                  <a:pt x="2713211" y="214364"/>
                </a:lnTo>
                <a:cubicBezTo>
                  <a:pt x="2845659" y="346810"/>
                  <a:pt x="2927580" y="529783"/>
                  <a:pt x="2927580" y="731888"/>
                </a:cubicBezTo>
                <a:lnTo>
                  <a:pt x="2927580" y="1951702"/>
                </a:lnTo>
                <a:lnTo>
                  <a:pt x="2927581" y="1951702"/>
                </a:lnTo>
                <a:lnTo>
                  <a:pt x="2927581" y="1951703"/>
                </a:lnTo>
                <a:lnTo>
                  <a:pt x="4147417" y="1951703"/>
                </a:lnTo>
                <a:cubicBezTo>
                  <a:pt x="4298999" y="1951703"/>
                  <a:pt x="4439818" y="1997783"/>
                  <a:pt x="4556630" y="2076699"/>
                </a:cubicBezTo>
                <a:lnTo>
                  <a:pt x="4664949" y="2166068"/>
                </a:lnTo>
                <a:lnTo>
                  <a:pt x="4754320" y="2274386"/>
                </a:lnTo>
                <a:cubicBezTo>
                  <a:pt x="4833237" y="2391196"/>
                  <a:pt x="4879317" y="2532013"/>
                  <a:pt x="4879317" y="2683593"/>
                </a:cubicBezTo>
                <a:lnTo>
                  <a:pt x="4879317" y="3903406"/>
                </a:lnTo>
                <a:lnTo>
                  <a:pt x="3903446" y="3903406"/>
                </a:lnTo>
                <a:lnTo>
                  <a:pt x="3903446" y="2927558"/>
                </a:lnTo>
                <a:lnTo>
                  <a:pt x="3903445" y="2927558"/>
                </a:lnTo>
                <a:lnTo>
                  <a:pt x="3903445" y="2927557"/>
                </a:lnTo>
                <a:lnTo>
                  <a:pt x="1951714" y="2927557"/>
                </a:lnTo>
                <a:lnTo>
                  <a:pt x="1951714" y="975855"/>
                </a:lnTo>
                <a:lnTo>
                  <a:pt x="1951713" y="975855"/>
                </a:lnTo>
                <a:lnTo>
                  <a:pt x="1951713" y="975854"/>
                </a:lnTo>
                <a:lnTo>
                  <a:pt x="975849" y="975854"/>
                </a:lnTo>
                <a:close/>
              </a:path>
            </a:pathLst>
          </a:custGeom>
        </p:spPr>
        <p:txBody>
          <a:bodyPr wrap="square">
            <a:noAutofit/>
          </a:bodyPr>
          <a:lstStyle>
            <a:lvl1pPr>
              <a:defRPr sz="1200"/>
            </a:lvl1pPr>
          </a:lstStyle>
          <a:p>
            <a:endParaRPr lang="en-US"/>
          </a:p>
        </p:txBody>
      </p:sp>
      <p:sp>
        <p:nvSpPr>
          <p:cNvPr id="2" name="Footer Placeholder 1">
            <a:extLst>
              <a:ext uri="{FF2B5EF4-FFF2-40B4-BE49-F238E27FC236}">
                <a16:creationId xmlns:a16="http://schemas.microsoft.com/office/drawing/2014/main" id="{FEF779C9-573A-945D-781E-F5950DA64984}"/>
              </a:ext>
            </a:extLst>
          </p:cNvPr>
          <p:cNvSpPr>
            <a:spLocks noGrp="1"/>
          </p:cNvSpPr>
          <p:nvPr>
            <p:ph type="ftr" sz="quarter" idx="18"/>
          </p:nvPr>
        </p:nvSpPr>
        <p:spPr/>
        <p:txBody>
          <a:bodyPr/>
          <a:lstStyle/>
          <a:p>
            <a:r>
              <a:rPr lang="en-US"/>
              <a:t> </a:t>
            </a:r>
          </a:p>
        </p:txBody>
      </p:sp>
      <p:sp>
        <p:nvSpPr>
          <p:cNvPr id="4" name="Slide Number Placeholder 3">
            <a:extLst>
              <a:ext uri="{FF2B5EF4-FFF2-40B4-BE49-F238E27FC236}">
                <a16:creationId xmlns:a16="http://schemas.microsoft.com/office/drawing/2014/main" id="{AA77A372-7C32-95EF-4FFB-707A6E0EAA03}"/>
              </a:ext>
            </a:extLst>
          </p:cNvPr>
          <p:cNvSpPr>
            <a:spLocks noGrp="1"/>
          </p:cNvSpPr>
          <p:nvPr>
            <p:ph type="sldNum" sz="quarter" idx="1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231FCF1C-A73B-B207-D642-31EC0D79F500}"/>
              </a:ext>
            </a:extLst>
          </p:cNvPr>
          <p:cNvSpPr>
            <a:spLocks noGrp="1"/>
          </p:cNvSpPr>
          <p:nvPr>
            <p:ph type="dt" sz="half" idx="21"/>
          </p:nvPr>
        </p:nvSpPr>
        <p:spPr/>
        <p:txBody>
          <a:bodyPr/>
          <a:lstStyle/>
          <a:p>
            <a:endParaRPr lang="en-US"/>
          </a:p>
        </p:txBody>
      </p:sp>
      <p:sp>
        <p:nvSpPr>
          <p:cNvPr id="8" name="Text Placeholder 10">
            <a:extLst>
              <a:ext uri="{FF2B5EF4-FFF2-40B4-BE49-F238E27FC236}">
                <a16:creationId xmlns:a16="http://schemas.microsoft.com/office/drawing/2014/main" id="{27BFB404-9274-19FF-744D-EE81C56A53F6}"/>
              </a:ext>
            </a:extLst>
          </p:cNvPr>
          <p:cNvSpPr>
            <a:spLocks noGrp="1"/>
          </p:cNvSpPr>
          <p:nvPr>
            <p:ph type="body" sz="quarter" idx="15" hasCustomPrompt="1"/>
          </p:nvPr>
        </p:nvSpPr>
        <p:spPr>
          <a:xfrm>
            <a:off x="4273550" y="457200"/>
            <a:ext cx="7461250" cy="182563"/>
          </a:xfrm>
        </p:spPr>
        <p:txBody>
          <a:bodyPr lIns="182880" rIns="182880">
            <a:noAutofit/>
          </a:bodyPr>
          <a:lstStyle>
            <a:lvl1pPr>
              <a:defRPr sz="1000" b="0">
                <a:solidFill>
                  <a:schemeClr val="tx2"/>
                </a:solidFill>
              </a:defRPr>
            </a:lvl1pPr>
          </a:lstStyle>
          <a:p>
            <a:pPr lvl="0"/>
            <a:r>
              <a:rPr lang="en-US"/>
              <a:t>Eyebrow</a:t>
            </a:r>
          </a:p>
        </p:txBody>
      </p:sp>
      <p:sp>
        <p:nvSpPr>
          <p:cNvPr id="10" name="Title 1">
            <a:extLst>
              <a:ext uri="{FF2B5EF4-FFF2-40B4-BE49-F238E27FC236}">
                <a16:creationId xmlns:a16="http://schemas.microsoft.com/office/drawing/2014/main" id="{EA15170E-BF84-E9E0-11E0-18B18F9FAD15}"/>
              </a:ext>
            </a:extLst>
          </p:cNvPr>
          <p:cNvSpPr>
            <a:spLocks noGrp="1"/>
          </p:cNvSpPr>
          <p:nvPr>
            <p:ph type="title" hasCustomPrompt="1"/>
          </p:nvPr>
        </p:nvSpPr>
        <p:spPr>
          <a:xfrm>
            <a:off x="4273550" y="656802"/>
            <a:ext cx="7461250" cy="568748"/>
          </a:xfrm>
        </p:spPr>
        <p:txBody>
          <a:bodyPr lIns="182880" rIns="182880"/>
          <a:lstStyle/>
          <a:p>
            <a:r>
              <a:rPr lang="en-US"/>
              <a:t>Headline Avenir Bold (36pt)</a:t>
            </a:r>
          </a:p>
        </p:txBody>
      </p:sp>
      <p:sp>
        <p:nvSpPr>
          <p:cNvPr id="11" name="Text Placeholder 9">
            <a:extLst>
              <a:ext uri="{FF2B5EF4-FFF2-40B4-BE49-F238E27FC236}">
                <a16:creationId xmlns:a16="http://schemas.microsoft.com/office/drawing/2014/main" id="{AE95F27B-9EA2-B07F-E13B-84051D6FE564}"/>
              </a:ext>
            </a:extLst>
          </p:cNvPr>
          <p:cNvSpPr>
            <a:spLocks noGrp="1"/>
          </p:cNvSpPr>
          <p:nvPr>
            <p:ph type="body" sz="quarter" idx="20" hasCustomPrompt="1"/>
          </p:nvPr>
        </p:nvSpPr>
        <p:spPr>
          <a:xfrm>
            <a:off x="4273551" y="1225550"/>
            <a:ext cx="7461250" cy="603904"/>
          </a:xfrm>
        </p:spPr>
        <p:txBody>
          <a:bodyPr lIns="182880" rIns="182880"/>
          <a:lstStyle/>
          <a:p>
            <a:pPr lvl="0"/>
            <a:r>
              <a:rPr lang="en-US"/>
              <a:t>Sub Title</a:t>
            </a:r>
          </a:p>
        </p:txBody>
      </p:sp>
    </p:spTree>
    <p:extLst>
      <p:ext uri="{BB962C8B-B14F-4D97-AF65-F5344CB8AC3E}">
        <p14:creationId xmlns:p14="http://schemas.microsoft.com/office/powerpoint/2010/main" val="197029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02109-Images-Two(Light)">
    <p:spTree>
      <p:nvGrpSpPr>
        <p:cNvPr id="1" name=""/>
        <p:cNvGrpSpPr/>
        <p:nvPr/>
      </p:nvGrpSpPr>
      <p:grpSpPr>
        <a:xfrm>
          <a:off x="0" y="0"/>
          <a:ext cx="0" cy="0"/>
          <a:chOff x="0" y="0"/>
          <a:chExt cx="0" cy="0"/>
        </a:xfrm>
      </p:grpSpPr>
      <p:sp>
        <p:nvSpPr>
          <p:cNvPr id="7" name="Picture Placeholder 1">
            <a:extLst>
              <a:ext uri="{FF2B5EF4-FFF2-40B4-BE49-F238E27FC236}">
                <a16:creationId xmlns:a16="http://schemas.microsoft.com/office/drawing/2014/main" id="{191D79D6-94B7-5AED-C668-D10F167613A5}"/>
              </a:ext>
            </a:extLst>
          </p:cNvPr>
          <p:cNvSpPr>
            <a:spLocks noGrp="1"/>
          </p:cNvSpPr>
          <p:nvPr>
            <p:ph type="pic" sz="quarter" idx="19"/>
          </p:nvPr>
        </p:nvSpPr>
        <p:spPr>
          <a:xfrm>
            <a:off x="457199" y="1417638"/>
            <a:ext cx="6515101" cy="4754562"/>
          </a:xfrm>
        </p:spPr>
        <p:txBody>
          <a:bodyPr/>
          <a:lstStyle/>
          <a:p>
            <a:endParaRPr lang="en-US"/>
          </a:p>
        </p:txBody>
      </p:sp>
      <p:sp>
        <p:nvSpPr>
          <p:cNvPr id="8" name="Picture Placeholder 2">
            <a:extLst>
              <a:ext uri="{FF2B5EF4-FFF2-40B4-BE49-F238E27FC236}">
                <a16:creationId xmlns:a16="http://schemas.microsoft.com/office/drawing/2014/main" id="{0E8313D9-E0EC-88F5-BAF5-0FB4939CE608}"/>
              </a:ext>
            </a:extLst>
          </p:cNvPr>
          <p:cNvSpPr>
            <a:spLocks noGrp="1"/>
          </p:cNvSpPr>
          <p:nvPr>
            <p:ph type="pic" sz="quarter" idx="20"/>
          </p:nvPr>
        </p:nvSpPr>
        <p:spPr>
          <a:xfrm>
            <a:off x="7124700" y="1417638"/>
            <a:ext cx="4610100" cy="4754531"/>
          </a:xfrm>
        </p:spPr>
        <p:txBody>
          <a:bodyPr/>
          <a:lstStyle/>
          <a:p>
            <a:endParaRPr lang="en-US"/>
          </a:p>
        </p:txBody>
      </p:sp>
      <p:sp>
        <p:nvSpPr>
          <p:cNvPr id="2" name="Footer Placeholder 1">
            <a:extLst>
              <a:ext uri="{FF2B5EF4-FFF2-40B4-BE49-F238E27FC236}">
                <a16:creationId xmlns:a16="http://schemas.microsoft.com/office/drawing/2014/main" id="{E9284C6C-A01B-1CC0-31CF-0FF74DB0BFAF}"/>
              </a:ext>
            </a:extLst>
          </p:cNvPr>
          <p:cNvSpPr>
            <a:spLocks noGrp="1"/>
          </p:cNvSpPr>
          <p:nvPr>
            <p:ph type="ftr" sz="quarter" idx="21"/>
          </p:nvPr>
        </p:nvSpPr>
        <p:spPr/>
        <p:txBody>
          <a:bodyPr/>
          <a:lstStyle/>
          <a:p>
            <a:r>
              <a:rPr lang="en-US"/>
              <a:t> </a:t>
            </a:r>
          </a:p>
        </p:txBody>
      </p:sp>
      <p:sp>
        <p:nvSpPr>
          <p:cNvPr id="6" name="Slide Number Placeholder 1">
            <a:extLst>
              <a:ext uri="{FF2B5EF4-FFF2-40B4-BE49-F238E27FC236}">
                <a16:creationId xmlns:a16="http://schemas.microsoft.com/office/drawing/2014/main" id="{F3339155-773A-C68D-5B29-29062D8DE744}"/>
              </a:ext>
            </a:extLst>
          </p:cNvPr>
          <p:cNvSpPr>
            <a:spLocks noGrp="1"/>
          </p:cNvSpPr>
          <p:nvPr>
            <p:ph type="sldNum" sz="quarter" idx="22"/>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B1564363-3EDC-7EC0-376F-D3ECE3598809}"/>
              </a:ext>
            </a:extLst>
          </p:cNvPr>
          <p:cNvSpPr>
            <a:spLocks noGrp="1"/>
          </p:cNvSpPr>
          <p:nvPr>
            <p:ph type="dt" sz="half" idx="23"/>
          </p:nvPr>
        </p:nvSpPr>
        <p:spPr/>
        <p:txBody>
          <a:bodyPr/>
          <a:lstStyle/>
          <a:p>
            <a:endParaRPr lang="en-US"/>
          </a:p>
        </p:txBody>
      </p:sp>
      <p:sp>
        <p:nvSpPr>
          <p:cNvPr id="4" name="Text Placeholder 10">
            <a:extLst>
              <a:ext uri="{FF2B5EF4-FFF2-40B4-BE49-F238E27FC236}">
                <a16:creationId xmlns:a16="http://schemas.microsoft.com/office/drawing/2014/main" id="{5840723B-2D38-19C5-CD6E-EC84D74BA329}"/>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158412BD-2E30-CE77-E24D-19D61E641ADD}"/>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412206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02111-Images-3A(Light)">
    <p:spTree>
      <p:nvGrpSpPr>
        <p:cNvPr id="1" name=""/>
        <p:cNvGrpSpPr/>
        <p:nvPr/>
      </p:nvGrpSpPr>
      <p:grpSpPr>
        <a:xfrm>
          <a:off x="0" y="0"/>
          <a:ext cx="0" cy="0"/>
          <a:chOff x="0" y="0"/>
          <a:chExt cx="0" cy="0"/>
        </a:xfrm>
      </p:grpSpPr>
      <p:sp>
        <p:nvSpPr>
          <p:cNvPr id="7" name="Picture Placeholder 1">
            <a:extLst>
              <a:ext uri="{FF2B5EF4-FFF2-40B4-BE49-F238E27FC236}">
                <a16:creationId xmlns:a16="http://schemas.microsoft.com/office/drawing/2014/main" id="{191D79D6-94B7-5AED-C668-D10F167613A5}"/>
              </a:ext>
            </a:extLst>
          </p:cNvPr>
          <p:cNvSpPr>
            <a:spLocks noGrp="1"/>
          </p:cNvSpPr>
          <p:nvPr>
            <p:ph type="pic" sz="quarter" idx="19"/>
          </p:nvPr>
        </p:nvSpPr>
        <p:spPr>
          <a:xfrm>
            <a:off x="457200" y="1417638"/>
            <a:ext cx="6515100" cy="4754562"/>
          </a:xfrm>
        </p:spPr>
        <p:txBody>
          <a:bodyPr/>
          <a:lstStyle/>
          <a:p>
            <a:endParaRPr lang="en-US"/>
          </a:p>
        </p:txBody>
      </p:sp>
      <p:sp>
        <p:nvSpPr>
          <p:cNvPr id="8" name="Picture Placeholder 2">
            <a:extLst>
              <a:ext uri="{FF2B5EF4-FFF2-40B4-BE49-F238E27FC236}">
                <a16:creationId xmlns:a16="http://schemas.microsoft.com/office/drawing/2014/main" id="{0E8313D9-E0EC-88F5-BAF5-0FB4939CE608}"/>
              </a:ext>
            </a:extLst>
          </p:cNvPr>
          <p:cNvSpPr>
            <a:spLocks noGrp="1"/>
          </p:cNvSpPr>
          <p:nvPr>
            <p:ph type="pic" sz="quarter" idx="20"/>
          </p:nvPr>
        </p:nvSpPr>
        <p:spPr>
          <a:xfrm>
            <a:off x="7124700" y="1417639"/>
            <a:ext cx="4610100" cy="2286000"/>
          </a:xfrm>
        </p:spPr>
        <p:txBody>
          <a:bodyPr/>
          <a:lstStyle/>
          <a:p>
            <a:endParaRPr lang="en-US"/>
          </a:p>
        </p:txBody>
      </p:sp>
      <p:sp>
        <p:nvSpPr>
          <p:cNvPr id="9" name="Picture Placeholder 3">
            <a:extLst>
              <a:ext uri="{FF2B5EF4-FFF2-40B4-BE49-F238E27FC236}">
                <a16:creationId xmlns:a16="http://schemas.microsoft.com/office/drawing/2014/main" id="{61081813-4E06-79E5-48DC-E53811F6E9F4}"/>
              </a:ext>
            </a:extLst>
          </p:cNvPr>
          <p:cNvSpPr>
            <a:spLocks noGrp="1"/>
          </p:cNvSpPr>
          <p:nvPr>
            <p:ph type="pic" sz="quarter" idx="21"/>
          </p:nvPr>
        </p:nvSpPr>
        <p:spPr>
          <a:xfrm>
            <a:off x="7124700" y="3886200"/>
            <a:ext cx="4608576" cy="2286000"/>
          </a:xfrm>
        </p:spPr>
        <p:txBody>
          <a:bodyPr/>
          <a:lstStyle/>
          <a:p>
            <a:endParaRPr lang="en-US"/>
          </a:p>
        </p:txBody>
      </p:sp>
      <p:sp>
        <p:nvSpPr>
          <p:cNvPr id="2" name="Footer Placeholder 1">
            <a:extLst>
              <a:ext uri="{FF2B5EF4-FFF2-40B4-BE49-F238E27FC236}">
                <a16:creationId xmlns:a16="http://schemas.microsoft.com/office/drawing/2014/main" id="{99F54120-044C-87C1-DDFC-90663917E8B4}"/>
              </a:ext>
            </a:extLst>
          </p:cNvPr>
          <p:cNvSpPr>
            <a:spLocks noGrp="1"/>
          </p:cNvSpPr>
          <p:nvPr>
            <p:ph type="ftr" sz="quarter" idx="22"/>
          </p:nvPr>
        </p:nvSpPr>
        <p:spPr/>
        <p:txBody>
          <a:bodyPr/>
          <a:lstStyle/>
          <a:p>
            <a:r>
              <a:rPr lang="en-US"/>
              <a:t> </a:t>
            </a:r>
          </a:p>
        </p:txBody>
      </p:sp>
      <p:sp>
        <p:nvSpPr>
          <p:cNvPr id="6" name="Slide Number Placeholder 1">
            <a:extLst>
              <a:ext uri="{FF2B5EF4-FFF2-40B4-BE49-F238E27FC236}">
                <a16:creationId xmlns:a16="http://schemas.microsoft.com/office/drawing/2014/main" id="{EBBB9E76-56EA-2189-E1EB-C7F1F2286A07}"/>
              </a:ext>
            </a:extLst>
          </p:cNvPr>
          <p:cNvSpPr>
            <a:spLocks noGrp="1"/>
          </p:cNvSpPr>
          <p:nvPr>
            <p:ph type="sldNum" sz="quarter" idx="23"/>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6DD24B21-AB86-91BF-F8E8-A27781117D94}"/>
              </a:ext>
            </a:extLst>
          </p:cNvPr>
          <p:cNvSpPr>
            <a:spLocks noGrp="1"/>
          </p:cNvSpPr>
          <p:nvPr>
            <p:ph type="dt" sz="half" idx="24"/>
          </p:nvPr>
        </p:nvSpPr>
        <p:spPr/>
        <p:txBody>
          <a:bodyPr/>
          <a:lstStyle/>
          <a:p>
            <a:endParaRPr lang="en-US"/>
          </a:p>
        </p:txBody>
      </p:sp>
      <p:sp>
        <p:nvSpPr>
          <p:cNvPr id="4" name="Text Placeholder 10">
            <a:extLst>
              <a:ext uri="{FF2B5EF4-FFF2-40B4-BE49-F238E27FC236}">
                <a16:creationId xmlns:a16="http://schemas.microsoft.com/office/drawing/2014/main" id="{3E010364-F9F9-69E2-DCAA-011DA4C6CCE8}"/>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5A1C1D2E-743A-14C1-EDF4-83174B44BE87}"/>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3706999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02113-Images-3B(Light)">
    <p:spTree>
      <p:nvGrpSpPr>
        <p:cNvPr id="1" name=""/>
        <p:cNvGrpSpPr/>
        <p:nvPr/>
      </p:nvGrpSpPr>
      <p:grpSpPr>
        <a:xfrm>
          <a:off x="0" y="0"/>
          <a:ext cx="0" cy="0"/>
          <a:chOff x="0" y="0"/>
          <a:chExt cx="0" cy="0"/>
        </a:xfrm>
      </p:grpSpPr>
      <p:sp>
        <p:nvSpPr>
          <p:cNvPr id="11" name="Picture Placeholder 1">
            <a:extLst>
              <a:ext uri="{FF2B5EF4-FFF2-40B4-BE49-F238E27FC236}">
                <a16:creationId xmlns:a16="http://schemas.microsoft.com/office/drawing/2014/main" id="{2EABDA34-7B1B-B5CD-4067-190D118638FE}"/>
              </a:ext>
            </a:extLst>
          </p:cNvPr>
          <p:cNvSpPr>
            <a:spLocks noGrp="1"/>
          </p:cNvSpPr>
          <p:nvPr>
            <p:ph type="pic" sz="quarter" idx="27"/>
          </p:nvPr>
        </p:nvSpPr>
        <p:spPr>
          <a:xfrm>
            <a:off x="457200" y="1417342"/>
            <a:ext cx="7467600" cy="4754828"/>
          </a:xfrm>
        </p:spPr>
        <p:txBody>
          <a:bodyPr/>
          <a:lstStyle/>
          <a:p>
            <a:endParaRPr lang="en-US"/>
          </a:p>
        </p:txBody>
      </p:sp>
      <p:sp>
        <p:nvSpPr>
          <p:cNvPr id="7" name="Picture Placeholder 2">
            <a:extLst>
              <a:ext uri="{FF2B5EF4-FFF2-40B4-BE49-F238E27FC236}">
                <a16:creationId xmlns:a16="http://schemas.microsoft.com/office/drawing/2014/main" id="{1E1913B1-02BC-6F2C-1C8D-800E1CE58E36}"/>
              </a:ext>
            </a:extLst>
          </p:cNvPr>
          <p:cNvSpPr>
            <a:spLocks noGrp="1"/>
          </p:cNvSpPr>
          <p:nvPr>
            <p:ph type="pic" sz="quarter" idx="26"/>
          </p:nvPr>
        </p:nvSpPr>
        <p:spPr>
          <a:xfrm>
            <a:off x="8077201" y="1417342"/>
            <a:ext cx="3657599" cy="2286000"/>
          </a:xfrm>
        </p:spPr>
        <p:txBody>
          <a:bodyPr/>
          <a:lstStyle/>
          <a:p>
            <a:endParaRPr lang="en-US"/>
          </a:p>
        </p:txBody>
      </p:sp>
      <p:sp>
        <p:nvSpPr>
          <p:cNvPr id="6" name="Picture Placeholder 3">
            <a:extLst>
              <a:ext uri="{FF2B5EF4-FFF2-40B4-BE49-F238E27FC236}">
                <a16:creationId xmlns:a16="http://schemas.microsoft.com/office/drawing/2014/main" id="{2DA0DD46-F890-285F-7E62-48A5DAB81AE8}"/>
              </a:ext>
            </a:extLst>
          </p:cNvPr>
          <p:cNvSpPr>
            <a:spLocks noGrp="1"/>
          </p:cNvSpPr>
          <p:nvPr>
            <p:ph type="pic" sz="quarter" idx="23"/>
          </p:nvPr>
        </p:nvSpPr>
        <p:spPr>
          <a:xfrm>
            <a:off x="8077201" y="3886200"/>
            <a:ext cx="3657599" cy="2286000"/>
          </a:xfrm>
        </p:spPr>
        <p:txBody>
          <a:bodyPr/>
          <a:lstStyle/>
          <a:p>
            <a:endParaRPr lang="en-US"/>
          </a:p>
        </p:txBody>
      </p:sp>
      <p:sp>
        <p:nvSpPr>
          <p:cNvPr id="2" name="Footer Placeholder 1">
            <a:extLst>
              <a:ext uri="{FF2B5EF4-FFF2-40B4-BE49-F238E27FC236}">
                <a16:creationId xmlns:a16="http://schemas.microsoft.com/office/drawing/2014/main" id="{36D247E4-F369-FF6F-6BEC-009CD30CAED2}"/>
              </a:ext>
            </a:extLst>
          </p:cNvPr>
          <p:cNvSpPr>
            <a:spLocks noGrp="1"/>
          </p:cNvSpPr>
          <p:nvPr>
            <p:ph type="ftr" sz="quarter" idx="28"/>
          </p:nvPr>
        </p:nvSpPr>
        <p:spPr/>
        <p:txBody>
          <a:bodyPr/>
          <a:lstStyle/>
          <a:p>
            <a:r>
              <a:rPr lang="en-US"/>
              <a:t> </a:t>
            </a:r>
          </a:p>
        </p:txBody>
      </p:sp>
      <p:sp>
        <p:nvSpPr>
          <p:cNvPr id="8" name="Slide Number Placeholder 1">
            <a:extLst>
              <a:ext uri="{FF2B5EF4-FFF2-40B4-BE49-F238E27FC236}">
                <a16:creationId xmlns:a16="http://schemas.microsoft.com/office/drawing/2014/main" id="{68F3A096-8794-4870-D9AA-AC7E9317C49A}"/>
              </a:ext>
            </a:extLst>
          </p:cNvPr>
          <p:cNvSpPr>
            <a:spLocks noGrp="1"/>
          </p:cNvSpPr>
          <p:nvPr>
            <p:ph type="sldNum" sz="quarter" idx="2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3C845F05-6552-7432-B4EE-ED5DA8063587}"/>
              </a:ext>
            </a:extLst>
          </p:cNvPr>
          <p:cNvSpPr>
            <a:spLocks noGrp="1"/>
          </p:cNvSpPr>
          <p:nvPr>
            <p:ph type="dt" sz="half" idx="30"/>
          </p:nvPr>
        </p:nvSpPr>
        <p:spPr/>
        <p:txBody>
          <a:bodyPr/>
          <a:lstStyle/>
          <a:p>
            <a:endParaRPr lang="en-US"/>
          </a:p>
        </p:txBody>
      </p:sp>
      <p:sp>
        <p:nvSpPr>
          <p:cNvPr id="4" name="Text Placeholder 10">
            <a:extLst>
              <a:ext uri="{FF2B5EF4-FFF2-40B4-BE49-F238E27FC236}">
                <a16:creationId xmlns:a16="http://schemas.microsoft.com/office/drawing/2014/main" id="{0E6B8BE4-94AC-46D6-1455-FD0F5C36927F}"/>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B37C862E-292B-A8A8-1D88-271CAD9E3FBB}"/>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73218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02115-Images-4A(Light)">
    <p:spTree>
      <p:nvGrpSpPr>
        <p:cNvPr id="1" name=""/>
        <p:cNvGrpSpPr/>
        <p:nvPr/>
      </p:nvGrpSpPr>
      <p:grpSpPr>
        <a:xfrm>
          <a:off x="0" y="0"/>
          <a:ext cx="0" cy="0"/>
          <a:chOff x="0" y="0"/>
          <a:chExt cx="0" cy="0"/>
        </a:xfrm>
      </p:grpSpPr>
      <p:sp>
        <p:nvSpPr>
          <p:cNvPr id="7" name="Picture Placeholder 1">
            <a:extLst>
              <a:ext uri="{FF2B5EF4-FFF2-40B4-BE49-F238E27FC236}">
                <a16:creationId xmlns:a16="http://schemas.microsoft.com/office/drawing/2014/main" id="{191D79D6-94B7-5AED-C668-D10F167613A5}"/>
              </a:ext>
            </a:extLst>
          </p:cNvPr>
          <p:cNvSpPr>
            <a:spLocks noGrp="1"/>
          </p:cNvSpPr>
          <p:nvPr>
            <p:ph type="pic" sz="quarter" idx="19"/>
          </p:nvPr>
        </p:nvSpPr>
        <p:spPr>
          <a:xfrm>
            <a:off x="457200" y="1417638"/>
            <a:ext cx="3657600" cy="4754562"/>
          </a:xfrm>
        </p:spPr>
        <p:txBody>
          <a:bodyPr/>
          <a:lstStyle/>
          <a:p>
            <a:endParaRPr lang="en-US"/>
          </a:p>
        </p:txBody>
      </p:sp>
      <p:sp>
        <p:nvSpPr>
          <p:cNvPr id="8" name="Picture Placeholder 2">
            <a:extLst>
              <a:ext uri="{FF2B5EF4-FFF2-40B4-BE49-F238E27FC236}">
                <a16:creationId xmlns:a16="http://schemas.microsoft.com/office/drawing/2014/main" id="{0E8313D9-E0EC-88F5-BAF5-0FB4939CE608}"/>
              </a:ext>
            </a:extLst>
          </p:cNvPr>
          <p:cNvSpPr>
            <a:spLocks noGrp="1"/>
          </p:cNvSpPr>
          <p:nvPr>
            <p:ph type="pic" sz="quarter" idx="20"/>
          </p:nvPr>
        </p:nvSpPr>
        <p:spPr>
          <a:xfrm>
            <a:off x="4273550" y="1423737"/>
            <a:ext cx="7461250" cy="2286000"/>
          </a:xfrm>
        </p:spPr>
        <p:txBody>
          <a:bodyPr/>
          <a:lstStyle/>
          <a:p>
            <a:endParaRPr lang="en-US"/>
          </a:p>
        </p:txBody>
      </p:sp>
      <p:sp>
        <p:nvSpPr>
          <p:cNvPr id="9" name="Picture Placeholder 3">
            <a:extLst>
              <a:ext uri="{FF2B5EF4-FFF2-40B4-BE49-F238E27FC236}">
                <a16:creationId xmlns:a16="http://schemas.microsoft.com/office/drawing/2014/main" id="{61081813-4E06-79E5-48DC-E53811F6E9F4}"/>
              </a:ext>
            </a:extLst>
          </p:cNvPr>
          <p:cNvSpPr>
            <a:spLocks noGrp="1"/>
          </p:cNvSpPr>
          <p:nvPr>
            <p:ph type="pic" sz="quarter" idx="21"/>
          </p:nvPr>
        </p:nvSpPr>
        <p:spPr>
          <a:xfrm>
            <a:off x="4273551" y="3886200"/>
            <a:ext cx="3651250" cy="2286000"/>
          </a:xfrm>
        </p:spPr>
        <p:txBody>
          <a:bodyPr/>
          <a:lstStyle/>
          <a:p>
            <a:endParaRPr lang="en-US"/>
          </a:p>
        </p:txBody>
      </p:sp>
      <p:sp>
        <p:nvSpPr>
          <p:cNvPr id="6" name="Picture Placeholder 4">
            <a:extLst>
              <a:ext uri="{FF2B5EF4-FFF2-40B4-BE49-F238E27FC236}">
                <a16:creationId xmlns:a16="http://schemas.microsoft.com/office/drawing/2014/main" id="{2DA0DD46-F890-285F-7E62-48A5DAB81AE8}"/>
              </a:ext>
            </a:extLst>
          </p:cNvPr>
          <p:cNvSpPr>
            <a:spLocks noGrp="1"/>
          </p:cNvSpPr>
          <p:nvPr>
            <p:ph type="pic" sz="quarter" idx="23"/>
          </p:nvPr>
        </p:nvSpPr>
        <p:spPr>
          <a:xfrm>
            <a:off x="8077200" y="3886200"/>
            <a:ext cx="3657600" cy="2286000"/>
          </a:xfrm>
        </p:spPr>
        <p:txBody>
          <a:bodyPr/>
          <a:lstStyle/>
          <a:p>
            <a:endParaRPr lang="en-US"/>
          </a:p>
        </p:txBody>
      </p:sp>
      <p:sp>
        <p:nvSpPr>
          <p:cNvPr id="2" name="Footer Placeholder 1">
            <a:extLst>
              <a:ext uri="{FF2B5EF4-FFF2-40B4-BE49-F238E27FC236}">
                <a16:creationId xmlns:a16="http://schemas.microsoft.com/office/drawing/2014/main" id="{F608F1D8-DF3D-0D25-B238-25A7A966EEB6}"/>
              </a:ext>
            </a:extLst>
          </p:cNvPr>
          <p:cNvSpPr>
            <a:spLocks noGrp="1"/>
          </p:cNvSpPr>
          <p:nvPr>
            <p:ph type="ftr" sz="quarter" idx="24"/>
          </p:nvPr>
        </p:nvSpPr>
        <p:spPr/>
        <p:txBody>
          <a:bodyPr/>
          <a:lstStyle/>
          <a:p>
            <a:r>
              <a:rPr lang="en-US"/>
              <a:t> </a:t>
            </a:r>
          </a:p>
        </p:txBody>
      </p:sp>
      <p:sp>
        <p:nvSpPr>
          <p:cNvPr id="10" name="Slide Number Placeholder 1">
            <a:extLst>
              <a:ext uri="{FF2B5EF4-FFF2-40B4-BE49-F238E27FC236}">
                <a16:creationId xmlns:a16="http://schemas.microsoft.com/office/drawing/2014/main" id="{8836100E-CD85-1BD6-C3D8-59016FB13873}"/>
              </a:ext>
            </a:extLst>
          </p:cNvPr>
          <p:cNvSpPr>
            <a:spLocks noGrp="1"/>
          </p:cNvSpPr>
          <p:nvPr>
            <p:ph type="sldNum" sz="quarter" idx="25"/>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BBF757DA-58B2-C7A4-6628-B4E084F552AD}"/>
              </a:ext>
            </a:extLst>
          </p:cNvPr>
          <p:cNvSpPr>
            <a:spLocks noGrp="1"/>
          </p:cNvSpPr>
          <p:nvPr>
            <p:ph type="dt" sz="half" idx="26"/>
          </p:nvPr>
        </p:nvSpPr>
        <p:spPr/>
        <p:txBody>
          <a:bodyPr/>
          <a:lstStyle/>
          <a:p>
            <a:endParaRPr lang="en-US"/>
          </a:p>
        </p:txBody>
      </p:sp>
      <p:sp>
        <p:nvSpPr>
          <p:cNvPr id="4" name="Text Placeholder 10">
            <a:extLst>
              <a:ext uri="{FF2B5EF4-FFF2-40B4-BE49-F238E27FC236}">
                <a16:creationId xmlns:a16="http://schemas.microsoft.com/office/drawing/2014/main" id="{318FA978-1309-45DB-2CBF-F6ACA6362CC4}"/>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1B7BA54D-8A6D-DD2B-D3AA-2C1F44C004EC}"/>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3201174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02117-Images-4B(Light)">
    <p:spTree>
      <p:nvGrpSpPr>
        <p:cNvPr id="1" name=""/>
        <p:cNvGrpSpPr/>
        <p:nvPr/>
      </p:nvGrpSpPr>
      <p:grpSpPr>
        <a:xfrm>
          <a:off x="0" y="0"/>
          <a:ext cx="0" cy="0"/>
          <a:chOff x="0" y="0"/>
          <a:chExt cx="0" cy="0"/>
        </a:xfrm>
      </p:grpSpPr>
      <p:sp>
        <p:nvSpPr>
          <p:cNvPr id="8" name="Picture Placeholder 1">
            <a:extLst>
              <a:ext uri="{FF2B5EF4-FFF2-40B4-BE49-F238E27FC236}">
                <a16:creationId xmlns:a16="http://schemas.microsoft.com/office/drawing/2014/main" id="{0E8313D9-E0EC-88F5-BAF5-0FB4939CE608}"/>
              </a:ext>
            </a:extLst>
          </p:cNvPr>
          <p:cNvSpPr>
            <a:spLocks noGrp="1"/>
          </p:cNvSpPr>
          <p:nvPr>
            <p:ph type="pic" sz="quarter" idx="20"/>
          </p:nvPr>
        </p:nvSpPr>
        <p:spPr>
          <a:xfrm>
            <a:off x="457200" y="1417639"/>
            <a:ext cx="11277600" cy="2194536"/>
          </a:xfrm>
        </p:spPr>
        <p:txBody>
          <a:bodyPr/>
          <a:lstStyle/>
          <a:p>
            <a:endParaRPr lang="en-US"/>
          </a:p>
        </p:txBody>
      </p:sp>
      <p:sp>
        <p:nvSpPr>
          <p:cNvPr id="10" name="Picture Placeholder 2">
            <a:extLst>
              <a:ext uri="{FF2B5EF4-FFF2-40B4-BE49-F238E27FC236}">
                <a16:creationId xmlns:a16="http://schemas.microsoft.com/office/drawing/2014/main" id="{D832E416-7976-DBF2-6112-4006FB30FC77}"/>
              </a:ext>
            </a:extLst>
          </p:cNvPr>
          <p:cNvSpPr>
            <a:spLocks noGrp="1"/>
          </p:cNvSpPr>
          <p:nvPr>
            <p:ph type="pic" sz="quarter" idx="24"/>
          </p:nvPr>
        </p:nvSpPr>
        <p:spPr>
          <a:xfrm>
            <a:off x="457200" y="3779520"/>
            <a:ext cx="3657600" cy="2468880"/>
          </a:xfrm>
        </p:spPr>
        <p:txBody>
          <a:bodyPr/>
          <a:lstStyle/>
          <a:p>
            <a:endParaRPr lang="en-US"/>
          </a:p>
        </p:txBody>
      </p:sp>
      <p:sp>
        <p:nvSpPr>
          <p:cNvPr id="9" name="Picture Placeholder 3">
            <a:extLst>
              <a:ext uri="{FF2B5EF4-FFF2-40B4-BE49-F238E27FC236}">
                <a16:creationId xmlns:a16="http://schemas.microsoft.com/office/drawing/2014/main" id="{61081813-4E06-79E5-48DC-E53811F6E9F4}"/>
              </a:ext>
            </a:extLst>
          </p:cNvPr>
          <p:cNvSpPr>
            <a:spLocks noGrp="1"/>
          </p:cNvSpPr>
          <p:nvPr>
            <p:ph type="pic" sz="quarter" idx="21"/>
          </p:nvPr>
        </p:nvSpPr>
        <p:spPr>
          <a:xfrm>
            <a:off x="4273550" y="3779520"/>
            <a:ext cx="3651250" cy="2468880"/>
          </a:xfrm>
        </p:spPr>
        <p:txBody>
          <a:bodyPr/>
          <a:lstStyle/>
          <a:p>
            <a:endParaRPr lang="en-US"/>
          </a:p>
        </p:txBody>
      </p:sp>
      <p:sp>
        <p:nvSpPr>
          <p:cNvPr id="6" name="Picture Placeholder 4">
            <a:extLst>
              <a:ext uri="{FF2B5EF4-FFF2-40B4-BE49-F238E27FC236}">
                <a16:creationId xmlns:a16="http://schemas.microsoft.com/office/drawing/2014/main" id="{2DA0DD46-F890-285F-7E62-48A5DAB81AE8}"/>
              </a:ext>
            </a:extLst>
          </p:cNvPr>
          <p:cNvSpPr>
            <a:spLocks noGrp="1"/>
          </p:cNvSpPr>
          <p:nvPr>
            <p:ph type="pic" sz="quarter" idx="23"/>
          </p:nvPr>
        </p:nvSpPr>
        <p:spPr>
          <a:xfrm>
            <a:off x="8077201" y="3779520"/>
            <a:ext cx="3657599" cy="2468880"/>
          </a:xfrm>
        </p:spPr>
        <p:txBody>
          <a:bodyPr/>
          <a:lstStyle/>
          <a:p>
            <a:endParaRPr lang="en-US"/>
          </a:p>
        </p:txBody>
      </p:sp>
      <p:sp>
        <p:nvSpPr>
          <p:cNvPr id="2" name="Footer Placeholder 1">
            <a:extLst>
              <a:ext uri="{FF2B5EF4-FFF2-40B4-BE49-F238E27FC236}">
                <a16:creationId xmlns:a16="http://schemas.microsoft.com/office/drawing/2014/main" id="{320A99B5-BB20-11C2-87F1-112C550F4536}"/>
              </a:ext>
            </a:extLst>
          </p:cNvPr>
          <p:cNvSpPr>
            <a:spLocks noGrp="1"/>
          </p:cNvSpPr>
          <p:nvPr>
            <p:ph type="ftr" sz="quarter" idx="25"/>
          </p:nvPr>
        </p:nvSpPr>
        <p:spPr/>
        <p:txBody>
          <a:bodyPr/>
          <a:lstStyle/>
          <a:p>
            <a:r>
              <a:rPr lang="en-US"/>
              <a:t> </a:t>
            </a:r>
          </a:p>
        </p:txBody>
      </p:sp>
      <p:sp>
        <p:nvSpPr>
          <p:cNvPr id="7" name="Slide Number Placeholder 1">
            <a:extLst>
              <a:ext uri="{FF2B5EF4-FFF2-40B4-BE49-F238E27FC236}">
                <a16:creationId xmlns:a16="http://schemas.microsoft.com/office/drawing/2014/main" id="{8F21450F-519D-ACC7-AA84-CE6349DE9E6A}"/>
              </a:ext>
            </a:extLst>
          </p:cNvPr>
          <p:cNvSpPr>
            <a:spLocks noGrp="1"/>
          </p:cNvSpPr>
          <p:nvPr>
            <p:ph type="sldNum" sz="quarter" idx="26"/>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C339D824-D5BD-70B0-ADB1-EC121D5BE35A}"/>
              </a:ext>
            </a:extLst>
          </p:cNvPr>
          <p:cNvSpPr>
            <a:spLocks noGrp="1"/>
          </p:cNvSpPr>
          <p:nvPr>
            <p:ph type="dt" sz="half" idx="27"/>
          </p:nvPr>
        </p:nvSpPr>
        <p:spPr/>
        <p:txBody>
          <a:bodyPr/>
          <a:lstStyle/>
          <a:p>
            <a:endParaRPr lang="en-US"/>
          </a:p>
        </p:txBody>
      </p:sp>
      <p:sp>
        <p:nvSpPr>
          <p:cNvPr id="4" name="Text Placeholder 10">
            <a:extLst>
              <a:ext uri="{FF2B5EF4-FFF2-40B4-BE49-F238E27FC236}">
                <a16:creationId xmlns:a16="http://schemas.microsoft.com/office/drawing/2014/main" id="{01BAA21A-70A6-4A85-BDB6-C8A26E0B852F}"/>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E759C360-479F-DBF0-D3CE-5D4ECDE7CD5F}"/>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1436386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0215-Content-Columns-Uneven(Light)">
    <p:bg>
      <p:bgPr>
        <a:solidFill>
          <a:schemeClr val="bg1"/>
        </a:solidFill>
        <a:effectLst/>
      </p:bgPr>
    </p:bg>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828800"/>
            <a:ext cx="4114800" cy="45720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4762500" y="1828801"/>
            <a:ext cx="4114800" cy="45720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9029700" y="1828801"/>
            <a:ext cx="2705100" cy="45720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C9D040DC-C3FB-3AFE-458D-ED19E0A2E11C}"/>
              </a:ext>
            </a:extLst>
          </p:cNvPr>
          <p:cNvSpPr>
            <a:spLocks noGrp="1"/>
          </p:cNvSpPr>
          <p:nvPr>
            <p:ph type="ftr" sz="quarter" idx="16"/>
          </p:nvPr>
        </p:nvSpPr>
        <p:spPr>
          <a:xfrm>
            <a:off x="126296" y="6583680"/>
            <a:ext cx="182880" cy="182880"/>
          </a:xfrm>
          <a:prstGeom prst="rect">
            <a:avLst/>
          </a:prstGeom>
        </p:spPr>
        <p:txBody>
          <a:bodyPr/>
          <a:lstStyle/>
          <a:p>
            <a:r>
              <a:rPr lang="en-US"/>
              <a:t> </a:t>
            </a:r>
          </a:p>
        </p:txBody>
      </p:sp>
      <p:sp>
        <p:nvSpPr>
          <p:cNvPr id="10" name="Slide Number Placeholder 1">
            <a:extLst>
              <a:ext uri="{FF2B5EF4-FFF2-40B4-BE49-F238E27FC236}">
                <a16:creationId xmlns:a16="http://schemas.microsoft.com/office/drawing/2014/main" id="{E3FC0CF1-15FC-6687-4AD6-4D6613226923}"/>
              </a:ext>
            </a:extLst>
          </p:cNvPr>
          <p:cNvSpPr>
            <a:spLocks noGrp="1"/>
          </p:cNvSpPr>
          <p:nvPr>
            <p:ph type="sldNum" sz="quarter" idx="17"/>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AACD4585-ED98-3BBF-686C-7FA1F70244DA}"/>
              </a:ext>
            </a:extLst>
          </p:cNvPr>
          <p:cNvSpPr>
            <a:spLocks noGrp="1"/>
          </p:cNvSpPr>
          <p:nvPr>
            <p:ph type="dt" sz="half" idx="19"/>
          </p:nvPr>
        </p:nvSpPr>
        <p:spPr/>
        <p:txBody>
          <a:bodyPr/>
          <a:lstStyle/>
          <a:p>
            <a:endParaRPr lang="en-US"/>
          </a:p>
        </p:txBody>
      </p:sp>
      <p:sp>
        <p:nvSpPr>
          <p:cNvPr id="4" name="Text Placeholder 10">
            <a:extLst>
              <a:ext uri="{FF2B5EF4-FFF2-40B4-BE49-F238E27FC236}">
                <a16:creationId xmlns:a16="http://schemas.microsoft.com/office/drawing/2014/main" id="{2FC4DA78-1C15-6583-B1FD-BAA4AB6EACA9}"/>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0B5B4A70-675C-0821-742D-D5AF0BEC545D}"/>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D0538092-62D0-2BBC-887E-5790E20E4CF1}"/>
              </a:ext>
            </a:extLst>
          </p:cNvPr>
          <p:cNvSpPr>
            <a:spLocks noGrp="1"/>
          </p:cNvSpPr>
          <p:nvPr>
            <p:ph type="body" sz="quarter" idx="20"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226444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02119-Images-5(Light)">
    <p:spTree>
      <p:nvGrpSpPr>
        <p:cNvPr id="1" name=""/>
        <p:cNvGrpSpPr/>
        <p:nvPr/>
      </p:nvGrpSpPr>
      <p:grpSpPr>
        <a:xfrm>
          <a:off x="0" y="0"/>
          <a:ext cx="0" cy="0"/>
          <a:chOff x="0" y="0"/>
          <a:chExt cx="0" cy="0"/>
        </a:xfrm>
      </p:grpSpPr>
      <p:sp>
        <p:nvSpPr>
          <p:cNvPr id="7" name="Picture Placeholder 1">
            <a:extLst>
              <a:ext uri="{FF2B5EF4-FFF2-40B4-BE49-F238E27FC236}">
                <a16:creationId xmlns:a16="http://schemas.microsoft.com/office/drawing/2014/main" id="{191D79D6-94B7-5AED-C668-D10F167613A5}"/>
              </a:ext>
            </a:extLst>
          </p:cNvPr>
          <p:cNvSpPr>
            <a:spLocks noGrp="1"/>
          </p:cNvSpPr>
          <p:nvPr>
            <p:ph type="pic" sz="quarter" idx="19"/>
          </p:nvPr>
        </p:nvSpPr>
        <p:spPr>
          <a:xfrm>
            <a:off x="457200" y="1411244"/>
            <a:ext cx="3657600" cy="4754562"/>
          </a:xfrm>
        </p:spPr>
        <p:txBody>
          <a:bodyPr/>
          <a:lstStyle/>
          <a:p>
            <a:endParaRPr lang="en-US"/>
          </a:p>
        </p:txBody>
      </p:sp>
      <p:sp>
        <p:nvSpPr>
          <p:cNvPr id="8" name="Picture Placeholder 2">
            <a:extLst>
              <a:ext uri="{FF2B5EF4-FFF2-40B4-BE49-F238E27FC236}">
                <a16:creationId xmlns:a16="http://schemas.microsoft.com/office/drawing/2014/main" id="{0E8313D9-E0EC-88F5-BAF5-0FB4939CE608}"/>
              </a:ext>
            </a:extLst>
          </p:cNvPr>
          <p:cNvSpPr>
            <a:spLocks noGrp="1"/>
          </p:cNvSpPr>
          <p:nvPr>
            <p:ph type="pic" sz="quarter" idx="20"/>
          </p:nvPr>
        </p:nvSpPr>
        <p:spPr>
          <a:xfrm>
            <a:off x="4273549" y="1417639"/>
            <a:ext cx="3657600" cy="2286000"/>
          </a:xfrm>
        </p:spPr>
        <p:txBody>
          <a:bodyPr/>
          <a:lstStyle/>
          <a:p>
            <a:endParaRPr lang="en-US"/>
          </a:p>
        </p:txBody>
      </p:sp>
      <p:sp>
        <p:nvSpPr>
          <p:cNvPr id="2" name="Picture Placeholder 3">
            <a:extLst>
              <a:ext uri="{FF2B5EF4-FFF2-40B4-BE49-F238E27FC236}">
                <a16:creationId xmlns:a16="http://schemas.microsoft.com/office/drawing/2014/main" id="{C9E02F69-3F8E-8EA9-7F0F-317FB5B6E8FE}"/>
              </a:ext>
            </a:extLst>
          </p:cNvPr>
          <p:cNvSpPr>
            <a:spLocks noGrp="1"/>
          </p:cNvSpPr>
          <p:nvPr>
            <p:ph type="pic" sz="quarter" idx="22"/>
          </p:nvPr>
        </p:nvSpPr>
        <p:spPr>
          <a:xfrm>
            <a:off x="8077200" y="1417639"/>
            <a:ext cx="3657600" cy="2286000"/>
          </a:xfrm>
        </p:spPr>
        <p:txBody>
          <a:bodyPr/>
          <a:lstStyle/>
          <a:p>
            <a:endParaRPr lang="en-US"/>
          </a:p>
        </p:txBody>
      </p:sp>
      <p:sp>
        <p:nvSpPr>
          <p:cNvPr id="9" name="Picture Placeholder 4">
            <a:extLst>
              <a:ext uri="{FF2B5EF4-FFF2-40B4-BE49-F238E27FC236}">
                <a16:creationId xmlns:a16="http://schemas.microsoft.com/office/drawing/2014/main" id="{61081813-4E06-79E5-48DC-E53811F6E9F4}"/>
              </a:ext>
            </a:extLst>
          </p:cNvPr>
          <p:cNvSpPr>
            <a:spLocks noGrp="1"/>
          </p:cNvSpPr>
          <p:nvPr>
            <p:ph type="pic" sz="quarter" idx="21"/>
          </p:nvPr>
        </p:nvSpPr>
        <p:spPr>
          <a:xfrm>
            <a:off x="4273551" y="3886200"/>
            <a:ext cx="3651250" cy="2286000"/>
          </a:xfrm>
        </p:spPr>
        <p:txBody>
          <a:bodyPr/>
          <a:lstStyle/>
          <a:p>
            <a:endParaRPr lang="en-US"/>
          </a:p>
        </p:txBody>
      </p:sp>
      <p:sp>
        <p:nvSpPr>
          <p:cNvPr id="6" name="Picture Placeholder 5">
            <a:extLst>
              <a:ext uri="{FF2B5EF4-FFF2-40B4-BE49-F238E27FC236}">
                <a16:creationId xmlns:a16="http://schemas.microsoft.com/office/drawing/2014/main" id="{2DA0DD46-F890-285F-7E62-48A5DAB81AE8}"/>
              </a:ext>
            </a:extLst>
          </p:cNvPr>
          <p:cNvSpPr>
            <a:spLocks noGrp="1"/>
          </p:cNvSpPr>
          <p:nvPr>
            <p:ph type="pic" sz="quarter" idx="23"/>
          </p:nvPr>
        </p:nvSpPr>
        <p:spPr>
          <a:xfrm>
            <a:off x="8077201" y="3886200"/>
            <a:ext cx="3657600" cy="2286000"/>
          </a:xfrm>
        </p:spPr>
        <p:txBody>
          <a:bodyPr/>
          <a:lstStyle/>
          <a:p>
            <a:endParaRPr lang="en-US"/>
          </a:p>
        </p:txBody>
      </p:sp>
      <p:sp>
        <p:nvSpPr>
          <p:cNvPr id="10" name="Footer Placeholder 1">
            <a:extLst>
              <a:ext uri="{FF2B5EF4-FFF2-40B4-BE49-F238E27FC236}">
                <a16:creationId xmlns:a16="http://schemas.microsoft.com/office/drawing/2014/main" id="{D4F7C333-4A83-DE80-7A9E-4BD48E0DF5A6}"/>
              </a:ext>
            </a:extLst>
          </p:cNvPr>
          <p:cNvSpPr>
            <a:spLocks noGrp="1"/>
          </p:cNvSpPr>
          <p:nvPr>
            <p:ph type="ftr" sz="quarter" idx="24"/>
          </p:nvPr>
        </p:nvSpPr>
        <p:spPr/>
        <p:txBody>
          <a:bodyPr/>
          <a:lstStyle/>
          <a:p>
            <a:r>
              <a:rPr lang="en-US"/>
              <a:t> </a:t>
            </a:r>
          </a:p>
        </p:txBody>
      </p:sp>
      <p:sp>
        <p:nvSpPr>
          <p:cNvPr id="11" name="Slide Number Placeholder 1">
            <a:extLst>
              <a:ext uri="{FF2B5EF4-FFF2-40B4-BE49-F238E27FC236}">
                <a16:creationId xmlns:a16="http://schemas.microsoft.com/office/drawing/2014/main" id="{D8B6F16C-9EF6-17FA-0D41-FE27122F28E7}"/>
              </a:ext>
            </a:extLst>
          </p:cNvPr>
          <p:cNvSpPr>
            <a:spLocks noGrp="1"/>
          </p:cNvSpPr>
          <p:nvPr>
            <p:ph type="sldNum" sz="quarter" idx="25"/>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AA4BA619-CE73-40E6-A558-0A0026CE1AF8}"/>
              </a:ext>
            </a:extLst>
          </p:cNvPr>
          <p:cNvSpPr>
            <a:spLocks noGrp="1"/>
          </p:cNvSpPr>
          <p:nvPr>
            <p:ph type="dt" sz="half" idx="26"/>
          </p:nvPr>
        </p:nvSpPr>
        <p:spPr/>
        <p:txBody>
          <a:bodyPr/>
          <a:lstStyle/>
          <a:p>
            <a:endParaRPr lang="en-US"/>
          </a:p>
        </p:txBody>
      </p:sp>
      <p:sp>
        <p:nvSpPr>
          <p:cNvPr id="4" name="Text Placeholder 10">
            <a:extLst>
              <a:ext uri="{FF2B5EF4-FFF2-40B4-BE49-F238E27FC236}">
                <a16:creationId xmlns:a16="http://schemas.microsoft.com/office/drawing/2014/main" id="{8061F075-EB9D-89F2-4867-D409D4A5A0DC}"/>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18D22610-8C9A-DDA2-B3E4-271C9B5A24D6}"/>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1491945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02121-Images-6(Light)">
    <p:spTree>
      <p:nvGrpSpPr>
        <p:cNvPr id="1" name=""/>
        <p:cNvGrpSpPr/>
        <p:nvPr/>
      </p:nvGrpSpPr>
      <p:grpSpPr>
        <a:xfrm>
          <a:off x="0" y="0"/>
          <a:ext cx="0" cy="0"/>
          <a:chOff x="0" y="0"/>
          <a:chExt cx="0" cy="0"/>
        </a:xfrm>
      </p:grpSpPr>
      <p:sp>
        <p:nvSpPr>
          <p:cNvPr id="11" name="Picture Placeholder 1">
            <a:extLst>
              <a:ext uri="{FF2B5EF4-FFF2-40B4-BE49-F238E27FC236}">
                <a16:creationId xmlns:a16="http://schemas.microsoft.com/office/drawing/2014/main" id="{2EABDA34-7B1B-B5CD-4067-190D118638FE}"/>
              </a:ext>
            </a:extLst>
          </p:cNvPr>
          <p:cNvSpPr>
            <a:spLocks noGrp="1"/>
          </p:cNvSpPr>
          <p:nvPr>
            <p:ph type="pic" sz="quarter" idx="27"/>
          </p:nvPr>
        </p:nvSpPr>
        <p:spPr>
          <a:xfrm>
            <a:off x="457200" y="1417342"/>
            <a:ext cx="3657600" cy="2377440"/>
          </a:xfrm>
        </p:spPr>
        <p:txBody>
          <a:bodyPr/>
          <a:lstStyle/>
          <a:p>
            <a:endParaRPr lang="en-US"/>
          </a:p>
        </p:txBody>
      </p:sp>
      <p:sp>
        <p:nvSpPr>
          <p:cNvPr id="2" name="Picture Placeholder 2">
            <a:extLst>
              <a:ext uri="{FF2B5EF4-FFF2-40B4-BE49-F238E27FC236}">
                <a16:creationId xmlns:a16="http://schemas.microsoft.com/office/drawing/2014/main" id="{38F1166D-ABC2-5173-DC6A-3386B0B22A0C}"/>
              </a:ext>
            </a:extLst>
          </p:cNvPr>
          <p:cNvSpPr>
            <a:spLocks noGrp="1"/>
          </p:cNvSpPr>
          <p:nvPr>
            <p:ph type="pic" sz="quarter" idx="25"/>
          </p:nvPr>
        </p:nvSpPr>
        <p:spPr>
          <a:xfrm>
            <a:off x="4273550" y="1417342"/>
            <a:ext cx="3651250" cy="2377440"/>
          </a:xfrm>
        </p:spPr>
        <p:txBody>
          <a:bodyPr/>
          <a:lstStyle/>
          <a:p>
            <a:endParaRPr lang="en-US"/>
          </a:p>
        </p:txBody>
      </p:sp>
      <p:sp>
        <p:nvSpPr>
          <p:cNvPr id="7" name="Picture Placeholder 3">
            <a:extLst>
              <a:ext uri="{FF2B5EF4-FFF2-40B4-BE49-F238E27FC236}">
                <a16:creationId xmlns:a16="http://schemas.microsoft.com/office/drawing/2014/main" id="{1E1913B1-02BC-6F2C-1C8D-800E1CE58E36}"/>
              </a:ext>
            </a:extLst>
          </p:cNvPr>
          <p:cNvSpPr>
            <a:spLocks noGrp="1"/>
          </p:cNvSpPr>
          <p:nvPr>
            <p:ph type="pic" sz="quarter" idx="26"/>
          </p:nvPr>
        </p:nvSpPr>
        <p:spPr>
          <a:xfrm>
            <a:off x="8077200" y="1417342"/>
            <a:ext cx="3657600" cy="2377440"/>
          </a:xfrm>
        </p:spPr>
        <p:txBody>
          <a:bodyPr/>
          <a:lstStyle/>
          <a:p>
            <a:endParaRPr lang="en-US"/>
          </a:p>
        </p:txBody>
      </p:sp>
      <p:sp>
        <p:nvSpPr>
          <p:cNvPr id="10" name="Picture Placeholder 4">
            <a:extLst>
              <a:ext uri="{FF2B5EF4-FFF2-40B4-BE49-F238E27FC236}">
                <a16:creationId xmlns:a16="http://schemas.microsoft.com/office/drawing/2014/main" id="{D832E416-7976-DBF2-6112-4006FB30FC77}"/>
              </a:ext>
            </a:extLst>
          </p:cNvPr>
          <p:cNvSpPr>
            <a:spLocks noGrp="1"/>
          </p:cNvSpPr>
          <p:nvPr>
            <p:ph type="pic" sz="quarter" idx="24"/>
          </p:nvPr>
        </p:nvSpPr>
        <p:spPr>
          <a:xfrm>
            <a:off x="457200" y="3977634"/>
            <a:ext cx="3657600" cy="2377440"/>
          </a:xfrm>
        </p:spPr>
        <p:txBody>
          <a:bodyPr/>
          <a:lstStyle/>
          <a:p>
            <a:endParaRPr lang="en-US"/>
          </a:p>
        </p:txBody>
      </p:sp>
      <p:sp>
        <p:nvSpPr>
          <p:cNvPr id="9" name="Picture Placeholder 5">
            <a:extLst>
              <a:ext uri="{FF2B5EF4-FFF2-40B4-BE49-F238E27FC236}">
                <a16:creationId xmlns:a16="http://schemas.microsoft.com/office/drawing/2014/main" id="{61081813-4E06-79E5-48DC-E53811F6E9F4}"/>
              </a:ext>
            </a:extLst>
          </p:cNvPr>
          <p:cNvSpPr>
            <a:spLocks noGrp="1"/>
          </p:cNvSpPr>
          <p:nvPr>
            <p:ph type="pic" sz="quarter" idx="21"/>
          </p:nvPr>
        </p:nvSpPr>
        <p:spPr>
          <a:xfrm>
            <a:off x="4273550" y="3977634"/>
            <a:ext cx="3651250" cy="2377440"/>
          </a:xfrm>
        </p:spPr>
        <p:txBody>
          <a:bodyPr/>
          <a:lstStyle/>
          <a:p>
            <a:endParaRPr lang="en-US"/>
          </a:p>
        </p:txBody>
      </p:sp>
      <p:sp>
        <p:nvSpPr>
          <p:cNvPr id="6" name="Picture Placeholder 6">
            <a:extLst>
              <a:ext uri="{FF2B5EF4-FFF2-40B4-BE49-F238E27FC236}">
                <a16:creationId xmlns:a16="http://schemas.microsoft.com/office/drawing/2014/main" id="{2DA0DD46-F890-285F-7E62-48A5DAB81AE8}"/>
              </a:ext>
            </a:extLst>
          </p:cNvPr>
          <p:cNvSpPr>
            <a:spLocks noGrp="1"/>
          </p:cNvSpPr>
          <p:nvPr>
            <p:ph type="pic" sz="quarter" idx="23"/>
          </p:nvPr>
        </p:nvSpPr>
        <p:spPr>
          <a:xfrm>
            <a:off x="8077200" y="3977634"/>
            <a:ext cx="3657600" cy="2377440"/>
          </a:xfrm>
        </p:spPr>
        <p:txBody>
          <a:bodyPr/>
          <a:lstStyle/>
          <a:p>
            <a:endParaRPr lang="en-US"/>
          </a:p>
        </p:txBody>
      </p:sp>
      <p:sp>
        <p:nvSpPr>
          <p:cNvPr id="8" name="Footer Placeholder 1">
            <a:extLst>
              <a:ext uri="{FF2B5EF4-FFF2-40B4-BE49-F238E27FC236}">
                <a16:creationId xmlns:a16="http://schemas.microsoft.com/office/drawing/2014/main" id="{5574919A-FD3B-6E9A-8F63-977B065E4EC4}"/>
              </a:ext>
            </a:extLst>
          </p:cNvPr>
          <p:cNvSpPr>
            <a:spLocks noGrp="1"/>
          </p:cNvSpPr>
          <p:nvPr>
            <p:ph type="ftr" sz="quarter" idx="28"/>
          </p:nvPr>
        </p:nvSpPr>
        <p:spPr/>
        <p:txBody>
          <a:bodyPr/>
          <a:lstStyle/>
          <a:p>
            <a:r>
              <a:rPr lang="en-US"/>
              <a:t> </a:t>
            </a:r>
          </a:p>
        </p:txBody>
      </p:sp>
      <p:sp>
        <p:nvSpPr>
          <p:cNvPr id="12" name="Slide Number Placeholder 1">
            <a:extLst>
              <a:ext uri="{FF2B5EF4-FFF2-40B4-BE49-F238E27FC236}">
                <a16:creationId xmlns:a16="http://schemas.microsoft.com/office/drawing/2014/main" id="{06F49122-D7C0-069A-BA34-1CBA674FD368}"/>
              </a:ext>
            </a:extLst>
          </p:cNvPr>
          <p:cNvSpPr>
            <a:spLocks noGrp="1"/>
          </p:cNvSpPr>
          <p:nvPr>
            <p:ph type="sldNum" sz="quarter" idx="2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90E24570-5F59-B472-7259-E23BB69C3D46}"/>
              </a:ext>
            </a:extLst>
          </p:cNvPr>
          <p:cNvSpPr>
            <a:spLocks noGrp="1"/>
          </p:cNvSpPr>
          <p:nvPr>
            <p:ph type="dt" sz="half" idx="30"/>
          </p:nvPr>
        </p:nvSpPr>
        <p:spPr/>
        <p:txBody>
          <a:bodyPr/>
          <a:lstStyle/>
          <a:p>
            <a:endParaRPr lang="en-US"/>
          </a:p>
        </p:txBody>
      </p:sp>
      <p:sp>
        <p:nvSpPr>
          <p:cNvPr id="4" name="Text Placeholder 10">
            <a:extLst>
              <a:ext uri="{FF2B5EF4-FFF2-40B4-BE49-F238E27FC236}">
                <a16:creationId xmlns:a16="http://schemas.microsoft.com/office/drawing/2014/main" id="{0E238641-B74E-1220-8B35-F951F11E5774}"/>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DC1A2C6E-466F-8E4D-378B-87DCC099E543}"/>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3035930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02125-Grid-Images-Six(Light)">
    <p:spTree>
      <p:nvGrpSpPr>
        <p:cNvPr id="1" name="Shape 29"/>
        <p:cNvGrpSpPr/>
        <p:nvPr/>
      </p:nvGrpSpPr>
      <p:grpSpPr>
        <a:xfrm>
          <a:off x="0" y="0"/>
          <a:ext cx="0" cy="0"/>
          <a:chOff x="0" y="0"/>
          <a:chExt cx="0" cy="0"/>
        </a:xfrm>
      </p:grpSpPr>
      <p:sp>
        <p:nvSpPr>
          <p:cNvPr id="5" name="Picture Placeholder 1">
            <a:extLst>
              <a:ext uri="{FF2B5EF4-FFF2-40B4-BE49-F238E27FC236}">
                <a16:creationId xmlns:a16="http://schemas.microsoft.com/office/drawing/2014/main" id="{CEEBBDCF-7BEB-0C45-92C4-F3E11CE25F71}"/>
              </a:ext>
            </a:extLst>
          </p:cNvPr>
          <p:cNvSpPr>
            <a:spLocks noGrp="1"/>
          </p:cNvSpPr>
          <p:nvPr>
            <p:ph type="pic" sz="quarter" idx="10" hasCustomPrompt="1"/>
          </p:nvPr>
        </p:nvSpPr>
        <p:spPr>
          <a:xfrm>
            <a:off x="2598420" y="1618472"/>
            <a:ext cx="1280160" cy="1280160"/>
          </a:xfrm>
          <a:prstGeom prst="ellipse">
            <a:avLst/>
          </a:prstGeom>
        </p:spPr>
        <p:txBody>
          <a:bodyPr anchor="t" anchorCtr="0"/>
          <a:lstStyle>
            <a:lvl1pPr algn="ctr">
              <a:buNone/>
              <a:defRPr>
                <a:latin typeface="+mn-lt"/>
              </a:defRPr>
            </a:lvl1pPr>
          </a:lstStyle>
          <a:p>
            <a:r>
              <a:rPr lang="en-US"/>
              <a:t>Add Pic</a:t>
            </a:r>
          </a:p>
        </p:txBody>
      </p:sp>
      <p:sp>
        <p:nvSpPr>
          <p:cNvPr id="39" name="Text Placeholder 1">
            <a:extLst>
              <a:ext uri="{FF2B5EF4-FFF2-40B4-BE49-F238E27FC236}">
                <a16:creationId xmlns:a16="http://schemas.microsoft.com/office/drawing/2014/main" id="{FB68D668-2A2B-4942-A4DC-46B06C94D956}"/>
              </a:ext>
            </a:extLst>
          </p:cNvPr>
          <p:cNvSpPr>
            <a:spLocks noGrp="1"/>
          </p:cNvSpPr>
          <p:nvPr>
            <p:ph type="body" sz="quarter" idx="11" hasCustomPrompt="1"/>
          </p:nvPr>
        </p:nvSpPr>
        <p:spPr>
          <a:xfrm>
            <a:off x="2362200" y="3057084"/>
            <a:ext cx="1752600" cy="215444"/>
          </a:xfrm>
          <a:prstGeom prst="rect">
            <a:avLst/>
          </a:prstGeom>
        </p:spPr>
        <p:txBody>
          <a:bodyPr lIns="0" tIns="0" rIns="0" bIns="0" anchor="b" anchorCtr="0"/>
          <a:lstStyle>
            <a:lvl1pPr algn="ctr">
              <a:buNone/>
              <a:defRPr sz="1600" b="1">
                <a:solidFill>
                  <a:schemeClr val="tx1"/>
                </a:solidFill>
                <a:latin typeface="+mn-lt"/>
              </a:defRPr>
            </a:lvl1pPr>
          </a:lstStyle>
          <a:p>
            <a:pPr lvl="0"/>
            <a:r>
              <a:rPr lang="en-US"/>
              <a:t>Name</a:t>
            </a:r>
          </a:p>
        </p:txBody>
      </p:sp>
      <p:sp>
        <p:nvSpPr>
          <p:cNvPr id="40" name="Text Placeholder 2">
            <a:extLst>
              <a:ext uri="{FF2B5EF4-FFF2-40B4-BE49-F238E27FC236}">
                <a16:creationId xmlns:a16="http://schemas.microsoft.com/office/drawing/2014/main" id="{1C3DEE6A-35BA-734E-97A4-90D2C80AE424}"/>
              </a:ext>
            </a:extLst>
          </p:cNvPr>
          <p:cNvSpPr>
            <a:spLocks noGrp="1"/>
          </p:cNvSpPr>
          <p:nvPr>
            <p:ph type="body" sz="quarter" idx="12" hasCustomPrompt="1"/>
          </p:nvPr>
        </p:nvSpPr>
        <p:spPr>
          <a:xfrm>
            <a:off x="2362200" y="3290820"/>
            <a:ext cx="1752600" cy="215444"/>
          </a:xfrm>
          <a:prstGeom prst="rect">
            <a:avLst/>
          </a:prstGeom>
        </p:spPr>
        <p:txBody>
          <a:bodyPr lIns="0" tIns="0" rIns="0" bIns="0" anchor="t" anchorCtr="0"/>
          <a:lstStyle>
            <a:lvl1pPr algn="ctr">
              <a:buNone/>
              <a:defRPr sz="1200">
                <a:solidFill>
                  <a:schemeClr val="tx1"/>
                </a:solidFill>
                <a:latin typeface="+mn-lt"/>
              </a:defRPr>
            </a:lvl1pPr>
          </a:lstStyle>
          <a:p>
            <a:pPr lvl="0"/>
            <a:r>
              <a:rPr lang="en-US"/>
              <a:t>Title</a:t>
            </a:r>
          </a:p>
        </p:txBody>
      </p:sp>
      <p:sp>
        <p:nvSpPr>
          <p:cNvPr id="41" name="Picture Placeholder 2">
            <a:extLst>
              <a:ext uri="{FF2B5EF4-FFF2-40B4-BE49-F238E27FC236}">
                <a16:creationId xmlns:a16="http://schemas.microsoft.com/office/drawing/2014/main" id="{2D0DEFBC-ADC8-5041-BAC4-85225BCDB288}"/>
              </a:ext>
            </a:extLst>
          </p:cNvPr>
          <p:cNvSpPr>
            <a:spLocks noGrp="1"/>
          </p:cNvSpPr>
          <p:nvPr>
            <p:ph type="pic" sz="quarter" idx="13" hasCustomPrompt="1"/>
          </p:nvPr>
        </p:nvSpPr>
        <p:spPr>
          <a:xfrm>
            <a:off x="5453556" y="1618472"/>
            <a:ext cx="1280160" cy="1280160"/>
          </a:xfrm>
          <a:prstGeom prst="ellipse">
            <a:avLst/>
          </a:prstGeom>
        </p:spPr>
        <p:txBody>
          <a:bodyPr anchor="t" anchorCtr="0"/>
          <a:lstStyle>
            <a:lvl1pPr algn="ctr">
              <a:buNone/>
              <a:defRPr>
                <a:latin typeface="+mn-lt"/>
              </a:defRPr>
            </a:lvl1pPr>
          </a:lstStyle>
          <a:p>
            <a:r>
              <a:rPr lang="en-US"/>
              <a:t>Add Pic</a:t>
            </a:r>
          </a:p>
        </p:txBody>
      </p:sp>
      <p:sp>
        <p:nvSpPr>
          <p:cNvPr id="42" name="Text Placeholder 3">
            <a:extLst>
              <a:ext uri="{FF2B5EF4-FFF2-40B4-BE49-F238E27FC236}">
                <a16:creationId xmlns:a16="http://schemas.microsoft.com/office/drawing/2014/main" id="{29A697A2-EFA3-EC46-99E1-FE5A1A49590A}"/>
              </a:ext>
            </a:extLst>
          </p:cNvPr>
          <p:cNvSpPr>
            <a:spLocks noGrp="1"/>
          </p:cNvSpPr>
          <p:nvPr>
            <p:ph type="body" sz="quarter" idx="14" hasCustomPrompt="1"/>
          </p:nvPr>
        </p:nvSpPr>
        <p:spPr>
          <a:xfrm>
            <a:off x="5217337" y="3057084"/>
            <a:ext cx="1752599" cy="215444"/>
          </a:xfrm>
          <a:prstGeom prst="rect">
            <a:avLst/>
          </a:prstGeom>
        </p:spPr>
        <p:txBody>
          <a:bodyPr lIns="0" tIns="0" rIns="0" bIns="0" anchor="b" anchorCtr="0"/>
          <a:lstStyle>
            <a:lvl1pPr algn="ctr">
              <a:buNone/>
              <a:defRPr sz="1600" b="1">
                <a:solidFill>
                  <a:schemeClr val="tx1"/>
                </a:solidFill>
                <a:latin typeface="+mn-lt"/>
              </a:defRPr>
            </a:lvl1pPr>
          </a:lstStyle>
          <a:p>
            <a:pPr lvl="0"/>
            <a:r>
              <a:rPr lang="en-US"/>
              <a:t>Name</a:t>
            </a:r>
          </a:p>
        </p:txBody>
      </p:sp>
      <p:sp>
        <p:nvSpPr>
          <p:cNvPr id="43" name="Text Placeholder 4">
            <a:extLst>
              <a:ext uri="{FF2B5EF4-FFF2-40B4-BE49-F238E27FC236}">
                <a16:creationId xmlns:a16="http://schemas.microsoft.com/office/drawing/2014/main" id="{57196CF1-6B28-E44C-872D-FB18D8D185B9}"/>
              </a:ext>
            </a:extLst>
          </p:cNvPr>
          <p:cNvSpPr>
            <a:spLocks noGrp="1"/>
          </p:cNvSpPr>
          <p:nvPr>
            <p:ph type="body" sz="quarter" idx="15" hasCustomPrompt="1"/>
          </p:nvPr>
        </p:nvSpPr>
        <p:spPr>
          <a:xfrm>
            <a:off x="5217337" y="3290820"/>
            <a:ext cx="1752599" cy="215444"/>
          </a:xfrm>
          <a:prstGeom prst="rect">
            <a:avLst/>
          </a:prstGeom>
        </p:spPr>
        <p:txBody>
          <a:bodyPr lIns="0" tIns="0" rIns="0" bIns="0" anchor="t" anchorCtr="0"/>
          <a:lstStyle>
            <a:lvl1pPr algn="ctr">
              <a:buNone/>
              <a:defRPr sz="1200">
                <a:solidFill>
                  <a:schemeClr val="tx1"/>
                </a:solidFill>
                <a:latin typeface="+mn-lt"/>
              </a:defRPr>
            </a:lvl1pPr>
          </a:lstStyle>
          <a:p>
            <a:pPr lvl="0"/>
            <a:r>
              <a:rPr lang="en-US"/>
              <a:t>Title</a:t>
            </a:r>
          </a:p>
        </p:txBody>
      </p:sp>
      <p:sp>
        <p:nvSpPr>
          <p:cNvPr id="47" name="Picture Placeholder 3">
            <a:extLst>
              <a:ext uri="{FF2B5EF4-FFF2-40B4-BE49-F238E27FC236}">
                <a16:creationId xmlns:a16="http://schemas.microsoft.com/office/drawing/2014/main" id="{EFD0B231-1B10-6049-B8B1-ABC8DA05A08B}"/>
              </a:ext>
            </a:extLst>
          </p:cNvPr>
          <p:cNvSpPr>
            <a:spLocks noGrp="1"/>
          </p:cNvSpPr>
          <p:nvPr>
            <p:ph type="pic" sz="quarter" idx="16" hasCustomPrompt="1"/>
          </p:nvPr>
        </p:nvSpPr>
        <p:spPr>
          <a:xfrm>
            <a:off x="8313420" y="1618472"/>
            <a:ext cx="1280160" cy="1280160"/>
          </a:xfrm>
          <a:prstGeom prst="ellipse">
            <a:avLst/>
          </a:prstGeom>
        </p:spPr>
        <p:txBody>
          <a:bodyPr anchor="t" anchorCtr="0"/>
          <a:lstStyle>
            <a:lvl1pPr algn="ctr">
              <a:buNone/>
              <a:defRPr>
                <a:latin typeface="+mn-lt"/>
              </a:defRPr>
            </a:lvl1pPr>
          </a:lstStyle>
          <a:p>
            <a:r>
              <a:rPr lang="en-US"/>
              <a:t>Add Pic</a:t>
            </a:r>
          </a:p>
        </p:txBody>
      </p:sp>
      <p:sp>
        <p:nvSpPr>
          <p:cNvPr id="48" name="Text Placeholder 5">
            <a:extLst>
              <a:ext uri="{FF2B5EF4-FFF2-40B4-BE49-F238E27FC236}">
                <a16:creationId xmlns:a16="http://schemas.microsoft.com/office/drawing/2014/main" id="{FB9883B0-9AEC-0F46-8417-B6DA5DB97E04}"/>
              </a:ext>
            </a:extLst>
          </p:cNvPr>
          <p:cNvSpPr>
            <a:spLocks noGrp="1"/>
          </p:cNvSpPr>
          <p:nvPr>
            <p:ph type="body" sz="quarter" idx="17" hasCustomPrompt="1"/>
          </p:nvPr>
        </p:nvSpPr>
        <p:spPr>
          <a:xfrm>
            <a:off x="8077201" y="3057084"/>
            <a:ext cx="1752599" cy="215444"/>
          </a:xfrm>
          <a:prstGeom prst="rect">
            <a:avLst/>
          </a:prstGeom>
        </p:spPr>
        <p:txBody>
          <a:bodyPr lIns="0" tIns="0" rIns="0" bIns="0" anchor="b" anchorCtr="0"/>
          <a:lstStyle>
            <a:lvl1pPr algn="ctr">
              <a:buNone/>
              <a:defRPr sz="1600" b="1">
                <a:solidFill>
                  <a:schemeClr val="tx1"/>
                </a:solidFill>
                <a:latin typeface="+mn-lt"/>
              </a:defRPr>
            </a:lvl1pPr>
          </a:lstStyle>
          <a:p>
            <a:pPr lvl="0"/>
            <a:r>
              <a:rPr lang="en-US"/>
              <a:t>Name</a:t>
            </a:r>
          </a:p>
        </p:txBody>
      </p:sp>
      <p:sp>
        <p:nvSpPr>
          <p:cNvPr id="49" name="Text Placeholder 6">
            <a:extLst>
              <a:ext uri="{FF2B5EF4-FFF2-40B4-BE49-F238E27FC236}">
                <a16:creationId xmlns:a16="http://schemas.microsoft.com/office/drawing/2014/main" id="{0F99AB8E-33CB-B646-B415-AB238AE9AD77}"/>
              </a:ext>
            </a:extLst>
          </p:cNvPr>
          <p:cNvSpPr>
            <a:spLocks noGrp="1"/>
          </p:cNvSpPr>
          <p:nvPr>
            <p:ph type="body" sz="quarter" idx="18" hasCustomPrompt="1"/>
          </p:nvPr>
        </p:nvSpPr>
        <p:spPr>
          <a:xfrm>
            <a:off x="8077201" y="3290820"/>
            <a:ext cx="1752599" cy="215444"/>
          </a:xfrm>
          <a:prstGeom prst="rect">
            <a:avLst/>
          </a:prstGeom>
        </p:spPr>
        <p:txBody>
          <a:bodyPr lIns="0" tIns="0" rIns="0" bIns="0" anchor="t" anchorCtr="0"/>
          <a:lstStyle>
            <a:lvl1pPr algn="ctr">
              <a:buNone/>
              <a:defRPr sz="1200">
                <a:solidFill>
                  <a:schemeClr val="tx1"/>
                </a:solidFill>
                <a:latin typeface="+mn-lt"/>
              </a:defRPr>
            </a:lvl1pPr>
          </a:lstStyle>
          <a:p>
            <a:pPr lvl="0"/>
            <a:r>
              <a:rPr lang="en-US"/>
              <a:t>Title</a:t>
            </a:r>
          </a:p>
        </p:txBody>
      </p:sp>
      <p:sp>
        <p:nvSpPr>
          <p:cNvPr id="7" name="Date Placeholder 6">
            <a:extLst>
              <a:ext uri="{FF2B5EF4-FFF2-40B4-BE49-F238E27FC236}">
                <a16:creationId xmlns:a16="http://schemas.microsoft.com/office/drawing/2014/main" id="{16FE728F-CB36-9773-0C56-B9760D00DE2C}"/>
              </a:ext>
            </a:extLst>
          </p:cNvPr>
          <p:cNvSpPr>
            <a:spLocks noGrp="1"/>
          </p:cNvSpPr>
          <p:nvPr>
            <p:ph type="dt" sz="half" idx="34"/>
          </p:nvPr>
        </p:nvSpPr>
        <p:spPr/>
        <p:txBody>
          <a:bodyPr/>
          <a:lstStyle/>
          <a:p>
            <a:endParaRPr lang="en-US"/>
          </a:p>
        </p:txBody>
      </p:sp>
      <p:sp>
        <p:nvSpPr>
          <p:cNvPr id="8" name="Footer Placeholder 7">
            <a:extLst>
              <a:ext uri="{FF2B5EF4-FFF2-40B4-BE49-F238E27FC236}">
                <a16:creationId xmlns:a16="http://schemas.microsoft.com/office/drawing/2014/main" id="{DC699F60-F06A-404F-CA82-DC7BE14A5D13}"/>
              </a:ext>
            </a:extLst>
          </p:cNvPr>
          <p:cNvSpPr>
            <a:spLocks noGrp="1"/>
          </p:cNvSpPr>
          <p:nvPr>
            <p:ph type="ftr" sz="quarter" idx="35"/>
          </p:nvPr>
        </p:nvSpPr>
        <p:spPr/>
        <p:txBody>
          <a:bodyPr/>
          <a:lstStyle/>
          <a:p>
            <a:r>
              <a:rPr lang="en-US"/>
              <a:t> </a:t>
            </a:r>
          </a:p>
        </p:txBody>
      </p:sp>
      <p:sp>
        <p:nvSpPr>
          <p:cNvPr id="9" name="Slide Number Placeholder 8">
            <a:extLst>
              <a:ext uri="{FF2B5EF4-FFF2-40B4-BE49-F238E27FC236}">
                <a16:creationId xmlns:a16="http://schemas.microsoft.com/office/drawing/2014/main" id="{59B1CA0F-7B97-9130-528D-1BC356B2792E}"/>
              </a:ext>
            </a:extLst>
          </p:cNvPr>
          <p:cNvSpPr>
            <a:spLocks noGrp="1"/>
          </p:cNvSpPr>
          <p:nvPr>
            <p:ph type="sldNum" sz="quarter" idx="36"/>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Text Placeholder 10">
            <a:extLst>
              <a:ext uri="{FF2B5EF4-FFF2-40B4-BE49-F238E27FC236}">
                <a16:creationId xmlns:a16="http://schemas.microsoft.com/office/drawing/2014/main" id="{FBF00824-FEC3-258E-A5BF-93424D208017}"/>
              </a:ext>
            </a:extLst>
          </p:cNvPr>
          <p:cNvSpPr>
            <a:spLocks noGrp="1"/>
          </p:cNvSpPr>
          <p:nvPr>
            <p:ph type="body" sz="quarter" idx="37"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4" name="Title 1">
            <a:extLst>
              <a:ext uri="{FF2B5EF4-FFF2-40B4-BE49-F238E27FC236}">
                <a16:creationId xmlns:a16="http://schemas.microsoft.com/office/drawing/2014/main" id="{1EC78851-6BAD-D054-2723-BC6964B2D49E}"/>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2" name="Picture Placeholder 1">
            <a:extLst>
              <a:ext uri="{FF2B5EF4-FFF2-40B4-BE49-F238E27FC236}">
                <a16:creationId xmlns:a16="http://schemas.microsoft.com/office/drawing/2014/main" id="{9D3ABAC1-020C-6EE5-A8F1-F4DC523FB082}"/>
              </a:ext>
            </a:extLst>
          </p:cNvPr>
          <p:cNvSpPr>
            <a:spLocks noGrp="1"/>
          </p:cNvSpPr>
          <p:nvPr>
            <p:ph type="pic" sz="quarter" idx="38" hasCustomPrompt="1"/>
          </p:nvPr>
        </p:nvSpPr>
        <p:spPr>
          <a:xfrm>
            <a:off x="2598420" y="4122148"/>
            <a:ext cx="1280160" cy="1280160"/>
          </a:xfrm>
          <a:prstGeom prst="ellipse">
            <a:avLst/>
          </a:prstGeom>
        </p:spPr>
        <p:txBody>
          <a:bodyPr anchor="t" anchorCtr="0"/>
          <a:lstStyle>
            <a:lvl1pPr algn="ctr">
              <a:buNone/>
              <a:defRPr>
                <a:latin typeface="+mn-lt"/>
              </a:defRPr>
            </a:lvl1pPr>
          </a:lstStyle>
          <a:p>
            <a:r>
              <a:rPr lang="en-US"/>
              <a:t>Add Pic</a:t>
            </a:r>
          </a:p>
        </p:txBody>
      </p:sp>
      <p:sp>
        <p:nvSpPr>
          <p:cNvPr id="6" name="Text Placeholder 1">
            <a:extLst>
              <a:ext uri="{FF2B5EF4-FFF2-40B4-BE49-F238E27FC236}">
                <a16:creationId xmlns:a16="http://schemas.microsoft.com/office/drawing/2014/main" id="{0D46D6E5-05AF-1CA3-E440-38A652EDAB99}"/>
              </a:ext>
            </a:extLst>
          </p:cNvPr>
          <p:cNvSpPr>
            <a:spLocks noGrp="1"/>
          </p:cNvSpPr>
          <p:nvPr>
            <p:ph type="body" sz="quarter" idx="39" hasCustomPrompt="1"/>
          </p:nvPr>
        </p:nvSpPr>
        <p:spPr>
          <a:xfrm>
            <a:off x="2362200" y="5560760"/>
            <a:ext cx="1752600" cy="215444"/>
          </a:xfrm>
          <a:prstGeom prst="rect">
            <a:avLst/>
          </a:prstGeom>
        </p:spPr>
        <p:txBody>
          <a:bodyPr lIns="0" tIns="0" rIns="0" bIns="0" anchor="b" anchorCtr="0"/>
          <a:lstStyle>
            <a:lvl1pPr algn="ctr">
              <a:buNone/>
              <a:defRPr sz="1600" b="1">
                <a:solidFill>
                  <a:schemeClr val="tx1"/>
                </a:solidFill>
                <a:latin typeface="+mn-lt"/>
              </a:defRPr>
            </a:lvl1pPr>
          </a:lstStyle>
          <a:p>
            <a:pPr lvl="0"/>
            <a:r>
              <a:rPr lang="en-US"/>
              <a:t>Name</a:t>
            </a:r>
          </a:p>
        </p:txBody>
      </p:sp>
      <p:sp>
        <p:nvSpPr>
          <p:cNvPr id="10" name="Text Placeholder 2">
            <a:extLst>
              <a:ext uri="{FF2B5EF4-FFF2-40B4-BE49-F238E27FC236}">
                <a16:creationId xmlns:a16="http://schemas.microsoft.com/office/drawing/2014/main" id="{859A373A-46AF-7A3E-F660-669FFDB29C9C}"/>
              </a:ext>
            </a:extLst>
          </p:cNvPr>
          <p:cNvSpPr>
            <a:spLocks noGrp="1"/>
          </p:cNvSpPr>
          <p:nvPr>
            <p:ph type="body" sz="quarter" idx="40" hasCustomPrompt="1"/>
          </p:nvPr>
        </p:nvSpPr>
        <p:spPr>
          <a:xfrm>
            <a:off x="2362200" y="5794496"/>
            <a:ext cx="1752600" cy="215444"/>
          </a:xfrm>
          <a:prstGeom prst="rect">
            <a:avLst/>
          </a:prstGeom>
        </p:spPr>
        <p:txBody>
          <a:bodyPr lIns="0" tIns="0" rIns="0" bIns="0" anchor="t" anchorCtr="0"/>
          <a:lstStyle>
            <a:lvl1pPr algn="ctr">
              <a:buNone/>
              <a:defRPr sz="1200">
                <a:solidFill>
                  <a:schemeClr val="tx1"/>
                </a:solidFill>
                <a:latin typeface="+mn-lt"/>
              </a:defRPr>
            </a:lvl1pPr>
          </a:lstStyle>
          <a:p>
            <a:pPr lvl="0"/>
            <a:r>
              <a:rPr lang="en-US"/>
              <a:t>Title</a:t>
            </a:r>
          </a:p>
        </p:txBody>
      </p:sp>
      <p:sp>
        <p:nvSpPr>
          <p:cNvPr id="11" name="Picture Placeholder 2">
            <a:extLst>
              <a:ext uri="{FF2B5EF4-FFF2-40B4-BE49-F238E27FC236}">
                <a16:creationId xmlns:a16="http://schemas.microsoft.com/office/drawing/2014/main" id="{73D3446D-65B9-898D-7DC4-1E5D67DBAD08}"/>
              </a:ext>
            </a:extLst>
          </p:cNvPr>
          <p:cNvSpPr>
            <a:spLocks noGrp="1"/>
          </p:cNvSpPr>
          <p:nvPr>
            <p:ph type="pic" sz="quarter" idx="41" hasCustomPrompt="1"/>
          </p:nvPr>
        </p:nvSpPr>
        <p:spPr>
          <a:xfrm>
            <a:off x="5453556" y="4122148"/>
            <a:ext cx="1280160" cy="1280160"/>
          </a:xfrm>
          <a:prstGeom prst="ellipse">
            <a:avLst/>
          </a:prstGeom>
        </p:spPr>
        <p:txBody>
          <a:bodyPr anchor="t" anchorCtr="0"/>
          <a:lstStyle>
            <a:lvl1pPr algn="ctr">
              <a:buNone/>
              <a:defRPr>
                <a:latin typeface="+mn-lt"/>
              </a:defRPr>
            </a:lvl1pPr>
          </a:lstStyle>
          <a:p>
            <a:r>
              <a:rPr lang="en-US"/>
              <a:t>Add Pic</a:t>
            </a:r>
          </a:p>
        </p:txBody>
      </p:sp>
      <p:sp>
        <p:nvSpPr>
          <p:cNvPr id="12" name="Text Placeholder 3">
            <a:extLst>
              <a:ext uri="{FF2B5EF4-FFF2-40B4-BE49-F238E27FC236}">
                <a16:creationId xmlns:a16="http://schemas.microsoft.com/office/drawing/2014/main" id="{DB66E675-AFA4-B2FD-4D62-3B7E93A11529}"/>
              </a:ext>
            </a:extLst>
          </p:cNvPr>
          <p:cNvSpPr>
            <a:spLocks noGrp="1"/>
          </p:cNvSpPr>
          <p:nvPr>
            <p:ph type="body" sz="quarter" idx="42" hasCustomPrompt="1"/>
          </p:nvPr>
        </p:nvSpPr>
        <p:spPr>
          <a:xfrm>
            <a:off x="5217337" y="5560760"/>
            <a:ext cx="1752599" cy="215444"/>
          </a:xfrm>
          <a:prstGeom prst="rect">
            <a:avLst/>
          </a:prstGeom>
        </p:spPr>
        <p:txBody>
          <a:bodyPr lIns="0" tIns="0" rIns="0" bIns="0" anchor="b" anchorCtr="0"/>
          <a:lstStyle>
            <a:lvl1pPr algn="ctr">
              <a:buNone/>
              <a:defRPr sz="1600" b="1">
                <a:solidFill>
                  <a:schemeClr val="tx1"/>
                </a:solidFill>
                <a:latin typeface="+mn-lt"/>
              </a:defRPr>
            </a:lvl1pPr>
          </a:lstStyle>
          <a:p>
            <a:pPr lvl="0"/>
            <a:r>
              <a:rPr lang="en-US"/>
              <a:t>Name</a:t>
            </a:r>
          </a:p>
        </p:txBody>
      </p:sp>
      <p:sp>
        <p:nvSpPr>
          <p:cNvPr id="13" name="Text Placeholder 4">
            <a:extLst>
              <a:ext uri="{FF2B5EF4-FFF2-40B4-BE49-F238E27FC236}">
                <a16:creationId xmlns:a16="http://schemas.microsoft.com/office/drawing/2014/main" id="{1E691D8D-5A06-F9F5-B236-0108E981D821}"/>
              </a:ext>
            </a:extLst>
          </p:cNvPr>
          <p:cNvSpPr>
            <a:spLocks noGrp="1"/>
          </p:cNvSpPr>
          <p:nvPr>
            <p:ph type="body" sz="quarter" idx="43" hasCustomPrompt="1"/>
          </p:nvPr>
        </p:nvSpPr>
        <p:spPr>
          <a:xfrm>
            <a:off x="5217337" y="5794496"/>
            <a:ext cx="1752599" cy="215444"/>
          </a:xfrm>
          <a:prstGeom prst="rect">
            <a:avLst/>
          </a:prstGeom>
        </p:spPr>
        <p:txBody>
          <a:bodyPr lIns="0" tIns="0" rIns="0" bIns="0" anchor="t" anchorCtr="0"/>
          <a:lstStyle>
            <a:lvl1pPr algn="ctr">
              <a:buNone/>
              <a:defRPr sz="1200">
                <a:solidFill>
                  <a:schemeClr val="tx1"/>
                </a:solidFill>
                <a:latin typeface="+mn-lt"/>
              </a:defRPr>
            </a:lvl1pPr>
          </a:lstStyle>
          <a:p>
            <a:pPr lvl="0"/>
            <a:r>
              <a:rPr lang="en-US"/>
              <a:t>Title</a:t>
            </a:r>
          </a:p>
        </p:txBody>
      </p:sp>
      <p:sp>
        <p:nvSpPr>
          <p:cNvPr id="14" name="Picture Placeholder 3">
            <a:extLst>
              <a:ext uri="{FF2B5EF4-FFF2-40B4-BE49-F238E27FC236}">
                <a16:creationId xmlns:a16="http://schemas.microsoft.com/office/drawing/2014/main" id="{A2309456-CA67-4FDA-A9FC-E1AA63617A49}"/>
              </a:ext>
            </a:extLst>
          </p:cNvPr>
          <p:cNvSpPr>
            <a:spLocks noGrp="1"/>
          </p:cNvSpPr>
          <p:nvPr>
            <p:ph type="pic" sz="quarter" idx="44" hasCustomPrompt="1"/>
          </p:nvPr>
        </p:nvSpPr>
        <p:spPr>
          <a:xfrm>
            <a:off x="8313420" y="4122148"/>
            <a:ext cx="1280160" cy="1280160"/>
          </a:xfrm>
          <a:prstGeom prst="ellipse">
            <a:avLst/>
          </a:prstGeom>
        </p:spPr>
        <p:txBody>
          <a:bodyPr anchor="t" anchorCtr="0"/>
          <a:lstStyle>
            <a:lvl1pPr algn="ctr">
              <a:buNone/>
              <a:defRPr>
                <a:latin typeface="+mn-lt"/>
              </a:defRPr>
            </a:lvl1pPr>
          </a:lstStyle>
          <a:p>
            <a:r>
              <a:rPr lang="en-US"/>
              <a:t>Add Pic</a:t>
            </a:r>
          </a:p>
        </p:txBody>
      </p:sp>
      <p:sp>
        <p:nvSpPr>
          <p:cNvPr id="15" name="Text Placeholder 5">
            <a:extLst>
              <a:ext uri="{FF2B5EF4-FFF2-40B4-BE49-F238E27FC236}">
                <a16:creationId xmlns:a16="http://schemas.microsoft.com/office/drawing/2014/main" id="{2AF3DB1A-19FF-EA35-7ADE-27B4EE05A560}"/>
              </a:ext>
            </a:extLst>
          </p:cNvPr>
          <p:cNvSpPr>
            <a:spLocks noGrp="1"/>
          </p:cNvSpPr>
          <p:nvPr>
            <p:ph type="body" sz="quarter" idx="45" hasCustomPrompt="1"/>
          </p:nvPr>
        </p:nvSpPr>
        <p:spPr>
          <a:xfrm>
            <a:off x="8077201" y="5560760"/>
            <a:ext cx="1752599" cy="215444"/>
          </a:xfrm>
          <a:prstGeom prst="rect">
            <a:avLst/>
          </a:prstGeom>
        </p:spPr>
        <p:txBody>
          <a:bodyPr lIns="0" tIns="0" rIns="0" bIns="0" anchor="b" anchorCtr="0"/>
          <a:lstStyle>
            <a:lvl1pPr algn="ctr">
              <a:buNone/>
              <a:defRPr sz="1600" b="1">
                <a:solidFill>
                  <a:schemeClr val="tx1"/>
                </a:solidFill>
                <a:latin typeface="+mn-lt"/>
              </a:defRPr>
            </a:lvl1pPr>
          </a:lstStyle>
          <a:p>
            <a:pPr lvl="0"/>
            <a:r>
              <a:rPr lang="en-US"/>
              <a:t>Name</a:t>
            </a:r>
          </a:p>
        </p:txBody>
      </p:sp>
      <p:sp>
        <p:nvSpPr>
          <p:cNvPr id="16" name="Text Placeholder 6">
            <a:extLst>
              <a:ext uri="{FF2B5EF4-FFF2-40B4-BE49-F238E27FC236}">
                <a16:creationId xmlns:a16="http://schemas.microsoft.com/office/drawing/2014/main" id="{BAF9C138-F2A2-128C-2260-055F52763AD0}"/>
              </a:ext>
            </a:extLst>
          </p:cNvPr>
          <p:cNvSpPr>
            <a:spLocks noGrp="1"/>
          </p:cNvSpPr>
          <p:nvPr>
            <p:ph type="body" sz="quarter" idx="46" hasCustomPrompt="1"/>
          </p:nvPr>
        </p:nvSpPr>
        <p:spPr>
          <a:xfrm>
            <a:off x="8077201" y="5794496"/>
            <a:ext cx="1752599" cy="215444"/>
          </a:xfrm>
          <a:prstGeom prst="rect">
            <a:avLst/>
          </a:prstGeom>
        </p:spPr>
        <p:txBody>
          <a:bodyPr lIns="0" tIns="0" rIns="0" bIns="0" anchor="t" anchorCtr="0"/>
          <a:lstStyle>
            <a:lvl1pPr algn="ctr">
              <a:buNone/>
              <a:defRPr sz="1200">
                <a:solidFill>
                  <a:schemeClr val="tx1"/>
                </a:solidFill>
                <a:latin typeface="+mn-lt"/>
              </a:defRPr>
            </a:lvl1pPr>
          </a:lstStyle>
          <a:p>
            <a:pPr lvl="0"/>
            <a:r>
              <a:rPr lang="en-US"/>
              <a:t>Title</a:t>
            </a:r>
          </a:p>
        </p:txBody>
      </p:sp>
    </p:spTree>
    <p:extLst>
      <p:ext uri="{BB962C8B-B14F-4D97-AF65-F5344CB8AC3E}">
        <p14:creationId xmlns:p14="http://schemas.microsoft.com/office/powerpoint/2010/main" val="294089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02127-Grid-Images-Eight(Light)">
    <p:spTree>
      <p:nvGrpSpPr>
        <p:cNvPr id="1" name="Shape 29"/>
        <p:cNvGrpSpPr/>
        <p:nvPr/>
      </p:nvGrpSpPr>
      <p:grpSpPr>
        <a:xfrm>
          <a:off x="0" y="0"/>
          <a:ext cx="0" cy="0"/>
          <a:chOff x="0" y="0"/>
          <a:chExt cx="0" cy="0"/>
        </a:xfrm>
      </p:grpSpPr>
      <p:sp>
        <p:nvSpPr>
          <p:cNvPr id="7" name="Date Placeholder 6">
            <a:extLst>
              <a:ext uri="{FF2B5EF4-FFF2-40B4-BE49-F238E27FC236}">
                <a16:creationId xmlns:a16="http://schemas.microsoft.com/office/drawing/2014/main" id="{27AF92C9-D673-6551-4BF6-A7F3E45055DA}"/>
              </a:ext>
            </a:extLst>
          </p:cNvPr>
          <p:cNvSpPr>
            <a:spLocks noGrp="1"/>
          </p:cNvSpPr>
          <p:nvPr>
            <p:ph type="dt" sz="half" idx="37"/>
          </p:nvPr>
        </p:nvSpPr>
        <p:spPr/>
        <p:txBody>
          <a:bodyPr/>
          <a:lstStyle/>
          <a:p>
            <a:endParaRPr lang="en-US"/>
          </a:p>
        </p:txBody>
      </p:sp>
      <p:sp>
        <p:nvSpPr>
          <p:cNvPr id="8" name="Footer Placeholder 7">
            <a:extLst>
              <a:ext uri="{FF2B5EF4-FFF2-40B4-BE49-F238E27FC236}">
                <a16:creationId xmlns:a16="http://schemas.microsoft.com/office/drawing/2014/main" id="{6CF3239C-2BE2-EF3D-F1AC-E4B33BA00FA9}"/>
              </a:ext>
            </a:extLst>
          </p:cNvPr>
          <p:cNvSpPr>
            <a:spLocks noGrp="1"/>
          </p:cNvSpPr>
          <p:nvPr>
            <p:ph type="ftr" sz="quarter" idx="38"/>
          </p:nvPr>
        </p:nvSpPr>
        <p:spPr/>
        <p:txBody>
          <a:bodyPr/>
          <a:lstStyle/>
          <a:p>
            <a:r>
              <a:rPr lang="en-US"/>
              <a:t> </a:t>
            </a:r>
          </a:p>
        </p:txBody>
      </p:sp>
      <p:sp>
        <p:nvSpPr>
          <p:cNvPr id="9" name="Slide Number Placeholder 8">
            <a:extLst>
              <a:ext uri="{FF2B5EF4-FFF2-40B4-BE49-F238E27FC236}">
                <a16:creationId xmlns:a16="http://schemas.microsoft.com/office/drawing/2014/main" id="{DD3FB082-4D29-66D3-DBCA-61CA45AEEDA9}"/>
              </a:ext>
            </a:extLst>
          </p:cNvPr>
          <p:cNvSpPr>
            <a:spLocks noGrp="1"/>
          </p:cNvSpPr>
          <p:nvPr>
            <p:ph type="sldNum" sz="quarter" idx="3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Text Placeholder 10">
            <a:extLst>
              <a:ext uri="{FF2B5EF4-FFF2-40B4-BE49-F238E27FC236}">
                <a16:creationId xmlns:a16="http://schemas.microsoft.com/office/drawing/2014/main" id="{C37071D8-8AB5-7E58-B9CB-2025B18ACCDF}"/>
              </a:ext>
            </a:extLst>
          </p:cNvPr>
          <p:cNvSpPr>
            <a:spLocks noGrp="1"/>
          </p:cNvSpPr>
          <p:nvPr>
            <p:ph type="body" sz="quarter" idx="40"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4" name="Title 1">
            <a:extLst>
              <a:ext uri="{FF2B5EF4-FFF2-40B4-BE49-F238E27FC236}">
                <a16:creationId xmlns:a16="http://schemas.microsoft.com/office/drawing/2014/main" id="{6F2B69F5-88C6-D298-FA1C-093F4A2C15A6}"/>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2" name="Picture Placeholder 1">
            <a:extLst>
              <a:ext uri="{FF2B5EF4-FFF2-40B4-BE49-F238E27FC236}">
                <a16:creationId xmlns:a16="http://schemas.microsoft.com/office/drawing/2014/main" id="{8744A49D-C2A0-F059-F79F-C045D748F599}"/>
              </a:ext>
            </a:extLst>
          </p:cNvPr>
          <p:cNvSpPr>
            <a:spLocks noGrp="1"/>
          </p:cNvSpPr>
          <p:nvPr>
            <p:ph type="pic" sz="quarter" idx="10" hasCustomPrompt="1"/>
          </p:nvPr>
        </p:nvSpPr>
        <p:spPr>
          <a:xfrm>
            <a:off x="1167805" y="1618472"/>
            <a:ext cx="1280160" cy="1280160"/>
          </a:xfrm>
          <a:prstGeom prst="ellipse">
            <a:avLst/>
          </a:prstGeom>
        </p:spPr>
        <p:txBody>
          <a:bodyPr anchor="t" anchorCtr="0"/>
          <a:lstStyle>
            <a:lvl1pPr algn="ctr">
              <a:buNone/>
              <a:defRPr>
                <a:latin typeface="+mn-lt"/>
              </a:defRPr>
            </a:lvl1pPr>
          </a:lstStyle>
          <a:p>
            <a:r>
              <a:rPr lang="en-US"/>
              <a:t>Add Pic</a:t>
            </a:r>
          </a:p>
        </p:txBody>
      </p:sp>
      <p:sp>
        <p:nvSpPr>
          <p:cNvPr id="6" name="Text Placeholder 1">
            <a:extLst>
              <a:ext uri="{FF2B5EF4-FFF2-40B4-BE49-F238E27FC236}">
                <a16:creationId xmlns:a16="http://schemas.microsoft.com/office/drawing/2014/main" id="{24F039E8-EC69-2B05-E4B1-0155CD4666DC}"/>
              </a:ext>
            </a:extLst>
          </p:cNvPr>
          <p:cNvSpPr>
            <a:spLocks noGrp="1"/>
          </p:cNvSpPr>
          <p:nvPr>
            <p:ph type="body" sz="quarter" idx="11" hasCustomPrompt="1"/>
          </p:nvPr>
        </p:nvSpPr>
        <p:spPr>
          <a:xfrm>
            <a:off x="453470" y="3057084"/>
            <a:ext cx="2708830"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10" name="Text Placeholder 2">
            <a:extLst>
              <a:ext uri="{FF2B5EF4-FFF2-40B4-BE49-F238E27FC236}">
                <a16:creationId xmlns:a16="http://schemas.microsoft.com/office/drawing/2014/main" id="{A2D9DA27-C95D-BC12-5BAB-53A16B4DD87F}"/>
              </a:ext>
            </a:extLst>
          </p:cNvPr>
          <p:cNvSpPr>
            <a:spLocks noGrp="1"/>
          </p:cNvSpPr>
          <p:nvPr>
            <p:ph type="body" sz="quarter" idx="12" hasCustomPrompt="1"/>
          </p:nvPr>
        </p:nvSpPr>
        <p:spPr>
          <a:xfrm>
            <a:off x="453470" y="3290820"/>
            <a:ext cx="2708830"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23" name="Picture Placeholder 1">
            <a:extLst>
              <a:ext uri="{FF2B5EF4-FFF2-40B4-BE49-F238E27FC236}">
                <a16:creationId xmlns:a16="http://schemas.microsoft.com/office/drawing/2014/main" id="{85AE8A7A-430E-2F75-305B-077F0F4FF6AF}"/>
              </a:ext>
            </a:extLst>
          </p:cNvPr>
          <p:cNvSpPr>
            <a:spLocks noGrp="1"/>
          </p:cNvSpPr>
          <p:nvPr>
            <p:ph type="pic" sz="quarter" idx="41" hasCustomPrompt="1"/>
          </p:nvPr>
        </p:nvSpPr>
        <p:spPr>
          <a:xfrm>
            <a:off x="4031267" y="1618472"/>
            <a:ext cx="1280160" cy="1280160"/>
          </a:xfrm>
          <a:prstGeom prst="ellipse">
            <a:avLst/>
          </a:prstGeom>
        </p:spPr>
        <p:txBody>
          <a:bodyPr anchor="t" anchorCtr="0"/>
          <a:lstStyle>
            <a:lvl1pPr algn="ctr">
              <a:buNone/>
              <a:defRPr>
                <a:latin typeface="+mn-lt"/>
              </a:defRPr>
            </a:lvl1pPr>
          </a:lstStyle>
          <a:p>
            <a:r>
              <a:rPr lang="en-US"/>
              <a:t>Add Pic</a:t>
            </a:r>
          </a:p>
        </p:txBody>
      </p:sp>
      <p:sp>
        <p:nvSpPr>
          <p:cNvPr id="24" name="Text Placeholder 1">
            <a:extLst>
              <a:ext uri="{FF2B5EF4-FFF2-40B4-BE49-F238E27FC236}">
                <a16:creationId xmlns:a16="http://schemas.microsoft.com/office/drawing/2014/main" id="{F8DF69AD-CD05-1CEF-68BC-A794EEDAD68A}"/>
              </a:ext>
            </a:extLst>
          </p:cNvPr>
          <p:cNvSpPr>
            <a:spLocks noGrp="1"/>
          </p:cNvSpPr>
          <p:nvPr>
            <p:ph type="body" sz="quarter" idx="42" hasCustomPrompt="1"/>
          </p:nvPr>
        </p:nvSpPr>
        <p:spPr>
          <a:xfrm>
            <a:off x="3316932" y="3057084"/>
            <a:ext cx="2708830"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25" name="Text Placeholder 2">
            <a:extLst>
              <a:ext uri="{FF2B5EF4-FFF2-40B4-BE49-F238E27FC236}">
                <a16:creationId xmlns:a16="http://schemas.microsoft.com/office/drawing/2014/main" id="{FCD910DC-A33F-B0ED-3A83-61AACCC15C62}"/>
              </a:ext>
            </a:extLst>
          </p:cNvPr>
          <p:cNvSpPr>
            <a:spLocks noGrp="1"/>
          </p:cNvSpPr>
          <p:nvPr>
            <p:ph type="body" sz="quarter" idx="43" hasCustomPrompt="1"/>
          </p:nvPr>
        </p:nvSpPr>
        <p:spPr>
          <a:xfrm>
            <a:off x="3316932" y="3290820"/>
            <a:ext cx="2708830"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26" name="Picture Placeholder 1">
            <a:extLst>
              <a:ext uri="{FF2B5EF4-FFF2-40B4-BE49-F238E27FC236}">
                <a16:creationId xmlns:a16="http://schemas.microsoft.com/office/drawing/2014/main" id="{D5EF0D48-A70C-C33E-6329-D9DC2E105904}"/>
              </a:ext>
            </a:extLst>
          </p:cNvPr>
          <p:cNvSpPr>
            <a:spLocks noGrp="1"/>
          </p:cNvSpPr>
          <p:nvPr>
            <p:ph type="pic" sz="quarter" idx="44" hasCustomPrompt="1"/>
          </p:nvPr>
        </p:nvSpPr>
        <p:spPr>
          <a:xfrm>
            <a:off x="6899769" y="1618472"/>
            <a:ext cx="1280160" cy="1280160"/>
          </a:xfrm>
          <a:prstGeom prst="ellipse">
            <a:avLst/>
          </a:prstGeom>
        </p:spPr>
        <p:txBody>
          <a:bodyPr anchor="t" anchorCtr="0"/>
          <a:lstStyle>
            <a:lvl1pPr algn="ctr">
              <a:buNone/>
              <a:defRPr>
                <a:latin typeface="+mn-lt"/>
              </a:defRPr>
            </a:lvl1pPr>
          </a:lstStyle>
          <a:p>
            <a:r>
              <a:rPr lang="en-US"/>
              <a:t>Add Pic</a:t>
            </a:r>
          </a:p>
        </p:txBody>
      </p:sp>
      <p:sp>
        <p:nvSpPr>
          <p:cNvPr id="27" name="Text Placeholder 1">
            <a:extLst>
              <a:ext uri="{FF2B5EF4-FFF2-40B4-BE49-F238E27FC236}">
                <a16:creationId xmlns:a16="http://schemas.microsoft.com/office/drawing/2014/main" id="{E59DAD1E-61DD-EABA-0618-866C41CA2B7A}"/>
              </a:ext>
            </a:extLst>
          </p:cNvPr>
          <p:cNvSpPr>
            <a:spLocks noGrp="1"/>
          </p:cNvSpPr>
          <p:nvPr>
            <p:ph type="body" sz="quarter" idx="45" hasCustomPrompt="1"/>
          </p:nvPr>
        </p:nvSpPr>
        <p:spPr>
          <a:xfrm>
            <a:off x="6185434" y="3057084"/>
            <a:ext cx="2708830"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28" name="Text Placeholder 2">
            <a:extLst>
              <a:ext uri="{FF2B5EF4-FFF2-40B4-BE49-F238E27FC236}">
                <a16:creationId xmlns:a16="http://schemas.microsoft.com/office/drawing/2014/main" id="{DDFC37E3-1836-7330-A4ED-3C9E9C3A1886}"/>
              </a:ext>
            </a:extLst>
          </p:cNvPr>
          <p:cNvSpPr>
            <a:spLocks noGrp="1"/>
          </p:cNvSpPr>
          <p:nvPr>
            <p:ph type="body" sz="quarter" idx="46" hasCustomPrompt="1"/>
          </p:nvPr>
        </p:nvSpPr>
        <p:spPr>
          <a:xfrm>
            <a:off x="6185434" y="3290820"/>
            <a:ext cx="2708830"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29" name="Picture Placeholder 1">
            <a:extLst>
              <a:ext uri="{FF2B5EF4-FFF2-40B4-BE49-F238E27FC236}">
                <a16:creationId xmlns:a16="http://schemas.microsoft.com/office/drawing/2014/main" id="{345B0062-254C-52A6-0894-244D322BA6F8}"/>
              </a:ext>
            </a:extLst>
          </p:cNvPr>
          <p:cNvSpPr>
            <a:spLocks noGrp="1"/>
          </p:cNvSpPr>
          <p:nvPr>
            <p:ph type="pic" sz="quarter" idx="47" hasCustomPrompt="1"/>
          </p:nvPr>
        </p:nvSpPr>
        <p:spPr>
          <a:xfrm>
            <a:off x="9753560" y="1618472"/>
            <a:ext cx="1280160" cy="1280160"/>
          </a:xfrm>
          <a:prstGeom prst="ellipse">
            <a:avLst/>
          </a:prstGeom>
        </p:spPr>
        <p:txBody>
          <a:bodyPr anchor="t" anchorCtr="0"/>
          <a:lstStyle>
            <a:lvl1pPr algn="ctr">
              <a:buNone/>
              <a:defRPr>
                <a:latin typeface="+mn-lt"/>
              </a:defRPr>
            </a:lvl1pPr>
          </a:lstStyle>
          <a:p>
            <a:r>
              <a:rPr lang="en-US"/>
              <a:t>Add Pic</a:t>
            </a:r>
          </a:p>
        </p:txBody>
      </p:sp>
      <p:sp>
        <p:nvSpPr>
          <p:cNvPr id="30" name="Text Placeholder 1">
            <a:extLst>
              <a:ext uri="{FF2B5EF4-FFF2-40B4-BE49-F238E27FC236}">
                <a16:creationId xmlns:a16="http://schemas.microsoft.com/office/drawing/2014/main" id="{C08AD43E-1540-836E-C0AB-77FEEA4A1DB4}"/>
              </a:ext>
            </a:extLst>
          </p:cNvPr>
          <p:cNvSpPr>
            <a:spLocks noGrp="1"/>
          </p:cNvSpPr>
          <p:nvPr>
            <p:ph type="body" sz="quarter" idx="48" hasCustomPrompt="1"/>
          </p:nvPr>
        </p:nvSpPr>
        <p:spPr>
          <a:xfrm>
            <a:off x="9039225" y="3057084"/>
            <a:ext cx="2708830"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31" name="Text Placeholder 2">
            <a:extLst>
              <a:ext uri="{FF2B5EF4-FFF2-40B4-BE49-F238E27FC236}">
                <a16:creationId xmlns:a16="http://schemas.microsoft.com/office/drawing/2014/main" id="{30D22A5F-60A6-78B6-5D9B-9197FB5136B4}"/>
              </a:ext>
            </a:extLst>
          </p:cNvPr>
          <p:cNvSpPr>
            <a:spLocks noGrp="1"/>
          </p:cNvSpPr>
          <p:nvPr>
            <p:ph type="body" sz="quarter" idx="49" hasCustomPrompt="1"/>
          </p:nvPr>
        </p:nvSpPr>
        <p:spPr>
          <a:xfrm>
            <a:off x="9039225" y="3290820"/>
            <a:ext cx="2708830"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32" name="Picture Placeholder 1">
            <a:extLst>
              <a:ext uri="{FF2B5EF4-FFF2-40B4-BE49-F238E27FC236}">
                <a16:creationId xmlns:a16="http://schemas.microsoft.com/office/drawing/2014/main" id="{E8069ABA-B7B4-D268-A0DD-FADB583CE3C3}"/>
              </a:ext>
            </a:extLst>
          </p:cNvPr>
          <p:cNvSpPr>
            <a:spLocks noGrp="1"/>
          </p:cNvSpPr>
          <p:nvPr>
            <p:ph type="pic" sz="quarter" idx="50" hasCustomPrompt="1"/>
          </p:nvPr>
        </p:nvSpPr>
        <p:spPr>
          <a:xfrm>
            <a:off x="1167805" y="4121278"/>
            <a:ext cx="1280160" cy="1280160"/>
          </a:xfrm>
          <a:prstGeom prst="ellipse">
            <a:avLst/>
          </a:prstGeom>
        </p:spPr>
        <p:txBody>
          <a:bodyPr anchor="t" anchorCtr="0"/>
          <a:lstStyle>
            <a:lvl1pPr algn="ctr">
              <a:buNone/>
              <a:defRPr>
                <a:latin typeface="+mn-lt"/>
              </a:defRPr>
            </a:lvl1pPr>
          </a:lstStyle>
          <a:p>
            <a:r>
              <a:rPr lang="en-US"/>
              <a:t>Add Pic</a:t>
            </a:r>
          </a:p>
        </p:txBody>
      </p:sp>
      <p:sp>
        <p:nvSpPr>
          <p:cNvPr id="33" name="Text Placeholder 1">
            <a:extLst>
              <a:ext uri="{FF2B5EF4-FFF2-40B4-BE49-F238E27FC236}">
                <a16:creationId xmlns:a16="http://schemas.microsoft.com/office/drawing/2014/main" id="{D3924D56-CDA6-4228-8DE0-280F581A53D5}"/>
              </a:ext>
            </a:extLst>
          </p:cNvPr>
          <p:cNvSpPr>
            <a:spLocks noGrp="1"/>
          </p:cNvSpPr>
          <p:nvPr>
            <p:ph type="body" sz="quarter" idx="51" hasCustomPrompt="1"/>
          </p:nvPr>
        </p:nvSpPr>
        <p:spPr>
          <a:xfrm>
            <a:off x="453470" y="5559890"/>
            <a:ext cx="2708830"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34" name="Text Placeholder 2">
            <a:extLst>
              <a:ext uri="{FF2B5EF4-FFF2-40B4-BE49-F238E27FC236}">
                <a16:creationId xmlns:a16="http://schemas.microsoft.com/office/drawing/2014/main" id="{B2A7B04E-B718-D3F6-26FE-4D9F588FEE91}"/>
              </a:ext>
            </a:extLst>
          </p:cNvPr>
          <p:cNvSpPr>
            <a:spLocks noGrp="1"/>
          </p:cNvSpPr>
          <p:nvPr>
            <p:ph type="body" sz="quarter" idx="52" hasCustomPrompt="1"/>
          </p:nvPr>
        </p:nvSpPr>
        <p:spPr>
          <a:xfrm>
            <a:off x="453470" y="5793626"/>
            <a:ext cx="2708830"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35" name="Picture Placeholder 1">
            <a:extLst>
              <a:ext uri="{FF2B5EF4-FFF2-40B4-BE49-F238E27FC236}">
                <a16:creationId xmlns:a16="http://schemas.microsoft.com/office/drawing/2014/main" id="{AE4D0FC8-21DF-A946-AB7A-D3FCA955C81B}"/>
              </a:ext>
            </a:extLst>
          </p:cNvPr>
          <p:cNvSpPr>
            <a:spLocks noGrp="1"/>
          </p:cNvSpPr>
          <p:nvPr>
            <p:ph type="pic" sz="quarter" idx="53" hasCustomPrompt="1"/>
          </p:nvPr>
        </p:nvSpPr>
        <p:spPr>
          <a:xfrm>
            <a:off x="4031267" y="4121278"/>
            <a:ext cx="1280160" cy="1280160"/>
          </a:xfrm>
          <a:prstGeom prst="ellipse">
            <a:avLst/>
          </a:prstGeom>
        </p:spPr>
        <p:txBody>
          <a:bodyPr anchor="t" anchorCtr="0"/>
          <a:lstStyle>
            <a:lvl1pPr algn="ctr">
              <a:buNone/>
              <a:defRPr>
                <a:latin typeface="+mn-lt"/>
              </a:defRPr>
            </a:lvl1pPr>
          </a:lstStyle>
          <a:p>
            <a:r>
              <a:rPr lang="en-US"/>
              <a:t>Add Pic</a:t>
            </a:r>
          </a:p>
        </p:txBody>
      </p:sp>
      <p:sp>
        <p:nvSpPr>
          <p:cNvPr id="36" name="Text Placeholder 1">
            <a:extLst>
              <a:ext uri="{FF2B5EF4-FFF2-40B4-BE49-F238E27FC236}">
                <a16:creationId xmlns:a16="http://schemas.microsoft.com/office/drawing/2014/main" id="{1B5B15F6-8683-9127-4DAB-DB1380DC0D00}"/>
              </a:ext>
            </a:extLst>
          </p:cNvPr>
          <p:cNvSpPr>
            <a:spLocks noGrp="1"/>
          </p:cNvSpPr>
          <p:nvPr>
            <p:ph type="body" sz="quarter" idx="54" hasCustomPrompt="1"/>
          </p:nvPr>
        </p:nvSpPr>
        <p:spPr>
          <a:xfrm>
            <a:off x="3316932" y="5559890"/>
            <a:ext cx="2708830"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37" name="Text Placeholder 2">
            <a:extLst>
              <a:ext uri="{FF2B5EF4-FFF2-40B4-BE49-F238E27FC236}">
                <a16:creationId xmlns:a16="http://schemas.microsoft.com/office/drawing/2014/main" id="{C69E8262-67DB-B6C9-E415-016123E80E6D}"/>
              </a:ext>
            </a:extLst>
          </p:cNvPr>
          <p:cNvSpPr>
            <a:spLocks noGrp="1"/>
          </p:cNvSpPr>
          <p:nvPr>
            <p:ph type="body" sz="quarter" idx="55" hasCustomPrompt="1"/>
          </p:nvPr>
        </p:nvSpPr>
        <p:spPr>
          <a:xfrm>
            <a:off x="3316932" y="5793626"/>
            <a:ext cx="2708830"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38" name="Picture Placeholder 1">
            <a:extLst>
              <a:ext uri="{FF2B5EF4-FFF2-40B4-BE49-F238E27FC236}">
                <a16:creationId xmlns:a16="http://schemas.microsoft.com/office/drawing/2014/main" id="{5E2E30C0-8B89-ED30-5C8D-4ECB13E3E339}"/>
              </a:ext>
            </a:extLst>
          </p:cNvPr>
          <p:cNvSpPr>
            <a:spLocks noGrp="1"/>
          </p:cNvSpPr>
          <p:nvPr>
            <p:ph type="pic" sz="quarter" idx="56" hasCustomPrompt="1"/>
          </p:nvPr>
        </p:nvSpPr>
        <p:spPr>
          <a:xfrm>
            <a:off x="6899769" y="4121278"/>
            <a:ext cx="1280160" cy="1280160"/>
          </a:xfrm>
          <a:prstGeom prst="ellipse">
            <a:avLst/>
          </a:prstGeom>
        </p:spPr>
        <p:txBody>
          <a:bodyPr anchor="t" anchorCtr="0"/>
          <a:lstStyle>
            <a:lvl1pPr algn="ctr">
              <a:buNone/>
              <a:defRPr>
                <a:latin typeface="+mn-lt"/>
              </a:defRPr>
            </a:lvl1pPr>
          </a:lstStyle>
          <a:p>
            <a:r>
              <a:rPr lang="en-US"/>
              <a:t>Add Pic</a:t>
            </a:r>
          </a:p>
        </p:txBody>
      </p:sp>
      <p:sp>
        <p:nvSpPr>
          <p:cNvPr id="44" name="Text Placeholder 1">
            <a:extLst>
              <a:ext uri="{FF2B5EF4-FFF2-40B4-BE49-F238E27FC236}">
                <a16:creationId xmlns:a16="http://schemas.microsoft.com/office/drawing/2014/main" id="{09F1D1CD-0AE8-FD04-5B45-E3A86B971E5D}"/>
              </a:ext>
            </a:extLst>
          </p:cNvPr>
          <p:cNvSpPr>
            <a:spLocks noGrp="1"/>
          </p:cNvSpPr>
          <p:nvPr>
            <p:ph type="body" sz="quarter" idx="57" hasCustomPrompt="1"/>
          </p:nvPr>
        </p:nvSpPr>
        <p:spPr>
          <a:xfrm>
            <a:off x="6185434" y="5559890"/>
            <a:ext cx="2708830"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45" name="Text Placeholder 2">
            <a:extLst>
              <a:ext uri="{FF2B5EF4-FFF2-40B4-BE49-F238E27FC236}">
                <a16:creationId xmlns:a16="http://schemas.microsoft.com/office/drawing/2014/main" id="{57A80F42-0C8D-6756-A4E7-DF2B344C7A3A}"/>
              </a:ext>
            </a:extLst>
          </p:cNvPr>
          <p:cNvSpPr>
            <a:spLocks noGrp="1"/>
          </p:cNvSpPr>
          <p:nvPr>
            <p:ph type="body" sz="quarter" idx="58" hasCustomPrompt="1"/>
          </p:nvPr>
        </p:nvSpPr>
        <p:spPr>
          <a:xfrm>
            <a:off x="6185434" y="5793626"/>
            <a:ext cx="2708830"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46" name="Picture Placeholder 1">
            <a:extLst>
              <a:ext uri="{FF2B5EF4-FFF2-40B4-BE49-F238E27FC236}">
                <a16:creationId xmlns:a16="http://schemas.microsoft.com/office/drawing/2014/main" id="{F5659CB9-9110-FE66-A303-CAC98CF43F23}"/>
              </a:ext>
            </a:extLst>
          </p:cNvPr>
          <p:cNvSpPr>
            <a:spLocks noGrp="1"/>
          </p:cNvSpPr>
          <p:nvPr>
            <p:ph type="pic" sz="quarter" idx="59" hasCustomPrompt="1"/>
          </p:nvPr>
        </p:nvSpPr>
        <p:spPr>
          <a:xfrm>
            <a:off x="9753560" y="4121278"/>
            <a:ext cx="1280160" cy="1280160"/>
          </a:xfrm>
          <a:prstGeom prst="ellipse">
            <a:avLst/>
          </a:prstGeom>
        </p:spPr>
        <p:txBody>
          <a:bodyPr anchor="t" anchorCtr="0"/>
          <a:lstStyle>
            <a:lvl1pPr algn="ctr">
              <a:buNone/>
              <a:defRPr>
                <a:latin typeface="+mn-lt"/>
              </a:defRPr>
            </a:lvl1pPr>
          </a:lstStyle>
          <a:p>
            <a:r>
              <a:rPr lang="en-US"/>
              <a:t>Add Pic</a:t>
            </a:r>
          </a:p>
        </p:txBody>
      </p:sp>
      <p:sp>
        <p:nvSpPr>
          <p:cNvPr id="50" name="Text Placeholder 1">
            <a:extLst>
              <a:ext uri="{FF2B5EF4-FFF2-40B4-BE49-F238E27FC236}">
                <a16:creationId xmlns:a16="http://schemas.microsoft.com/office/drawing/2014/main" id="{AA70ED1F-683C-3F1C-6A84-FBB75B2A50A1}"/>
              </a:ext>
            </a:extLst>
          </p:cNvPr>
          <p:cNvSpPr>
            <a:spLocks noGrp="1"/>
          </p:cNvSpPr>
          <p:nvPr>
            <p:ph type="body" sz="quarter" idx="60" hasCustomPrompt="1"/>
          </p:nvPr>
        </p:nvSpPr>
        <p:spPr>
          <a:xfrm>
            <a:off x="9039225" y="5559890"/>
            <a:ext cx="2708830"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51" name="Text Placeholder 2">
            <a:extLst>
              <a:ext uri="{FF2B5EF4-FFF2-40B4-BE49-F238E27FC236}">
                <a16:creationId xmlns:a16="http://schemas.microsoft.com/office/drawing/2014/main" id="{88A52571-F6E0-E2F1-1414-51273B76D135}"/>
              </a:ext>
            </a:extLst>
          </p:cNvPr>
          <p:cNvSpPr>
            <a:spLocks noGrp="1"/>
          </p:cNvSpPr>
          <p:nvPr>
            <p:ph type="body" sz="quarter" idx="61" hasCustomPrompt="1"/>
          </p:nvPr>
        </p:nvSpPr>
        <p:spPr>
          <a:xfrm>
            <a:off x="9039225" y="5793626"/>
            <a:ext cx="2708830"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Tree>
    <p:extLst>
      <p:ext uri="{BB962C8B-B14F-4D97-AF65-F5344CB8AC3E}">
        <p14:creationId xmlns:p14="http://schemas.microsoft.com/office/powerpoint/2010/main" val="756405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02129-Grid-Images-Ten(Light)">
    <p:spTree>
      <p:nvGrpSpPr>
        <p:cNvPr id="1" name="Shape 29"/>
        <p:cNvGrpSpPr/>
        <p:nvPr/>
      </p:nvGrpSpPr>
      <p:grpSpPr>
        <a:xfrm>
          <a:off x="0" y="0"/>
          <a:ext cx="0" cy="0"/>
          <a:chOff x="0" y="0"/>
          <a:chExt cx="0" cy="0"/>
        </a:xfrm>
      </p:grpSpPr>
      <p:sp>
        <p:nvSpPr>
          <p:cNvPr id="7" name="Date Placeholder 6">
            <a:extLst>
              <a:ext uri="{FF2B5EF4-FFF2-40B4-BE49-F238E27FC236}">
                <a16:creationId xmlns:a16="http://schemas.microsoft.com/office/drawing/2014/main" id="{E1AB7399-7E7D-D6E2-9121-93324EA023E7}"/>
              </a:ext>
            </a:extLst>
          </p:cNvPr>
          <p:cNvSpPr>
            <a:spLocks noGrp="1"/>
          </p:cNvSpPr>
          <p:nvPr>
            <p:ph type="dt" sz="half" idx="40"/>
          </p:nvPr>
        </p:nvSpPr>
        <p:spPr/>
        <p:txBody>
          <a:bodyPr/>
          <a:lstStyle/>
          <a:p>
            <a:endParaRPr lang="en-US"/>
          </a:p>
        </p:txBody>
      </p:sp>
      <p:sp>
        <p:nvSpPr>
          <p:cNvPr id="8" name="Footer Placeholder 7">
            <a:extLst>
              <a:ext uri="{FF2B5EF4-FFF2-40B4-BE49-F238E27FC236}">
                <a16:creationId xmlns:a16="http://schemas.microsoft.com/office/drawing/2014/main" id="{BC8E2456-B925-68EE-6079-2DD89BF1FD1E}"/>
              </a:ext>
            </a:extLst>
          </p:cNvPr>
          <p:cNvSpPr>
            <a:spLocks noGrp="1"/>
          </p:cNvSpPr>
          <p:nvPr>
            <p:ph type="ftr" sz="quarter" idx="41"/>
          </p:nvPr>
        </p:nvSpPr>
        <p:spPr/>
        <p:txBody>
          <a:bodyPr/>
          <a:lstStyle/>
          <a:p>
            <a:r>
              <a:rPr lang="en-US"/>
              <a:t> </a:t>
            </a:r>
          </a:p>
        </p:txBody>
      </p:sp>
      <p:sp>
        <p:nvSpPr>
          <p:cNvPr id="9" name="Slide Number Placeholder 8">
            <a:extLst>
              <a:ext uri="{FF2B5EF4-FFF2-40B4-BE49-F238E27FC236}">
                <a16:creationId xmlns:a16="http://schemas.microsoft.com/office/drawing/2014/main" id="{4D625747-9C3A-3AC7-BED0-596B6D4333EB}"/>
              </a:ext>
            </a:extLst>
          </p:cNvPr>
          <p:cNvSpPr>
            <a:spLocks noGrp="1"/>
          </p:cNvSpPr>
          <p:nvPr>
            <p:ph type="sldNum" sz="quarter" idx="42"/>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Text Placeholder 10">
            <a:extLst>
              <a:ext uri="{FF2B5EF4-FFF2-40B4-BE49-F238E27FC236}">
                <a16:creationId xmlns:a16="http://schemas.microsoft.com/office/drawing/2014/main" id="{AFD903CA-37F1-E464-BB25-4A7AFBA852BC}"/>
              </a:ext>
            </a:extLst>
          </p:cNvPr>
          <p:cNvSpPr>
            <a:spLocks noGrp="1"/>
          </p:cNvSpPr>
          <p:nvPr>
            <p:ph type="body" sz="quarter" idx="43"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4" name="Title 1">
            <a:extLst>
              <a:ext uri="{FF2B5EF4-FFF2-40B4-BE49-F238E27FC236}">
                <a16:creationId xmlns:a16="http://schemas.microsoft.com/office/drawing/2014/main" id="{55F26899-CEA4-4C4F-B58C-4737CABB9BA8}"/>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1" name="Picture Placeholder 1">
            <a:extLst>
              <a:ext uri="{FF2B5EF4-FFF2-40B4-BE49-F238E27FC236}">
                <a16:creationId xmlns:a16="http://schemas.microsoft.com/office/drawing/2014/main" id="{473082BB-66A3-7AE9-C764-785F9CF25CAE}"/>
              </a:ext>
            </a:extLst>
          </p:cNvPr>
          <p:cNvSpPr>
            <a:spLocks noGrp="1"/>
          </p:cNvSpPr>
          <p:nvPr>
            <p:ph type="pic" sz="quarter" idx="10" hasCustomPrompt="1"/>
          </p:nvPr>
        </p:nvSpPr>
        <p:spPr>
          <a:xfrm>
            <a:off x="1732937"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12" name="Text Placeholder 1">
            <a:extLst>
              <a:ext uri="{FF2B5EF4-FFF2-40B4-BE49-F238E27FC236}">
                <a16:creationId xmlns:a16="http://schemas.microsoft.com/office/drawing/2014/main" id="{7007DF52-5303-D4C9-41DF-C60F644D037E}"/>
              </a:ext>
            </a:extLst>
          </p:cNvPr>
          <p:cNvSpPr>
            <a:spLocks noGrp="1"/>
          </p:cNvSpPr>
          <p:nvPr>
            <p:ph type="body" sz="quarter" idx="11" hasCustomPrompt="1"/>
          </p:nvPr>
        </p:nvSpPr>
        <p:spPr>
          <a:xfrm>
            <a:off x="1409700"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13" name="Text Placeholder 2">
            <a:extLst>
              <a:ext uri="{FF2B5EF4-FFF2-40B4-BE49-F238E27FC236}">
                <a16:creationId xmlns:a16="http://schemas.microsoft.com/office/drawing/2014/main" id="{7C8092C7-3DBD-5BFD-9896-05D5D13FB2D9}"/>
              </a:ext>
            </a:extLst>
          </p:cNvPr>
          <p:cNvSpPr>
            <a:spLocks noGrp="1"/>
          </p:cNvSpPr>
          <p:nvPr>
            <p:ph type="body" sz="quarter" idx="12" hasCustomPrompt="1"/>
          </p:nvPr>
        </p:nvSpPr>
        <p:spPr>
          <a:xfrm>
            <a:off x="1409700"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37" name="Picture Placeholder 1">
            <a:extLst>
              <a:ext uri="{FF2B5EF4-FFF2-40B4-BE49-F238E27FC236}">
                <a16:creationId xmlns:a16="http://schemas.microsoft.com/office/drawing/2014/main" id="{5C0B87F6-1710-6890-E3F1-66CD5225820F}"/>
              </a:ext>
            </a:extLst>
          </p:cNvPr>
          <p:cNvSpPr>
            <a:spLocks noGrp="1"/>
          </p:cNvSpPr>
          <p:nvPr>
            <p:ph type="pic" sz="quarter" idx="44" hasCustomPrompt="1"/>
          </p:nvPr>
        </p:nvSpPr>
        <p:spPr>
          <a:xfrm>
            <a:off x="3633074"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38" name="Text Placeholder 1">
            <a:extLst>
              <a:ext uri="{FF2B5EF4-FFF2-40B4-BE49-F238E27FC236}">
                <a16:creationId xmlns:a16="http://schemas.microsoft.com/office/drawing/2014/main" id="{E4E43577-A46B-8302-EB93-51DDCB312380}"/>
              </a:ext>
            </a:extLst>
          </p:cNvPr>
          <p:cNvSpPr>
            <a:spLocks noGrp="1"/>
          </p:cNvSpPr>
          <p:nvPr>
            <p:ph type="body" sz="quarter" idx="45" hasCustomPrompt="1"/>
          </p:nvPr>
        </p:nvSpPr>
        <p:spPr>
          <a:xfrm>
            <a:off x="3309837"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44" name="Text Placeholder 2">
            <a:extLst>
              <a:ext uri="{FF2B5EF4-FFF2-40B4-BE49-F238E27FC236}">
                <a16:creationId xmlns:a16="http://schemas.microsoft.com/office/drawing/2014/main" id="{1483A38F-1BF1-E134-366A-98D1C50826A9}"/>
              </a:ext>
            </a:extLst>
          </p:cNvPr>
          <p:cNvSpPr>
            <a:spLocks noGrp="1"/>
          </p:cNvSpPr>
          <p:nvPr>
            <p:ph type="body" sz="quarter" idx="46" hasCustomPrompt="1"/>
          </p:nvPr>
        </p:nvSpPr>
        <p:spPr>
          <a:xfrm>
            <a:off x="3309837"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45" name="Picture Placeholder 1">
            <a:extLst>
              <a:ext uri="{FF2B5EF4-FFF2-40B4-BE49-F238E27FC236}">
                <a16:creationId xmlns:a16="http://schemas.microsoft.com/office/drawing/2014/main" id="{B9ADB029-3D24-37F5-1D43-F866DDCD63BC}"/>
              </a:ext>
            </a:extLst>
          </p:cNvPr>
          <p:cNvSpPr>
            <a:spLocks noGrp="1"/>
          </p:cNvSpPr>
          <p:nvPr>
            <p:ph type="pic" sz="quarter" idx="47" hasCustomPrompt="1"/>
          </p:nvPr>
        </p:nvSpPr>
        <p:spPr>
          <a:xfrm>
            <a:off x="5546899"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46" name="Text Placeholder 1">
            <a:extLst>
              <a:ext uri="{FF2B5EF4-FFF2-40B4-BE49-F238E27FC236}">
                <a16:creationId xmlns:a16="http://schemas.microsoft.com/office/drawing/2014/main" id="{EADEE8E4-E7A6-D5B0-3BED-5FD57DD7EDC1}"/>
              </a:ext>
            </a:extLst>
          </p:cNvPr>
          <p:cNvSpPr>
            <a:spLocks noGrp="1"/>
          </p:cNvSpPr>
          <p:nvPr>
            <p:ph type="body" sz="quarter" idx="48" hasCustomPrompt="1"/>
          </p:nvPr>
        </p:nvSpPr>
        <p:spPr>
          <a:xfrm>
            <a:off x="5223662"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50" name="Text Placeholder 2">
            <a:extLst>
              <a:ext uri="{FF2B5EF4-FFF2-40B4-BE49-F238E27FC236}">
                <a16:creationId xmlns:a16="http://schemas.microsoft.com/office/drawing/2014/main" id="{F3B09B6B-0874-EDC7-5032-364E3E334F5D}"/>
              </a:ext>
            </a:extLst>
          </p:cNvPr>
          <p:cNvSpPr>
            <a:spLocks noGrp="1"/>
          </p:cNvSpPr>
          <p:nvPr>
            <p:ph type="body" sz="quarter" idx="49" hasCustomPrompt="1"/>
          </p:nvPr>
        </p:nvSpPr>
        <p:spPr>
          <a:xfrm>
            <a:off x="5223662"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51" name="Picture Placeholder 1">
            <a:extLst>
              <a:ext uri="{FF2B5EF4-FFF2-40B4-BE49-F238E27FC236}">
                <a16:creationId xmlns:a16="http://schemas.microsoft.com/office/drawing/2014/main" id="{7CA70BD1-2F13-776E-0729-24BEF611F7F8}"/>
              </a:ext>
            </a:extLst>
          </p:cNvPr>
          <p:cNvSpPr>
            <a:spLocks noGrp="1"/>
          </p:cNvSpPr>
          <p:nvPr>
            <p:ph type="pic" sz="quarter" idx="50" hasCustomPrompt="1"/>
          </p:nvPr>
        </p:nvSpPr>
        <p:spPr>
          <a:xfrm>
            <a:off x="7447936"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52" name="Text Placeholder 1">
            <a:extLst>
              <a:ext uri="{FF2B5EF4-FFF2-40B4-BE49-F238E27FC236}">
                <a16:creationId xmlns:a16="http://schemas.microsoft.com/office/drawing/2014/main" id="{585B927C-2AC4-5810-D282-65A233E65D5B}"/>
              </a:ext>
            </a:extLst>
          </p:cNvPr>
          <p:cNvSpPr>
            <a:spLocks noGrp="1"/>
          </p:cNvSpPr>
          <p:nvPr>
            <p:ph type="body" sz="quarter" idx="51" hasCustomPrompt="1"/>
          </p:nvPr>
        </p:nvSpPr>
        <p:spPr>
          <a:xfrm>
            <a:off x="7124699"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74" name="Text Placeholder 2">
            <a:extLst>
              <a:ext uri="{FF2B5EF4-FFF2-40B4-BE49-F238E27FC236}">
                <a16:creationId xmlns:a16="http://schemas.microsoft.com/office/drawing/2014/main" id="{2794D97A-7891-4571-3EED-CB6BC9CFF811}"/>
              </a:ext>
            </a:extLst>
          </p:cNvPr>
          <p:cNvSpPr>
            <a:spLocks noGrp="1"/>
          </p:cNvSpPr>
          <p:nvPr>
            <p:ph type="body" sz="quarter" idx="52" hasCustomPrompt="1"/>
          </p:nvPr>
        </p:nvSpPr>
        <p:spPr>
          <a:xfrm>
            <a:off x="7124699"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75" name="Picture Placeholder 1">
            <a:extLst>
              <a:ext uri="{FF2B5EF4-FFF2-40B4-BE49-F238E27FC236}">
                <a16:creationId xmlns:a16="http://schemas.microsoft.com/office/drawing/2014/main" id="{AE9D63EB-7601-3B54-F398-01E4181B6775}"/>
              </a:ext>
            </a:extLst>
          </p:cNvPr>
          <p:cNvSpPr>
            <a:spLocks noGrp="1"/>
          </p:cNvSpPr>
          <p:nvPr>
            <p:ph type="pic" sz="quarter" idx="53" hasCustomPrompt="1"/>
          </p:nvPr>
        </p:nvSpPr>
        <p:spPr>
          <a:xfrm>
            <a:off x="9348973"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76" name="Text Placeholder 1">
            <a:extLst>
              <a:ext uri="{FF2B5EF4-FFF2-40B4-BE49-F238E27FC236}">
                <a16:creationId xmlns:a16="http://schemas.microsoft.com/office/drawing/2014/main" id="{27A11FA5-9B51-989F-EEB9-4FE0E8CC750E}"/>
              </a:ext>
            </a:extLst>
          </p:cNvPr>
          <p:cNvSpPr>
            <a:spLocks noGrp="1"/>
          </p:cNvSpPr>
          <p:nvPr>
            <p:ph type="body" sz="quarter" idx="54" hasCustomPrompt="1"/>
          </p:nvPr>
        </p:nvSpPr>
        <p:spPr>
          <a:xfrm>
            <a:off x="9025736"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77" name="Text Placeholder 2">
            <a:extLst>
              <a:ext uri="{FF2B5EF4-FFF2-40B4-BE49-F238E27FC236}">
                <a16:creationId xmlns:a16="http://schemas.microsoft.com/office/drawing/2014/main" id="{E8F17CAC-9E01-4AD8-A3DB-981D4C6B8CB8}"/>
              </a:ext>
            </a:extLst>
          </p:cNvPr>
          <p:cNvSpPr>
            <a:spLocks noGrp="1"/>
          </p:cNvSpPr>
          <p:nvPr>
            <p:ph type="body" sz="quarter" idx="55" hasCustomPrompt="1"/>
          </p:nvPr>
        </p:nvSpPr>
        <p:spPr>
          <a:xfrm>
            <a:off x="9025736"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78" name="Picture Placeholder 1">
            <a:extLst>
              <a:ext uri="{FF2B5EF4-FFF2-40B4-BE49-F238E27FC236}">
                <a16:creationId xmlns:a16="http://schemas.microsoft.com/office/drawing/2014/main" id="{E1F3EFDA-EB99-6281-44C5-551BED067D42}"/>
              </a:ext>
            </a:extLst>
          </p:cNvPr>
          <p:cNvSpPr>
            <a:spLocks noGrp="1"/>
          </p:cNvSpPr>
          <p:nvPr>
            <p:ph type="pic" sz="quarter" idx="56" hasCustomPrompt="1"/>
          </p:nvPr>
        </p:nvSpPr>
        <p:spPr>
          <a:xfrm>
            <a:off x="1732937"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79" name="Text Placeholder 1">
            <a:extLst>
              <a:ext uri="{FF2B5EF4-FFF2-40B4-BE49-F238E27FC236}">
                <a16:creationId xmlns:a16="http://schemas.microsoft.com/office/drawing/2014/main" id="{6A6DED74-877C-2E4E-0547-095E2ACAF3BB}"/>
              </a:ext>
            </a:extLst>
          </p:cNvPr>
          <p:cNvSpPr>
            <a:spLocks noGrp="1"/>
          </p:cNvSpPr>
          <p:nvPr>
            <p:ph type="body" sz="quarter" idx="57" hasCustomPrompt="1"/>
          </p:nvPr>
        </p:nvSpPr>
        <p:spPr>
          <a:xfrm>
            <a:off x="1409700"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80" name="Text Placeholder 2">
            <a:extLst>
              <a:ext uri="{FF2B5EF4-FFF2-40B4-BE49-F238E27FC236}">
                <a16:creationId xmlns:a16="http://schemas.microsoft.com/office/drawing/2014/main" id="{606DC871-9328-0448-02F1-C7ED85F6EAE5}"/>
              </a:ext>
            </a:extLst>
          </p:cNvPr>
          <p:cNvSpPr>
            <a:spLocks noGrp="1"/>
          </p:cNvSpPr>
          <p:nvPr>
            <p:ph type="body" sz="quarter" idx="58" hasCustomPrompt="1"/>
          </p:nvPr>
        </p:nvSpPr>
        <p:spPr>
          <a:xfrm>
            <a:off x="1409700"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81" name="Picture Placeholder 1">
            <a:extLst>
              <a:ext uri="{FF2B5EF4-FFF2-40B4-BE49-F238E27FC236}">
                <a16:creationId xmlns:a16="http://schemas.microsoft.com/office/drawing/2014/main" id="{C8537DC8-1D5A-6748-6302-138AEDC94FB7}"/>
              </a:ext>
            </a:extLst>
          </p:cNvPr>
          <p:cNvSpPr>
            <a:spLocks noGrp="1"/>
          </p:cNvSpPr>
          <p:nvPr>
            <p:ph type="pic" sz="quarter" idx="59" hasCustomPrompt="1"/>
          </p:nvPr>
        </p:nvSpPr>
        <p:spPr>
          <a:xfrm>
            <a:off x="3633074"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82" name="Text Placeholder 1">
            <a:extLst>
              <a:ext uri="{FF2B5EF4-FFF2-40B4-BE49-F238E27FC236}">
                <a16:creationId xmlns:a16="http://schemas.microsoft.com/office/drawing/2014/main" id="{03568890-2218-0C6D-3B5E-1EA16F8ED87C}"/>
              </a:ext>
            </a:extLst>
          </p:cNvPr>
          <p:cNvSpPr>
            <a:spLocks noGrp="1"/>
          </p:cNvSpPr>
          <p:nvPr>
            <p:ph type="body" sz="quarter" idx="60" hasCustomPrompt="1"/>
          </p:nvPr>
        </p:nvSpPr>
        <p:spPr>
          <a:xfrm>
            <a:off x="3309837"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83" name="Text Placeholder 2">
            <a:extLst>
              <a:ext uri="{FF2B5EF4-FFF2-40B4-BE49-F238E27FC236}">
                <a16:creationId xmlns:a16="http://schemas.microsoft.com/office/drawing/2014/main" id="{6BCD1AC9-D39B-7B30-CD09-BC2669AE3654}"/>
              </a:ext>
            </a:extLst>
          </p:cNvPr>
          <p:cNvSpPr>
            <a:spLocks noGrp="1"/>
          </p:cNvSpPr>
          <p:nvPr>
            <p:ph type="body" sz="quarter" idx="61" hasCustomPrompt="1"/>
          </p:nvPr>
        </p:nvSpPr>
        <p:spPr>
          <a:xfrm>
            <a:off x="3309837"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84" name="Picture Placeholder 1">
            <a:extLst>
              <a:ext uri="{FF2B5EF4-FFF2-40B4-BE49-F238E27FC236}">
                <a16:creationId xmlns:a16="http://schemas.microsoft.com/office/drawing/2014/main" id="{687D3214-C01D-3F36-76CB-6474E630BDCB}"/>
              </a:ext>
            </a:extLst>
          </p:cNvPr>
          <p:cNvSpPr>
            <a:spLocks noGrp="1"/>
          </p:cNvSpPr>
          <p:nvPr>
            <p:ph type="pic" sz="quarter" idx="62" hasCustomPrompt="1"/>
          </p:nvPr>
        </p:nvSpPr>
        <p:spPr>
          <a:xfrm>
            <a:off x="5546899"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85" name="Text Placeholder 1">
            <a:extLst>
              <a:ext uri="{FF2B5EF4-FFF2-40B4-BE49-F238E27FC236}">
                <a16:creationId xmlns:a16="http://schemas.microsoft.com/office/drawing/2014/main" id="{E33ED35F-7411-0DAD-FF07-0B076E0AFA70}"/>
              </a:ext>
            </a:extLst>
          </p:cNvPr>
          <p:cNvSpPr>
            <a:spLocks noGrp="1"/>
          </p:cNvSpPr>
          <p:nvPr>
            <p:ph type="body" sz="quarter" idx="63" hasCustomPrompt="1"/>
          </p:nvPr>
        </p:nvSpPr>
        <p:spPr>
          <a:xfrm>
            <a:off x="5223662"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86" name="Text Placeholder 2">
            <a:extLst>
              <a:ext uri="{FF2B5EF4-FFF2-40B4-BE49-F238E27FC236}">
                <a16:creationId xmlns:a16="http://schemas.microsoft.com/office/drawing/2014/main" id="{A4E19441-EE3A-D0D7-0578-2F4B2BF6E4CE}"/>
              </a:ext>
            </a:extLst>
          </p:cNvPr>
          <p:cNvSpPr>
            <a:spLocks noGrp="1"/>
          </p:cNvSpPr>
          <p:nvPr>
            <p:ph type="body" sz="quarter" idx="64" hasCustomPrompt="1"/>
          </p:nvPr>
        </p:nvSpPr>
        <p:spPr>
          <a:xfrm>
            <a:off x="5223662"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87" name="Picture Placeholder 1">
            <a:extLst>
              <a:ext uri="{FF2B5EF4-FFF2-40B4-BE49-F238E27FC236}">
                <a16:creationId xmlns:a16="http://schemas.microsoft.com/office/drawing/2014/main" id="{E8B2BE79-A6C0-414F-34EF-88BD05C598DC}"/>
              </a:ext>
            </a:extLst>
          </p:cNvPr>
          <p:cNvSpPr>
            <a:spLocks noGrp="1"/>
          </p:cNvSpPr>
          <p:nvPr>
            <p:ph type="pic" sz="quarter" idx="65" hasCustomPrompt="1"/>
          </p:nvPr>
        </p:nvSpPr>
        <p:spPr>
          <a:xfrm>
            <a:off x="7447936"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88" name="Text Placeholder 1">
            <a:extLst>
              <a:ext uri="{FF2B5EF4-FFF2-40B4-BE49-F238E27FC236}">
                <a16:creationId xmlns:a16="http://schemas.microsoft.com/office/drawing/2014/main" id="{0E1FF5B9-CB8B-E5FE-334E-F263DD2CCD62}"/>
              </a:ext>
            </a:extLst>
          </p:cNvPr>
          <p:cNvSpPr>
            <a:spLocks noGrp="1"/>
          </p:cNvSpPr>
          <p:nvPr>
            <p:ph type="body" sz="quarter" idx="66" hasCustomPrompt="1"/>
          </p:nvPr>
        </p:nvSpPr>
        <p:spPr>
          <a:xfrm>
            <a:off x="7124699"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89" name="Text Placeholder 2">
            <a:extLst>
              <a:ext uri="{FF2B5EF4-FFF2-40B4-BE49-F238E27FC236}">
                <a16:creationId xmlns:a16="http://schemas.microsoft.com/office/drawing/2014/main" id="{E7E0397A-98F8-CE7C-0E0E-EC2086220E1D}"/>
              </a:ext>
            </a:extLst>
          </p:cNvPr>
          <p:cNvSpPr>
            <a:spLocks noGrp="1"/>
          </p:cNvSpPr>
          <p:nvPr>
            <p:ph type="body" sz="quarter" idx="67" hasCustomPrompt="1"/>
          </p:nvPr>
        </p:nvSpPr>
        <p:spPr>
          <a:xfrm>
            <a:off x="7124699"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90" name="Picture Placeholder 1">
            <a:extLst>
              <a:ext uri="{FF2B5EF4-FFF2-40B4-BE49-F238E27FC236}">
                <a16:creationId xmlns:a16="http://schemas.microsoft.com/office/drawing/2014/main" id="{865354B4-FC1C-7BAD-EC10-AE3E038CBC2A}"/>
              </a:ext>
            </a:extLst>
          </p:cNvPr>
          <p:cNvSpPr>
            <a:spLocks noGrp="1"/>
          </p:cNvSpPr>
          <p:nvPr>
            <p:ph type="pic" sz="quarter" idx="68" hasCustomPrompt="1"/>
          </p:nvPr>
        </p:nvSpPr>
        <p:spPr>
          <a:xfrm>
            <a:off x="9348973"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91" name="Text Placeholder 1">
            <a:extLst>
              <a:ext uri="{FF2B5EF4-FFF2-40B4-BE49-F238E27FC236}">
                <a16:creationId xmlns:a16="http://schemas.microsoft.com/office/drawing/2014/main" id="{F80F8DE0-4D53-0FA2-B5D4-3FE0DE72C4D7}"/>
              </a:ext>
            </a:extLst>
          </p:cNvPr>
          <p:cNvSpPr>
            <a:spLocks noGrp="1"/>
          </p:cNvSpPr>
          <p:nvPr>
            <p:ph type="body" sz="quarter" idx="69" hasCustomPrompt="1"/>
          </p:nvPr>
        </p:nvSpPr>
        <p:spPr>
          <a:xfrm>
            <a:off x="9025736"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92" name="Text Placeholder 2">
            <a:extLst>
              <a:ext uri="{FF2B5EF4-FFF2-40B4-BE49-F238E27FC236}">
                <a16:creationId xmlns:a16="http://schemas.microsoft.com/office/drawing/2014/main" id="{57041A7C-D796-F528-E426-B5865217E989}"/>
              </a:ext>
            </a:extLst>
          </p:cNvPr>
          <p:cNvSpPr>
            <a:spLocks noGrp="1"/>
          </p:cNvSpPr>
          <p:nvPr>
            <p:ph type="body" sz="quarter" idx="70" hasCustomPrompt="1"/>
          </p:nvPr>
        </p:nvSpPr>
        <p:spPr>
          <a:xfrm>
            <a:off x="9025736"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Tree>
    <p:extLst>
      <p:ext uri="{BB962C8B-B14F-4D97-AF65-F5344CB8AC3E}">
        <p14:creationId xmlns:p14="http://schemas.microsoft.com/office/powerpoint/2010/main" val="3018740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02129-Grid-Images-Twelve(Light)">
    <p:spTree>
      <p:nvGrpSpPr>
        <p:cNvPr id="1" name="Shape 29"/>
        <p:cNvGrpSpPr/>
        <p:nvPr/>
      </p:nvGrpSpPr>
      <p:grpSpPr>
        <a:xfrm>
          <a:off x="0" y="0"/>
          <a:ext cx="0" cy="0"/>
          <a:chOff x="0" y="0"/>
          <a:chExt cx="0" cy="0"/>
        </a:xfrm>
      </p:grpSpPr>
      <p:sp>
        <p:nvSpPr>
          <p:cNvPr id="7" name="Date Placeholder 6">
            <a:extLst>
              <a:ext uri="{FF2B5EF4-FFF2-40B4-BE49-F238E27FC236}">
                <a16:creationId xmlns:a16="http://schemas.microsoft.com/office/drawing/2014/main" id="{E1AB7399-7E7D-D6E2-9121-93324EA023E7}"/>
              </a:ext>
            </a:extLst>
          </p:cNvPr>
          <p:cNvSpPr>
            <a:spLocks noGrp="1"/>
          </p:cNvSpPr>
          <p:nvPr>
            <p:ph type="dt" sz="half" idx="40"/>
          </p:nvPr>
        </p:nvSpPr>
        <p:spPr/>
        <p:txBody>
          <a:bodyPr/>
          <a:lstStyle/>
          <a:p>
            <a:endParaRPr lang="en-US"/>
          </a:p>
        </p:txBody>
      </p:sp>
      <p:sp>
        <p:nvSpPr>
          <p:cNvPr id="8" name="Footer Placeholder 7">
            <a:extLst>
              <a:ext uri="{FF2B5EF4-FFF2-40B4-BE49-F238E27FC236}">
                <a16:creationId xmlns:a16="http://schemas.microsoft.com/office/drawing/2014/main" id="{BC8E2456-B925-68EE-6079-2DD89BF1FD1E}"/>
              </a:ext>
            </a:extLst>
          </p:cNvPr>
          <p:cNvSpPr>
            <a:spLocks noGrp="1"/>
          </p:cNvSpPr>
          <p:nvPr>
            <p:ph type="ftr" sz="quarter" idx="41"/>
          </p:nvPr>
        </p:nvSpPr>
        <p:spPr/>
        <p:txBody>
          <a:bodyPr/>
          <a:lstStyle/>
          <a:p>
            <a:r>
              <a:rPr lang="en-US"/>
              <a:t> </a:t>
            </a:r>
          </a:p>
        </p:txBody>
      </p:sp>
      <p:sp>
        <p:nvSpPr>
          <p:cNvPr id="9" name="Slide Number Placeholder 8">
            <a:extLst>
              <a:ext uri="{FF2B5EF4-FFF2-40B4-BE49-F238E27FC236}">
                <a16:creationId xmlns:a16="http://schemas.microsoft.com/office/drawing/2014/main" id="{4D625747-9C3A-3AC7-BED0-596B6D4333EB}"/>
              </a:ext>
            </a:extLst>
          </p:cNvPr>
          <p:cNvSpPr>
            <a:spLocks noGrp="1"/>
          </p:cNvSpPr>
          <p:nvPr>
            <p:ph type="sldNum" sz="quarter" idx="42"/>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Text Placeholder 10">
            <a:extLst>
              <a:ext uri="{FF2B5EF4-FFF2-40B4-BE49-F238E27FC236}">
                <a16:creationId xmlns:a16="http://schemas.microsoft.com/office/drawing/2014/main" id="{AFD903CA-37F1-E464-BB25-4A7AFBA852BC}"/>
              </a:ext>
            </a:extLst>
          </p:cNvPr>
          <p:cNvSpPr>
            <a:spLocks noGrp="1"/>
          </p:cNvSpPr>
          <p:nvPr>
            <p:ph type="body" sz="quarter" idx="43"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4" name="Title 1">
            <a:extLst>
              <a:ext uri="{FF2B5EF4-FFF2-40B4-BE49-F238E27FC236}">
                <a16:creationId xmlns:a16="http://schemas.microsoft.com/office/drawing/2014/main" id="{55F26899-CEA4-4C4F-B58C-4737CABB9BA8}"/>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1" name="Picture Placeholder 1">
            <a:extLst>
              <a:ext uri="{FF2B5EF4-FFF2-40B4-BE49-F238E27FC236}">
                <a16:creationId xmlns:a16="http://schemas.microsoft.com/office/drawing/2014/main" id="{473082BB-66A3-7AE9-C764-785F9CF25CAE}"/>
              </a:ext>
            </a:extLst>
          </p:cNvPr>
          <p:cNvSpPr>
            <a:spLocks noGrp="1"/>
          </p:cNvSpPr>
          <p:nvPr>
            <p:ph type="pic" sz="quarter" idx="10" hasCustomPrompt="1"/>
          </p:nvPr>
        </p:nvSpPr>
        <p:spPr>
          <a:xfrm>
            <a:off x="793247"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12" name="Text Placeholder 1">
            <a:extLst>
              <a:ext uri="{FF2B5EF4-FFF2-40B4-BE49-F238E27FC236}">
                <a16:creationId xmlns:a16="http://schemas.microsoft.com/office/drawing/2014/main" id="{7007DF52-5303-D4C9-41DF-C60F644D037E}"/>
              </a:ext>
            </a:extLst>
          </p:cNvPr>
          <p:cNvSpPr>
            <a:spLocks noGrp="1"/>
          </p:cNvSpPr>
          <p:nvPr>
            <p:ph type="body" sz="quarter" idx="11" hasCustomPrompt="1"/>
          </p:nvPr>
        </p:nvSpPr>
        <p:spPr>
          <a:xfrm>
            <a:off x="470010"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13" name="Text Placeholder 2">
            <a:extLst>
              <a:ext uri="{FF2B5EF4-FFF2-40B4-BE49-F238E27FC236}">
                <a16:creationId xmlns:a16="http://schemas.microsoft.com/office/drawing/2014/main" id="{7C8092C7-3DBD-5BFD-9896-05D5D13FB2D9}"/>
              </a:ext>
            </a:extLst>
          </p:cNvPr>
          <p:cNvSpPr>
            <a:spLocks noGrp="1"/>
          </p:cNvSpPr>
          <p:nvPr>
            <p:ph type="body" sz="quarter" idx="12" hasCustomPrompt="1"/>
          </p:nvPr>
        </p:nvSpPr>
        <p:spPr>
          <a:xfrm>
            <a:off x="470010"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37" name="Picture Placeholder 1">
            <a:extLst>
              <a:ext uri="{FF2B5EF4-FFF2-40B4-BE49-F238E27FC236}">
                <a16:creationId xmlns:a16="http://schemas.microsoft.com/office/drawing/2014/main" id="{5C0B87F6-1710-6890-E3F1-66CD5225820F}"/>
              </a:ext>
            </a:extLst>
          </p:cNvPr>
          <p:cNvSpPr>
            <a:spLocks noGrp="1"/>
          </p:cNvSpPr>
          <p:nvPr>
            <p:ph type="pic" sz="quarter" idx="44" hasCustomPrompt="1"/>
          </p:nvPr>
        </p:nvSpPr>
        <p:spPr>
          <a:xfrm>
            <a:off x="2693384"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38" name="Text Placeholder 1">
            <a:extLst>
              <a:ext uri="{FF2B5EF4-FFF2-40B4-BE49-F238E27FC236}">
                <a16:creationId xmlns:a16="http://schemas.microsoft.com/office/drawing/2014/main" id="{E4E43577-A46B-8302-EB93-51DDCB312380}"/>
              </a:ext>
            </a:extLst>
          </p:cNvPr>
          <p:cNvSpPr>
            <a:spLocks noGrp="1"/>
          </p:cNvSpPr>
          <p:nvPr>
            <p:ph type="body" sz="quarter" idx="45" hasCustomPrompt="1"/>
          </p:nvPr>
        </p:nvSpPr>
        <p:spPr>
          <a:xfrm>
            <a:off x="2370147"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44" name="Text Placeholder 2">
            <a:extLst>
              <a:ext uri="{FF2B5EF4-FFF2-40B4-BE49-F238E27FC236}">
                <a16:creationId xmlns:a16="http://schemas.microsoft.com/office/drawing/2014/main" id="{1483A38F-1BF1-E134-366A-98D1C50826A9}"/>
              </a:ext>
            </a:extLst>
          </p:cNvPr>
          <p:cNvSpPr>
            <a:spLocks noGrp="1"/>
          </p:cNvSpPr>
          <p:nvPr>
            <p:ph type="body" sz="quarter" idx="46" hasCustomPrompt="1"/>
          </p:nvPr>
        </p:nvSpPr>
        <p:spPr>
          <a:xfrm>
            <a:off x="2370147"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45" name="Picture Placeholder 1">
            <a:extLst>
              <a:ext uri="{FF2B5EF4-FFF2-40B4-BE49-F238E27FC236}">
                <a16:creationId xmlns:a16="http://schemas.microsoft.com/office/drawing/2014/main" id="{B9ADB029-3D24-37F5-1D43-F866DDCD63BC}"/>
              </a:ext>
            </a:extLst>
          </p:cNvPr>
          <p:cNvSpPr>
            <a:spLocks noGrp="1"/>
          </p:cNvSpPr>
          <p:nvPr>
            <p:ph type="pic" sz="quarter" idx="47" hasCustomPrompt="1"/>
          </p:nvPr>
        </p:nvSpPr>
        <p:spPr>
          <a:xfrm>
            <a:off x="4607209"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46" name="Text Placeholder 1">
            <a:extLst>
              <a:ext uri="{FF2B5EF4-FFF2-40B4-BE49-F238E27FC236}">
                <a16:creationId xmlns:a16="http://schemas.microsoft.com/office/drawing/2014/main" id="{EADEE8E4-E7A6-D5B0-3BED-5FD57DD7EDC1}"/>
              </a:ext>
            </a:extLst>
          </p:cNvPr>
          <p:cNvSpPr>
            <a:spLocks noGrp="1"/>
          </p:cNvSpPr>
          <p:nvPr>
            <p:ph type="body" sz="quarter" idx="48" hasCustomPrompt="1"/>
          </p:nvPr>
        </p:nvSpPr>
        <p:spPr>
          <a:xfrm>
            <a:off x="4283972"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50" name="Text Placeholder 2">
            <a:extLst>
              <a:ext uri="{FF2B5EF4-FFF2-40B4-BE49-F238E27FC236}">
                <a16:creationId xmlns:a16="http://schemas.microsoft.com/office/drawing/2014/main" id="{F3B09B6B-0874-EDC7-5032-364E3E334F5D}"/>
              </a:ext>
            </a:extLst>
          </p:cNvPr>
          <p:cNvSpPr>
            <a:spLocks noGrp="1"/>
          </p:cNvSpPr>
          <p:nvPr>
            <p:ph type="body" sz="quarter" idx="49" hasCustomPrompt="1"/>
          </p:nvPr>
        </p:nvSpPr>
        <p:spPr>
          <a:xfrm>
            <a:off x="4283972"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51" name="Picture Placeholder 1">
            <a:extLst>
              <a:ext uri="{FF2B5EF4-FFF2-40B4-BE49-F238E27FC236}">
                <a16:creationId xmlns:a16="http://schemas.microsoft.com/office/drawing/2014/main" id="{7CA70BD1-2F13-776E-0729-24BEF611F7F8}"/>
              </a:ext>
            </a:extLst>
          </p:cNvPr>
          <p:cNvSpPr>
            <a:spLocks noGrp="1"/>
          </p:cNvSpPr>
          <p:nvPr>
            <p:ph type="pic" sz="quarter" idx="50" hasCustomPrompt="1"/>
          </p:nvPr>
        </p:nvSpPr>
        <p:spPr>
          <a:xfrm>
            <a:off x="6508246"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52" name="Text Placeholder 1">
            <a:extLst>
              <a:ext uri="{FF2B5EF4-FFF2-40B4-BE49-F238E27FC236}">
                <a16:creationId xmlns:a16="http://schemas.microsoft.com/office/drawing/2014/main" id="{585B927C-2AC4-5810-D282-65A233E65D5B}"/>
              </a:ext>
            </a:extLst>
          </p:cNvPr>
          <p:cNvSpPr>
            <a:spLocks noGrp="1"/>
          </p:cNvSpPr>
          <p:nvPr>
            <p:ph type="body" sz="quarter" idx="51" hasCustomPrompt="1"/>
          </p:nvPr>
        </p:nvSpPr>
        <p:spPr>
          <a:xfrm>
            <a:off x="6185009"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74" name="Text Placeholder 2">
            <a:extLst>
              <a:ext uri="{FF2B5EF4-FFF2-40B4-BE49-F238E27FC236}">
                <a16:creationId xmlns:a16="http://schemas.microsoft.com/office/drawing/2014/main" id="{2794D97A-7891-4571-3EED-CB6BC9CFF811}"/>
              </a:ext>
            </a:extLst>
          </p:cNvPr>
          <p:cNvSpPr>
            <a:spLocks noGrp="1"/>
          </p:cNvSpPr>
          <p:nvPr>
            <p:ph type="body" sz="quarter" idx="52" hasCustomPrompt="1"/>
          </p:nvPr>
        </p:nvSpPr>
        <p:spPr>
          <a:xfrm>
            <a:off x="6185009"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75" name="Picture Placeholder 1">
            <a:extLst>
              <a:ext uri="{FF2B5EF4-FFF2-40B4-BE49-F238E27FC236}">
                <a16:creationId xmlns:a16="http://schemas.microsoft.com/office/drawing/2014/main" id="{AE9D63EB-7601-3B54-F398-01E4181B6775}"/>
              </a:ext>
            </a:extLst>
          </p:cNvPr>
          <p:cNvSpPr>
            <a:spLocks noGrp="1"/>
          </p:cNvSpPr>
          <p:nvPr>
            <p:ph type="pic" sz="quarter" idx="53" hasCustomPrompt="1"/>
          </p:nvPr>
        </p:nvSpPr>
        <p:spPr>
          <a:xfrm>
            <a:off x="8409283"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76" name="Text Placeholder 1">
            <a:extLst>
              <a:ext uri="{FF2B5EF4-FFF2-40B4-BE49-F238E27FC236}">
                <a16:creationId xmlns:a16="http://schemas.microsoft.com/office/drawing/2014/main" id="{27A11FA5-9B51-989F-EEB9-4FE0E8CC750E}"/>
              </a:ext>
            </a:extLst>
          </p:cNvPr>
          <p:cNvSpPr>
            <a:spLocks noGrp="1"/>
          </p:cNvSpPr>
          <p:nvPr>
            <p:ph type="body" sz="quarter" idx="54" hasCustomPrompt="1"/>
          </p:nvPr>
        </p:nvSpPr>
        <p:spPr>
          <a:xfrm>
            <a:off x="8086046"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77" name="Text Placeholder 2">
            <a:extLst>
              <a:ext uri="{FF2B5EF4-FFF2-40B4-BE49-F238E27FC236}">
                <a16:creationId xmlns:a16="http://schemas.microsoft.com/office/drawing/2014/main" id="{E8F17CAC-9E01-4AD8-A3DB-981D4C6B8CB8}"/>
              </a:ext>
            </a:extLst>
          </p:cNvPr>
          <p:cNvSpPr>
            <a:spLocks noGrp="1"/>
          </p:cNvSpPr>
          <p:nvPr>
            <p:ph type="body" sz="quarter" idx="55" hasCustomPrompt="1"/>
          </p:nvPr>
        </p:nvSpPr>
        <p:spPr>
          <a:xfrm>
            <a:off x="8086046"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78" name="Picture Placeholder 1">
            <a:extLst>
              <a:ext uri="{FF2B5EF4-FFF2-40B4-BE49-F238E27FC236}">
                <a16:creationId xmlns:a16="http://schemas.microsoft.com/office/drawing/2014/main" id="{E1F3EFDA-EB99-6281-44C5-551BED067D42}"/>
              </a:ext>
            </a:extLst>
          </p:cNvPr>
          <p:cNvSpPr>
            <a:spLocks noGrp="1"/>
          </p:cNvSpPr>
          <p:nvPr>
            <p:ph type="pic" sz="quarter" idx="56" hasCustomPrompt="1"/>
          </p:nvPr>
        </p:nvSpPr>
        <p:spPr>
          <a:xfrm>
            <a:off x="793247"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79" name="Text Placeholder 1">
            <a:extLst>
              <a:ext uri="{FF2B5EF4-FFF2-40B4-BE49-F238E27FC236}">
                <a16:creationId xmlns:a16="http://schemas.microsoft.com/office/drawing/2014/main" id="{6A6DED74-877C-2E4E-0547-095E2ACAF3BB}"/>
              </a:ext>
            </a:extLst>
          </p:cNvPr>
          <p:cNvSpPr>
            <a:spLocks noGrp="1"/>
          </p:cNvSpPr>
          <p:nvPr>
            <p:ph type="body" sz="quarter" idx="57" hasCustomPrompt="1"/>
          </p:nvPr>
        </p:nvSpPr>
        <p:spPr>
          <a:xfrm>
            <a:off x="470010"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80" name="Text Placeholder 2">
            <a:extLst>
              <a:ext uri="{FF2B5EF4-FFF2-40B4-BE49-F238E27FC236}">
                <a16:creationId xmlns:a16="http://schemas.microsoft.com/office/drawing/2014/main" id="{606DC871-9328-0448-02F1-C7ED85F6EAE5}"/>
              </a:ext>
            </a:extLst>
          </p:cNvPr>
          <p:cNvSpPr>
            <a:spLocks noGrp="1"/>
          </p:cNvSpPr>
          <p:nvPr>
            <p:ph type="body" sz="quarter" idx="58" hasCustomPrompt="1"/>
          </p:nvPr>
        </p:nvSpPr>
        <p:spPr>
          <a:xfrm>
            <a:off x="470010"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81" name="Picture Placeholder 1">
            <a:extLst>
              <a:ext uri="{FF2B5EF4-FFF2-40B4-BE49-F238E27FC236}">
                <a16:creationId xmlns:a16="http://schemas.microsoft.com/office/drawing/2014/main" id="{C8537DC8-1D5A-6748-6302-138AEDC94FB7}"/>
              </a:ext>
            </a:extLst>
          </p:cNvPr>
          <p:cNvSpPr>
            <a:spLocks noGrp="1"/>
          </p:cNvSpPr>
          <p:nvPr>
            <p:ph type="pic" sz="quarter" idx="59" hasCustomPrompt="1"/>
          </p:nvPr>
        </p:nvSpPr>
        <p:spPr>
          <a:xfrm>
            <a:off x="2693384"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82" name="Text Placeholder 1">
            <a:extLst>
              <a:ext uri="{FF2B5EF4-FFF2-40B4-BE49-F238E27FC236}">
                <a16:creationId xmlns:a16="http://schemas.microsoft.com/office/drawing/2014/main" id="{03568890-2218-0C6D-3B5E-1EA16F8ED87C}"/>
              </a:ext>
            </a:extLst>
          </p:cNvPr>
          <p:cNvSpPr>
            <a:spLocks noGrp="1"/>
          </p:cNvSpPr>
          <p:nvPr>
            <p:ph type="body" sz="quarter" idx="60" hasCustomPrompt="1"/>
          </p:nvPr>
        </p:nvSpPr>
        <p:spPr>
          <a:xfrm>
            <a:off x="2370147"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83" name="Text Placeholder 2">
            <a:extLst>
              <a:ext uri="{FF2B5EF4-FFF2-40B4-BE49-F238E27FC236}">
                <a16:creationId xmlns:a16="http://schemas.microsoft.com/office/drawing/2014/main" id="{6BCD1AC9-D39B-7B30-CD09-BC2669AE3654}"/>
              </a:ext>
            </a:extLst>
          </p:cNvPr>
          <p:cNvSpPr>
            <a:spLocks noGrp="1"/>
          </p:cNvSpPr>
          <p:nvPr>
            <p:ph type="body" sz="quarter" idx="61" hasCustomPrompt="1"/>
          </p:nvPr>
        </p:nvSpPr>
        <p:spPr>
          <a:xfrm>
            <a:off x="2370147"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84" name="Picture Placeholder 1">
            <a:extLst>
              <a:ext uri="{FF2B5EF4-FFF2-40B4-BE49-F238E27FC236}">
                <a16:creationId xmlns:a16="http://schemas.microsoft.com/office/drawing/2014/main" id="{687D3214-C01D-3F36-76CB-6474E630BDCB}"/>
              </a:ext>
            </a:extLst>
          </p:cNvPr>
          <p:cNvSpPr>
            <a:spLocks noGrp="1"/>
          </p:cNvSpPr>
          <p:nvPr>
            <p:ph type="pic" sz="quarter" idx="62" hasCustomPrompt="1"/>
          </p:nvPr>
        </p:nvSpPr>
        <p:spPr>
          <a:xfrm>
            <a:off x="4607209"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85" name="Text Placeholder 1">
            <a:extLst>
              <a:ext uri="{FF2B5EF4-FFF2-40B4-BE49-F238E27FC236}">
                <a16:creationId xmlns:a16="http://schemas.microsoft.com/office/drawing/2014/main" id="{E33ED35F-7411-0DAD-FF07-0B076E0AFA70}"/>
              </a:ext>
            </a:extLst>
          </p:cNvPr>
          <p:cNvSpPr>
            <a:spLocks noGrp="1"/>
          </p:cNvSpPr>
          <p:nvPr>
            <p:ph type="body" sz="quarter" idx="63" hasCustomPrompt="1"/>
          </p:nvPr>
        </p:nvSpPr>
        <p:spPr>
          <a:xfrm>
            <a:off x="4283972"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86" name="Text Placeholder 2">
            <a:extLst>
              <a:ext uri="{FF2B5EF4-FFF2-40B4-BE49-F238E27FC236}">
                <a16:creationId xmlns:a16="http://schemas.microsoft.com/office/drawing/2014/main" id="{A4E19441-EE3A-D0D7-0578-2F4B2BF6E4CE}"/>
              </a:ext>
            </a:extLst>
          </p:cNvPr>
          <p:cNvSpPr>
            <a:spLocks noGrp="1"/>
          </p:cNvSpPr>
          <p:nvPr>
            <p:ph type="body" sz="quarter" idx="64" hasCustomPrompt="1"/>
          </p:nvPr>
        </p:nvSpPr>
        <p:spPr>
          <a:xfrm>
            <a:off x="4283972"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87" name="Picture Placeholder 1">
            <a:extLst>
              <a:ext uri="{FF2B5EF4-FFF2-40B4-BE49-F238E27FC236}">
                <a16:creationId xmlns:a16="http://schemas.microsoft.com/office/drawing/2014/main" id="{E8B2BE79-A6C0-414F-34EF-88BD05C598DC}"/>
              </a:ext>
            </a:extLst>
          </p:cNvPr>
          <p:cNvSpPr>
            <a:spLocks noGrp="1"/>
          </p:cNvSpPr>
          <p:nvPr>
            <p:ph type="pic" sz="quarter" idx="65" hasCustomPrompt="1"/>
          </p:nvPr>
        </p:nvSpPr>
        <p:spPr>
          <a:xfrm>
            <a:off x="6508246"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88" name="Text Placeholder 1">
            <a:extLst>
              <a:ext uri="{FF2B5EF4-FFF2-40B4-BE49-F238E27FC236}">
                <a16:creationId xmlns:a16="http://schemas.microsoft.com/office/drawing/2014/main" id="{0E1FF5B9-CB8B-E5FE-334E-F263DD2CCD62}"/>
              </a:ext>
            </a:extLst>
          </p:cNvPr>
          <p:cNvSpPr>
            <a:spLocks noGrp="1"/>
          </p:cNvSpPr>
          <p:nvPr>
            <p:ph type="body" sz="quarter" idx="66" hasCustomPrompt="1"/>
          </p:nvPr>
        </p:nvSpPr>
        <p:spPr>
          <a:xfrm>
            <a:off x="6185009"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89" name="Text Placeholder 2">
            <a:extLst>
              <a:ext uri="{FF2B5EF4-FFF2-40B4-BE49-F238E27FC236}">
                <a16:creationId xmlns:a16="http://schemas.microsoft.com/office/drawing/2014/main" id="{E7E0397A-98F8-CE7C-0E0E-EC2086220E1D}"/>
              </a:ext>
            </a:extLst>
          </p:cNvPr>
          <p:cNvSpPr>
            <a:spLocks noGrp="1"/>
          </p:cNvSpPr>
          <p:nvPr>
            <p:ph type="body" sz="quarter" idx="67" hasCustomPrompt="1"/>
          </p:nvPr>
        </p:nvSpPr>
        <p:spPr>
          <a:xfrm>
            <a:off x="6185009"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90" name="Picture Placeholder 1">
            <a:extLst>
              <a:ext uri="{FF2B5EF4-FFF2-40B4-BE49-F238E27FC236}">
                <a16:creationId xmlns:a16="http://schemas.microsoft.com/office/drawing/2014/main" id="{865354B4-FC1C-7BAD-EC10-AE3E038CBC2A}"/>
              </a:ext>
            </a:extLst>
          </p:cNvPr>
          <p:cNvSpPr>
            <a:spLocks noGrp="1"/>
          </p:cNvSpPr>
          <p:nvPr>
            <p:ph type="pic" sz="quarter" idx="68" hasCustomPrompt="1"/>
          </p:nvPr>
        </p:nvSpPr>
        <p:spPr>
          <a:xfrm>
            <a:off x="8409283"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91" name="Text Placeholder 1">
            <a:extLst>
              <a:ext uri="{FF2B5EF4-FFF2-40B4-BE49-F238E27FC236}">
                <a16:creationId xmlns:a16="http://schemas.microsoft.com/office/drawing/2014/main" id="{F80F8DE0-4D53-0FA2-B5D4-3FE0DE72C4D7}"/>
              </a:ext>
            </a:extLst>
          </p:cNvPr>
          <p:cNvSpPr>
            <a:spLocks noGrp="1"/>
          </p:cNvSpPr>
          <p:nvPr>
            <p:ph type="body" sz="quarter" idx="69" hasCustomPrompt="1"/>
          </p:nvPr>
        </p:nvSpPr>
        <p:spPr>
          <a:xfrm>
            <a:off x="8086046"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92" name="Text Placeholder 2">
            <a:extLst>
              <a:ext uri="{FF2B5EF4-FFF2-40B4-BE49-F238E27FC236}">
                <a16:creationId xmlns:a16="http://schemas.microsoft.com/office/drawing/2014/main" id="{57041A7C-D796-F528-E426-B5865217E989}"/>
              </a:ext>
            </a:extLst>
          </p:cNvPr>
          <p:cNvSpPr>
            <a:spLocks noGrp="1"/>
          </p:cNvSpPr>
          <p:nvPr>
            <p:ph type="body" sz="quarter" idx="70" hasCustomPrompt="1"/>
          </p:nvPr>
        </p:nvSpPr>
        <p:spPr>
          <a:xfrm>
            <a:off x="8086046"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16" name="Picture Placeholder 1">
            <a:extLst>
              <a:ext uri="{FF2B5EF4-FFF2-40B4-BE49-F238E27FC236}">
                <a16:creationId xmlns:a16="http://schemas.microsoft.com/office/drawing/2014/main" id="{770BF3EB-36B6-6C09-BFCD-B6811595EA5C}"/>
              </a:ext>
            </a:extLst>
          </p:cNvPr>
          <p:cNvSpPr>
            <a:spLocks noGrp="1"/>
          </p:cNvSpPr>
          <p:nvPr>
            <p:ph type="pic" sz="quarter" idx="71" hasCustomPrompt="1"/>
          </p:nvPr>
        </p:nvSpPr>
        <p:spPr>
          <a:xfrm>
            <a:off x="10304434"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17" name="Text Placeholder 1">
            <a:extLst>
              <a:ext uri="{FF2B5EF4-FFF2-40B4-BE49-F238E27FC236}">
                <a16:creationId xmlns:a16="http://schemas.microsoft.com/office/drawing/2014/main" id="{43F7F1B3-C284-59E5-934E-6843FB0A8819}"/>
              </a:ext>
            </a:extLst>
          </p:cNvPr>
          <p:cNvSpPr>
            <a:spLocks noGrp="1"/>
          </p:cNvSpPr>
          <p:nvPr>
            <p:ph type="body" sz="quarter" idx="72" hasCustomPrompt="1"/>
          </p:nvPr>
        </p:nvSpPr>
        <p:spPr>
          <a:xfrm>
            <a:off x="9981197"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18" name="Text Placeholder 2">
            <a:extLst>
              <a:ext uri="{FF2B5EF4-FFF2-40B4-BE49-F238E27FC236}">
                <a16:creationId xmlns:a16="http://schemas.microsoft.com/office/drawing/2014/main" id="{24EE4BBF-A0C0-D072-E085-F2FA76CFF265}"/>
              </a:ext>
            </a:extLst>
          </p:cNvPr>
          <p:cNvSpPr>
            <a:spLocks noGrp="1"/>
          </p:cNvSpPr>
          <p:nvPr>
            <p:ph type="body" sz="quarter" idx="73" hasCustomPrompt="1"/>
          </p:nvPr>
        </p:nvSpPr>
        <p:spPr>
          <a:xfrm>
            <a:off x="9981197"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19" name="Picture Placeholder 1">
            <a:extLst>
              <a:ext uri="{FF2B5EF4-FFF2-40B4-BE49-F238E27FC236}">
                <a16:creationId xmlns:a16="http://schemas.microsoft.com/office/drawing/2014/main" id="{39805D29-7D65-45E8-ED66-C10167DB4B81}"/>
              </a:ext>
            </a:extLst>
          </p:cNvPr>
          <p:cNvSpPr>
            <a:spLocks noGrp="1"/>
          </p:cNvSpPr>
          <p:nvPr>
            <p:ph type="pic" sz="quarter" idx="74" hasCustomPrompt="1"/>
          </p:nvPr>
        </p:nvSpPr>
        <p:spPr>
          <a:xfrm>
            <a:off x="10304434"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20" name="Text Placeholder 1">
            <a:extLst>
              <a:ext uri="{FF2B5EF4-FFF2-40B4-BE49-F238E27FC236}">
                <a16:creationId xmlns:a16="http://schemas.microsoft.com/office/drawing/2014/main" id="{348A12BD-4E77-A9A3-A3AC-AE7482895F1F}"/>
              </a:ext>
            </a:extLst>
          </p:cNvPr>
          <p:cNvSpPr>
            <a:spLocks noGrp="1"/>
          </p:cNvSpPr>
          <p:nvPr>
            <p:ph type="body" sz="quarter" idx="75" hasCustomPrompt="1"/>
          </p:nvPr>
        </p:nvSpPr>
        <p:spPr>
          <a:xfrm>
            <a:off x="9981197"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21" name="Text Placeholder 2">
            <a:extLst>
              <a:ext uri="{FF2B5EF4-FFF2-40B4-BE49-F238E27FC236}">
                <a16:creationId xmlns:a16="http://schemas.microsoft.com/office/drawing/2014/main" id="{B9AE40B2-5BF1-54AA-01EE-CF912467533D}"/>
              </a:ext>
            </a:extLst>
          </p:cNvPr>
          <p:cNvSpPr>
            <a:spLocks noGrp="1"/>
          </p:cNvSpPr>
          <p:nvPr>
            <p:ph type="body" sz="quarter" idx="76" hasCustomPrompt="1"/>
          </p:nvPr>
        </p:nvSpPr>
        <p:spPr>
          <a:xfrm>
            <a:off x="9981197"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Tree>
    <p:extLst>
      <p:ext uri="{BB962C8B-B14F-4D97-AF65-F5344CB8AC3E}">
        <p14:creationId xmlns:p14="http://schemas.microsoft.com/office/powerpoint/2010/main" val="1877235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1"/>
      </p:bgRef>
    </p:bg>
    <p:spTree>
      <p:nvGrpSpPr>
        <p:cNvPr id="1" name=""/>
        <p:cNvGrpSpPr/>
        <p:nvPr/>
      </p:nvGrpSpPr>
      <p:grpSpPr>
        <a:xfrm>
          <a:off x="0" y="0"/>
          <a:ext cx="0" cy="0"/>
          <a:chOff x="0" y="0"/>
          <a:chExt cx="0" cy="0"/>
        </a:xfrm>
      </p:grpSpPr>
      <p:sp>
        <p:nvSpPr>
          <p:cNvPr id="2" name="Round Single Corner Rectangle 1">
            <a:extLst>
              <a:ext uri="{FF2B5EF4-FFF2-40B4-BE49-F238E27FC236}">
                <a16:creationId xmlns:a16="http://schemas.microsoft.com/office/drawing/2014/main" id="{93897239-34FD-93EE-2319-6B27F8465B70}"/>
              </a:ext>
            </a:extLst>
          </p:cNvPr>
          <p:cNvSpPr/>
          <p:nvPr userDrawn="1"/>
        </p:nvSpPr>
        <p:spPr>
          <a:xfrm>
            <a:off x="0" y="6966"/>
            <a:ext cx="3162300" cy="6851034"/>
          </a:xfrm>
          <a:prstGeom prst="round1Rect">
            <a:avLst>
              <a:gd name="adj" fmla="val 11746"/>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Avenir Next LT Pro" panose="020B0504020202020204" pitchFamily="34" charset="77"/>
            </a:endParaRPr>
          </a:p>
        </p:txBody>
      </p:sp>
      <p:sp>
        <p:nvSpPr>
          <p:cNvPr id="4" name="Title 7">
            <a:extLst>
              <a:ext uri="{FF2B5EF4-FFF2-40B4-BE49-F238E27FC236}">
                <a16:creationId xmlns:a16="http://schemas.microsoft.com/office/drawing/2014/main" id="{93798129-B8DE-AD84-98E1-7DDBF016F6D7}"/>
              </a:ext>
            </a:extLst>
          </p:cNvPr>
          <p:cNvSpPr txBox="1">
            <a:spLocks/>
          </p:cNvSpPr>
          <p:nvPr userDrawn="1"/>
        </p:nvSpPr>
        <p:spPr>
          <a:xfrm>
            <a:off x="3343329" y="5893715"/>
            <a:ext cx="2672417" cy="278485"/>
          </a:xfrm>
          <a:prstGeom prst="rect">
            <a:avLst/>
          </a:prstGeom>
        </p:spPr>
        <p:txBody>
          <a:bodyPr lIns="0" tIns="0" rIns="0" bIns="0" anchor="t"/>
          <a:lstStyle>
            <a:lvl1pPr algn="l" defTabSz="914400" rtl="0" eaLnBrk="1" latinLnBrk="0" hangingPunct="1">
              <a:spcBef>
                <a:spcPct val="0"/>
              </a:spcBef>
              <a:buNone/>
              <a:defRPr lang="en-US" sz="1600" b="0" kern="1200">
                <a:solidFill>
                  <a:schemeClr val="bg1"/>
                </a:solidFill>
                <a:latin typeface="Corbel" panose="020B0503020204020204" pitchFamily="34" charset="0"/>
                <a:ea typeface="Roboto Slab Medium" pitchFamily="2" charset="0"/>
                <a:cs typeface="Arial" panose="020B0604020202020204" pitchFamily="34" charset="0"/>
              </a:defRPr>
            </a:lvl1pPr>
          </a:lstStyle>
          <a:p>
            <a:r>
              <a:rPr lang="en-US" sz="1200" b="1" baseline="0">
                <a:solidFill>
                  <a:schemeClr val="tx1"/>
                </a:solidFill>
                <a:latin typeface="Corbel"/>
                <a:cs typeface="Arial"/>
              </a:rPr>
              <a:t>Previous clients</a:t>
            </a:r>
            <a:endParaRPr lang="en-US" sz="1200" baseline="0">
              <a:solidFill>
                <a:schemeClr val="tx1"/>
              </a:solidFill>
            </a:endParaRPr>
          </a:p>
        </p:txBody>
      </p:sp>
      <p:sp>
        <p:nvSpPr>
          <p:cNvPr id="12" name="Picture Placeholder 11">
            <a:extLst>
              <a:ext uri="{FF2B5EF4-FFF2-40B4-BE49-F238E27FC236}">
                <a16:creationId xmlns:a16="http://schemas.microsoft.com/office/drawing/2014/main" id="{A8552C42-8A27-E496-D732-3D3B00DB878C}"/>
              </a:ext>
            </a:extLst>
          </p:cNvPr>
          <p:cNvSpPr>
            <a:spLocks noGrp="1"/>
          </p:cNvSpPr>
          <p:nvPr>
            <p:ph type="pic" sz="quarter" idx="10" hasCustomPrompt="1"/>
          </p:nvPr>
        </p:nvSpPr>
        <p:spPr>
          <a:xfrm>
            <a:off x="457199" y="457200"/>
            <a:ext cx="2298789" cy="2217394"/>
          </a:xfrm>
          <a:prstGeom prst="round2DiagRect">
            <a:avLst>
              <a:gd name="adj1" fmla="val 0"/>
              <a:gd name="adj2" fmla="val 5770"/>
            </a:avLst>
          </a:prstGeom>
        </p:spPr>
        <p:txBody>
          <a:bodyPr/>
          <a:lstStyle/>
          <a:p>
            <a:r>
              <a:rPr lang="en-US"/>
              <a:t>Employee Image</a:t>
            </a:r>
          </a:p>
        </p:txBody>
      </p:sp>
      <p:sp>
        <p:nvSpPr>
          <p:cNvPr id="15" name="Title 14">
            <a:extLst>
              <a:ext uri="{FF2B5EF4-FFF2-40B4-BE49-F238E27FC236}">
                <a16:creationId xmlns:a16="http://schemas.microsoft.com/office/drawing/2014/main" id="{C4B0FD8A-0709-832C-3671-D07DC46D6B61}"/>
              </a:ext>
            </a:extLst>
          </p:cNvPr>
          <p:cNvSpPr>
            <a:spLocks noGrp="1"/>
          </p:cNvSpPr>
          <p:nvPr>
            <p:ph type="title" hasCustomPrompt="1"/>
          </p:nvPr>
        </p:nvSpPr>
        <p:spPr>
          <a:xfrm>
            <a:off x="457199" y="2874049"/>
            <a:ext cx="2298789" cy="1065773"/>
          </a:xfrm>
        </p:spPr>
        <p:txBody>
          <a:bodyPr anchor="t" anchorCtr="0"/>
          <a:lstStyle>
            <a:lvl1pPr>
              <a:defRPr sz="2400">
                <a:solidFill>
                  <a:schemeClr val="bg1"/>
                </a:solidFill>
              </a:defRPr>
            </a:lvl1pPr>
          </a:lstStyle>
          <a:p>
            <a:pPr lvl="0"/>
            <a:r>
              <a:rPr lang="en-US"/>
              <a:t>Employee </a:t>
            </a:r>
            <a:br>
              <a:rPr lang="en-US"/>
            </a:br>
            <a:r>
              <a:rPr lang="en-US"/>
              <a:t>Name</a:t>
            </a:r>
          </a:p>
        </p:txBody>
      </p:sp>
      <p:sp>
        <p:nvSpPr>
          <p:cNvPr id="18" name="Text Placeholder 17">
            <a:extLst>
              <a:ext uri="{FF2B5EF4-FFF2-40B4-BE49-F238E27FC236}">
                <a16:creationId xmlns:a16="http://schemas.microsoft.com/office/drawing/2014/main" id="{35DCBC8A-A865-08A6-CE35-4FCAD9C16B10}"/>
              </a:ext>
            </a:extLst>
          </p:cNvPr>
          <p:cNvSpPr>
            <a:spLocks noGrp="1"/>
          </p:cNvSpPr>
          <p:nvPr>
            <p:ph type="body" sz="quarter" idx="11" hasCustomPrompt="1"/>
          </p:nvPr>
        </p:nvSpPr>
        <p:spPr>
          <a:xfrm>
            <a:off x="3314701" y="457200"/>
            <a:ext cx="7370352" cy="182880"/>
          </a:xfrm>
        </p:spPr>
        <p:txBody>
          <a:bodyPr tIns="0" bIns="0" anchor="ctr">
            <a:noAutofit/>
          </a:bodyPr>
          <a:lstStyle>
            <a:lvl1pPr marL="0" indent="0">
              <a:buNone/>
              <a:defRPr sz="1000" b="0" baseline="0">
                <a:solidFill>
                  <a:schemeClr val="tx1"/>
                </a:solidFill>
              </a:defRPr>
            </a:lvl1pPr>
          </a:lstStyle>
          <a:p>
            <a:pPr lvl="0"/>
            <a:r>
              <a:rPr lang="en-US"/>
              <a:t>Years of Experience</a:t>
            </a:r>
          </a:p>
        </p:txBody>
      </p:sp>
      <p:sp>
        <p:nvSpPr>
          <p:cNvPr id="21" name="Text Placeholder 17">
            <a:extLst>
              <a:ext uri="{FF2B5EF4-FFF2-40B4-BE49-F238E27FC236}">
                <a16:creationId xmlns:a16="http://schemas.microsoft.com/office/drawing/2014/main" id="{6E2DAF0B-9A99-40A3-13CE-EB23102EC59F}"/>
              </a:ext>
            </a:extLst>
          </p:cNvPr>
          <p:cNvSpPr>
            <a:spLocks noGrp="1"/>
          </p:cNvSpPr>
          <p:nvPr>
            <p:ph type="body" sz="quarter" idx="12" hasCustomPrompt="1"/>
          </p:nvPr>
        </p:nvSpPr>
        <p:spPr>
          <a:xfrm>
            <a:off x="4307313" y="1309573"/>
            <a:ext cx="7375749" cy="390060"/>
          </a:xfrm>
        </p:spPr>
        <p:txBody>
          <a:bodyPr tIns="0" bIns="0" anchor="t">
            <a:noAutofit/>
          </a:bodyPr>
          <a:lstStyle>
            <a:lvl1pPr marL="0" indent="0">
              <a:buNone/>
              <a:defRPr sz="1200" b="0" baseline="0">
                <a:solidFill>
                  <a:schemeClr val="tx1"/>
                </a:solidFill>
              </a:defRPr>
            </a:lvl1pPr>
          </a:lstStyle>
          <a:p>
            <a:pPr lvl="0"/>
            <a:r>
              <a:rPr lang="en-US"/>
              <a:t>Education</a:t>
            </a:r>
          </a:p>
        </p:txBody>
      </p:sp>
      <p:sp>
        <p:nvSpPr>
          <p:cNvPr id="22" name="Text Placeholder 17">
            <a:extLst>
              <a:ext uri="{FF2B5EF4-FFF2-40B4-BE49-F238E27FC236}">
                <a16:creationId xmlns:a16="http://schemas.microsoft.com/office/drawing/2014/main" id="{99BAA805-7FCF-BA36-1FB0-F35741A4C6E2}"/>
              </a:ext>
            </a:extLst>
          </p:cNvPr>
          <p:cNvSpPr>
            <a:spLocks noGrp="1"/>
          </p:cNvSpPr>
          <p:nvPr>
            <p:ph type="body" sz="quarter" idx="13" hasCustomPrompt="1"/>
          </p:nvPr>
        </p:nvSpPr>
        <p:spPr>
          <a:xfrm>
            <a:off x="4307314" y="1828800"/>
            <a:ext cx="7375748" cy="390060"/>
          </a:xfrm>
        </p:spPr>
        <p:txBody>
          <a:bodyPr tIns="0" bIns="0" anchor="t">
            <a:noAutofit/>
          </a:bodyPr>
          <a:lstStyle>
            <a:lvl1pPr marL="0" indent="0">
              <a:buNone/>
              <a:defRPr sz="1200" b="0" baseline="0">
                <a:solidFill>
                  <a:schemeClr val="tx1"/>
                </a:solidFill>
              </a:defRPr>
            </a:lvl1pPr>
          </a:lstStyle>
          <a:p>
            <a:pPr lvl="0"/>
            <a:r>
              <a:rPr lang="en-US"/>
              <a:t>Certificates</a:t>
            </a:r>
          </a:p>
        </p:txBody>
      </p:sp>
      <p:sp>
        <p:nvSpPr>
          <p:cNvPr id="26" name="Text Placeholder 25">
            <a:extLst>
              <a:ext uri="{FF2B5EF4-FFF2-40B4-BE49-F238E27FC236}">
                <a16:creationId xmlns:a16="http://schemas.microsoft.com/office/drawing/2014/main" id="{42F8BBD6-CD56-CFB7-5340-2444DC926946}"/>
              </a:ext>
            </a:extLst>
          </p:cNvPr>
          <p:cNvSpPr>
            <a:spLocks noGrp="1"/>
          </p:cNvSpPr>
          <p:nvPr>
            <p:ph type="body" sz="quarter" idx="15" hasCustomPrompt="1"/>
          </p:nvPr>
        </p:nvSpPr>
        <p:spPr>
          <a:xfrm>
            <a:off x="3314701" y="2743199"/>
            <a:ext cx="2705100" cy="3048001"/>
          </a:xfrm>
        </p:spPr>
        <p:txBody>
          <a:bodyPr wrap="square">
            <a:normAutofit/>
          </a:bodyPr>
          <a:lstStyle>
            <a:lvl1pPr marL="0" indent="0">
              <a:buNone/>
              <a:defRPr sz="1200" b="0" baseline="0">
                <a:solidFill>
                  <a:schemeClr val="tx1"/>
                </a:solidFill>
              </a:defRPr>
            </a:lvl1pPr>
            <a:lvl2pPr marL="459305" indent="0">
              <a:buNone/>
              <a:defRPr sz="1467"/>
            </a:lvl2pPr>
            <a:lvl3pPr marL="916493" indent="0">
              <a:buNone/>
              <a:defRPr sz="1467"/>
            </a:lvl3pPr>
            <a:lvl4pPr marL="1289017" indent="0">
              <a:buNone/>
              <a:defRPr sz="1467"/>
            </a:lvl4pPr>
            <a:lvl5pPr marL="1600160" indent="0">
              <a:buNone/>
              <a:defRPr sz="1467"/>
            </a:lvl5pPr>
          </a:lstStyle>
          <a:p>
            <a:pPr lvl="0"/>
            <a:r>
              <a:rPr lang="en-US"/>
              <a:t>Domain expertise</a:t>
            </a:r>
          </a:p>
        </p:txBody>
      </p:sp>
      <p:sp>
        <p:nvSpPr>
          <p:cNvPr id="27" name="Text Placeholder 25">
            <a:extLst>
              <a:ext uri="{FF2B5EF4-FFF2-40B4-BE49-F238E27FC236}">
                <a16:creationId xmlns:a16="http://schemas.microsoft.com/office/drawing/2014/main" id="{05017734-ABF2-F1D9-B4BD-0B7BF927E563}"/>
              </a:ext>
            </a:extLst>
          </p:cNvPr>
          <p:cNvSpPr>
            <a:spLocks noGrp="1"/>
          </p:cNvSpPr>
          <p:nvPr>
            <p:ph type="body" sz="quarter" idx="16" hasCustomPrompt="1"/>
          </p:nvPr>
        </p:nvSpPr>
        <p:spPr>
          <a:xfrm>
            <a:off x="6172200" y="2743199"/>
            <a:ext cx="2705100" cy="3048001"/>
          </a:xfrm>
        </p:spPr>
        <p:txBody>
          <a:bodyPr wrap="square">
            <a:normAutofit/>
          </a:bodyPr>
          <a:lstStyle>
            <a:lvl1pPr marL="0" indent="0">
              <a:buNone/>
              <a:defRPr sz="1200" b="0" baseline="0">
                <a:solidFill>
                  <a:schemeClr val="tx1"/>
                </a:solidFill>
              </a:defRPr>
            </a:lvl1pPr>
            <a:lvl2pPr marL="459305" indent="0">
              <a:buNone/>
              <a:defRPr sz="1467"/>
            </a:lvl2pPr>
            <a:lvl3pPr marL="916493" indent="0">
              <a:buNone/>
              <a:defRPr sz="1467"/>
            </a:lvl3pPr>
            <a:lvl4pPr marL="1289017" indent="0">
              <a:buNone/>
              <a:defRPr sz="1467"/>
            </a:lvl4pPr>
            <a:lvl5pPr marL="1600160" indent="0">
              <a:buNone/>
              <a:defRPr sz="1467"/>
            </a:lvl5pPr>
          </a:lstStyle>
          <a:p>
            <a:pPr lvl="0"/>
            <a:r>
              <a:rPr lang="en-US"/>
              <a:t>Industry expertise</a:t>
            </a:r>
          </a:p>
        </p:txBody>
      </p:sp>
      <p:sp>
        <p:nvSpPr>
          <p:cNvPr id="28" name="Text Placeholder 25">
            <a:extLst>
              <a:ext uri="{FF2B5EF4-FFF2-40B4-BE49-F238E27FC236}">
                <a16:creationId xmlns:a16="http://schemas.microsoft.com/office/drawing/2014/main" id="{8C8E92C2-B206-319E-7285-239C35151E0E}"/>
              </a:ext>
            </a:extLst>
          </p:cNvPr>
          <p:cNvSpPr>
            <a:spLocks noGrp="1"/>
          </p:cNvSpPr>
          <p:nvPr>
            <p:ph type="body" sz="quarter" idx="17" hasCustomPrompt="1"/>
          </p:nvPr>
        </p:nvSpPr>
        <p:spPr>
          <a:xfrm>
            <a:off x="9029700" y="2743199"/>
            <a:ext cx="2705100" cy="3016137"/>
          </a:xfrm>
        </p:spPr>
        <p:txBody>
          <a:bodyPr>
            <a:normAutofit/>
          </a:bodyPr>
          <a:lstStyle>
            <a:lvl1pPr marL="0" indent="0">
              <a:buNone/>
              <a:defRPr sz="1200" b="0" baseline="0">
                <a:solidFill>
                  <a:schemeClr val="tx1"/>
                </a:solidFill>
              </a:defRPr>
            </a:lvl1pPr>
            <a:lvl2pPr marL="459305" indent="0">
              <a:buNone/>
              <a:defRPr sz="1467"/>
            </a:lvl2pPr>
            <a:lvl3pPr marL="916493" indent="0">
              <a:buNone/>
              <a:defRPr sz="1467"/>
            </a:lvl3pPr>
            <a:lvl4pPr marL="1289017" indent="0">
              <a:buNone/>
              <a:defRPr sz="1467"/>
            </a:lvl4pPr>
            <a:lvl5pPr marL="1600160" indent="0">
              <a:buNone/>
              <a:defRPr sz="1467"/>
            </a:lvl5pPr>
          </a:lstStyle>
          <a:p>
            <a:pPr lvl="0"/>
            <a:r>
              <a:rPr lang="en-US"/>
              <a:t>Additional</a:t>
            </a:r>
          </a:p>
        </p:txBody>
      </p:sp>
      <p:sp>
        <p:nvSpPr>
          <p:cNvPr id="5" name="Text Placeholder 4">
            <a:extLst>
              <a:ext uri="{FF2B5EF4-FFF2-40B4-BE49-F238E27FC236}">
                <a16:creationId xmlns:a16="http://schemas.microsoft.com/office/drawing/2014/main" id="{2FD24E48-CF6C-AF8E-E0A7-0E143C7F7DE6}"/>
              </a:ext>
            </a:extLst>
          </p:cNvPr>
          <p:cNvSpPr>
            <a:spLocks noGrp="1"/>
          </p:cNvSpPr>
          <p:nvPr>
            <p:ph type="body" sz="quarter" idx="18"/>
          </p:nvPr>
        </p:nvSpPr>
        <p:spPr>
          <a:xfrm>
            <a:off x="457199" y="4093997"/>
            <a:ext cx="2298789" cy="1352549"/>
          </a:xfrm>
        </p:spPr>
        <p:txBody>
          <a:bodyPr>
            <a:noAutofit/>
          </a:bodyPr>
          <a:lstStyle>
            <a:lvl1pPr marL="0" marR="0" indent="0" algn="l" defTabSz="1219170" rtl="0" eaLnBrk="1" fontAlgn="auto" latinLnBrk="0" hangingPunct="1">
              <a:lnSpc>
                <a:spcPct val="100000"/>
              </a:lnSpc>
              <a:spcBef>
                <a:spcPct val="20000"/>
              </a:spcBef>
              <a:spcAft>
                <a:spcPts val="0"/>
              </a:spcAft>
              <a:buClr>
                <a:srgbClr val="4C4F6E"/>
              </a:buClr>
              <a:buSzPct val="80000"/>
              <a:buFont typeface="Arial" panose="020B0604020202020204" pitchFamily="34" charset="0"/>
              <a:buNone/>
              <a:tabLst/>
              <a:defRPr sz="1200" i="0" baseline="0">
                <a:solidFill>
                  <a:schemeClr val="bg2"/>
                </a:solidFill>
                <a:latin typeface="Avenir Next LT Pro" panose="020B0504020202020204" pitchFamily="34" charset="77"/>
              </a:defRPr>
            </a:lvl1pPr>
            <a:lvl2pPr marL="459305" indent="0">
              <a:buFont typeface="Arial" panose="020B0604020202020204" pitchFamily="34" charset="0"/>
              <a:buNone/>
              <a:defRPr sz="1333" i="1"/>
            </a:lvl2pPr>
            <a:lvl3pPr marL="916493" indent="0">
              <a:buFont typeface="Arial" panose="020B0604020202020204" pitchFamily="34" charset="0"/>
              <a:buNone/>
              <a:defRPr sz="1333" i="1"/>
            </a:lvl3pPr>
            <a:lvl4pPr marL="1289017" indent="0">
              <a:buFont typeface="Arial" panose="020B0604020202020204" pitchFamily="34" charset="0"/>
              <a:buNone/>
              <a:defRPr sz="1333" i="1"/>
            </a:lvl4pPr>
            <a:lvl5pPr marL="1600160" indent="0">
              <a:buFont typeface="Arial" panose="020B0604020202020204" pitchFamily="34" charset="0"/>
              <a:buNone/>
              <a:defRPr sz="1333" i="1"/>
            </a:lvl5pPr>
          </a:lstStyle>
          <a:p>
            <a:pPr marL="0" marR="0" lvl="0" indent="0" algn="l" defTabSz="1219170" rtl="0" eaLnBrk="1" fontAlgn="auto" latinLnBrk="0" hangingPunct="1">
              <a:lnSpc>
                <a:spcPct val="100000"/>
              </a:lnSpc>
              <a:spcBef>
                <a:spcPct val="20000"/>
              </a:spcBef>
              <a:spcAft>
                <a:spcPts val="0"/>
              </a:spcAft>
              <a:buClr>
                <a:srgbClr val="4C4F6E"/>
              </a:buClr>
              <a:buSzPct val="80000"/>
              <a:buFont typeface="Arial" panose="020B0604020202020204" pitchFamily="34" charset="0"/>
              <a:buNone/>
              <a:tabLst/>
              <a:defRPr/>
            </a:pPr>
            <a:endParaRPr lang="en-US"/>
          </a:p>
        </p:txBody>
      </p:sp>
      <p:sp>
        <p:nvSpPr>
          <p:cNvPr id="9" name="TextBox 8">
            <a:extLst>
              <a:ext uri="{FF2B5EF4-FFF2-40B4-BE49-F238E27FC236}">
                <a16:creationId xmlns:a16="http://schemas.microsoft.com/office/drawing/2014/main" id="{7B693B98-BE83-DA54-6088-ED7436A97CFE}"/>
              </a:ext>
            </a:extLst>
          </p:cNvPr>
          <p:cNvSpPr txBox="1"/>
          <p:nvPr userDrawn="1"/>
        </p:nvSpPr>
        <p:spPr>
          <a:xfrm>
            <a:off x="3314700" y="2221468"/>
            <a:ext cx="2705100" cy="369332"/>
          </a:xfrm>
          <a:prstGeom prst="rect">
            <a:avLst/>
          </a:prstGeom>
          <a:noFill/>
        </p:spPr>
        <p:txBody>
          <a:bodyPr wrap="square" lIns="0" tIns="0" rIns="0" bIns="0" rtlCol="0" anchor="b" anchorCtr="0">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baseline="0">
                <a:solidFill>
                  <a:schemeClr val="tx1"/>
                </a:solidFill>
              </a:rPr>
              <a:t>Domain expertise:</a:t>
            </a:r>
          </a:p>
        </p:txBody>
      </p:sp>
      <p:sp>
        <p:nvSpPr>
          <p:cNvPr id="11" name="TextBox 10">
            <a:extLst>
              <a:ext uri="{FF2B5EF4-FFF2-40B4-BE49-F238E27FC236}">
                <a16:creationId xmlns:a16="http://schemas.microsoft.com/office/drawing/2014/main" id="{7C8B0F24-7B48-B36F-AAF1-EFD880B73D2E}"/>
              </a:ext>
            </a:extLst>
          </p:cNvPr>
          <p:cNvSpPr txBox="1"/>
          <p:nvPr userDrawn="1"/>
        </p:nvSpPr>
        <p:spPr>
          <a:xfrm>
            <a:off x="6172200" y="2221468"/>
            <a:ext cx="2705100" cy="369332"/>
          </a:xfrm>
          <a:prstGeom prst="rect">
            <a:avLst/>
          </a:prstGeom>
          <a:noFill/>
        </p:spPr>
        <p:txBody>
          <a:bodyPr wrap="square" lIns="0" tIns="0" rIns="0" bIns="0" rtlCol="0" anchor="b">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baseline="0">
                <a:solidFill>
                  <a:schemeClr val="tx1"/>
                </a:solidFill>
              </a:rPr>
              <a:t>Industry expertise:</a:t>
            </a:r>
          </a:p>
        </p:txBody>
      </p:sp>
      <p:sp>
        <p:nvSpPr>
          <p:cNvPr id="13" name="TextBox 12">
            <a:extLst>
              <a:ext uri="{FF2B5EF4-FFF2-40B4-BE49-F238E27FC236}">
                <a16:creationId xmlns:a16="http://schemas.microsoft.com/office/drawing/2014/main" id="{8FB05235-C42E-A7C1-646F-F7BB057A97AB}"/>
              </a:ext>
            </a:extLst>
          </p:cNvPr>
          <p:cNvSpPr txBox="1"/>
          <p:nvPr userDrawn="1"/>
        </p:nvSpPr>
        <p:spPr>
          <a:xfrm>
            <a:off x="9029700" y="2221468"/>
            <a:ext cx="2651760" cy="369332"/>
          </a:xfrm>
          <a:prstGeom prst="rect">
            <a:avLst/>
          </a:prstGeom>
          <a:noFill/>
        </p:spPr>
        <p:txBody>
          <a:bodyPr wrap="square" lIns="0" tIns="0" rIns="0" bIns="0" rtlCol="0" anchor="b">
            <a:noAutofit/>
          </a:bodyPr>
          <a:lstStyle/>
          <a:p>
            <a:pPr marL="0" marR="0" lvl="0" indent="0" algn="thaiDist" defTabSz="1219170" rtl="0" eaLnBrk="1" fontAlgn="auto" latinLnBrk="0" hangingPunct="1">
              <a:lnSpc>
                <a:spcPct val="100000"/>
              </a:lnSpc>
              <a:spcBef>
                <a:spcPts val="0"/>
              </a:spcBef>
              <a:spcAft>
                <a:spcPts val="0"/>
              </a:spcAft>
              <a:buClrTx/>
              <a:buSzTx/>
              <a:buFontTx/>
              <a:buNone/>
              <a:tabLst/>
              <a:defRPr/>
            </a:pPr>
            <a:r>
              <a:rPr lang="en-US" sz="1200" b="1" i="0" baseline="0">
                <a:solidFill>
                  <a:schemeClr val="tx1"/>
                </a:solidFill>
              </a:rPr>
              <a:t>Additional skills:</a:t>
            </a:r>
          </a:p>
        </p:txBody>
      </p:sp>
      <p:sp>
        <p:nvSpPr>
          <p:cNvPr id="19" name="TextBox 18">
            <a:extLst>
              <a:ext uri="{FF2B5EF4-FFF2-40B4-BE49-F238E27FC236}">
                <a16:creationId xmlns:a16="http://schemas.microsoft.com/office/drawing/2014/main" id="{1435DB04-026F-CE1A-E714-247A4D88482C}"/>
              </a:ext>
            </a:extLst>
          </p:cNvPr>
          <p:cNvSpPr txBox="1"/>
          <p:nvPr userDrawn="1"/>
        </p:nvSpPr>
        <p:spPr>
          <a:xfrm>
            <a:off x="3380318" y="1309573"/>
            <a:ext cx="1250177" cy="274320"/>
          </a:xfrm>
          <a:prstGeom prst="rect">
            <a:avLst/>
          </a:prstGeom>
          <a:noFill/>
        </p:spPr>
        <p:txBody>
          <a:bodyPr wrap="square" lIns="0" tIns="0" rIns="0" bIns="0" rtlCol="0" anchor="t">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baseline="0">
                <a:solidFill>
                  <a:schemeClr val="tx1"/>
                </a:solidFill>
              </a:rPr>
              <a:t>Education:</a:t>
            </a:r>
          </a:p>
        </p:txBody>
      </p:sp>
      <p:sp>
        <p:nvSpPr>
          <p:cNvPr id="20" name="TextBox 19">
            <a:extLst>
              <a:ext uri="{FF2B5EF4-FFF2-40B4-BE49-F238E27FC236}">
                <a16:creationId xmlns:a16="http://schemas.microsoft.com/office/drawing/2014/main" id="{4E9A473A-F6B0-1316-2EF4-351626445C86}"/>
              </a:ext>
            </a:extLst>
          </p:cNvPr>
          <p:cNvSpPr txBox="1"/>
          <p:nvPr userDrawn="1"/>
        </p:nvSpPr>
        <p:spPr>
          <a:xfrm>
            <a:off x="3380318" y="1828800"/>
            <a:ext cx="1453377" cy="274320"/>
          </a:xfrm>
          <a:prstGeom prst="rect">
            <a:avLst/>
          </a:prstGeom>
          <a:noFill/>
        </p:spPr>
        <p:txBody>
          <a:bodyPr wrap="square" lIns="0" tIns="0" rIns="0" bIns="0" rtlCol="0" anchor="t">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baseline="0">
                <a:solidFill>
                  <a:schemeClr val="tx1"/>
                </a:solidFill>
              </a:rPr>
              <a:t>Certificate:</a:t>
            </a:r>
          </a:p>
        </p:txBody>
      </p:sp>
      <p:sp>
        <p:nvSpPr>
          <p:cNvPr id="3" name="Date Placeholder 2">
            <a:extLst>
              <a:ext uri="{FF2B5EF4-FFF2-40B4-BE49-F238E27FC236}">
                <a16:creationId xmlns:a16="http://schemas.microsoft.com/office/drawing/2014/main" id="{68F6A74C-3A9C-E764-7165-C236813FCFBA}"/>
              </a:ext>
            </a:extLst>
          </p:cNvPr>
          <p:cNvSpPr>
            <a:spLocks noGrp="1"/>
          </p:cNvSpPr>
          <p:nvPr>
            <p:ph type="dt" sz="half" idx="19"/>
          </p:nvPr>
        </p:nvSpPr>
        <p:spPr/>
        <p:txBody>
          <a:bodyPr/>
          <a:lstStyle>
            <a:lvl1pPr>
              <a:defRPr>
                <a:solidFill>
                  <a:schemeClr val="bg1"/>
                </a:solidFill>
              </a:defRPr>
            </a:lvl1pPr>
          </a:lstStyle>
          <a:p>
            <a:endParaRPr lang="en-US"/>
          </a:p>
        </p:txBody>
      </p:sp>
      <p:sp>
        <p:nvSpPr>
          <p:cNvPr id="6" name="Footer Placeholder 5">
            <a:extLst>
              <a:ext uri="{FF2B5EF4-FFF2-40B4-BE49-F238E27FC236}">
                <a16:creationId xmlns:a16="http://schemas.microsoft.com/office/drawing/2014/main" id="{9FFF3711-0966-4C5C-3D61-1EB00C4B3788}"/>
              </a:ext>
            </a:extLst>
          </p:cNvPr>
          <p:cNvSpPr>
            <a:spLocks noGrp="1"/>
          </p:cNvSpPr>
          <p:nvPr>
            <p:ph type="ftr" sz="quarter" idx="20"/>
          </p:nvPr>
        </p:nvSpPr>
        <p:spPr>
          <a:blipFill dpi="0" rotWithShape="1">
            <a:blip r:embed="rId2">
              <a:extLst>
                <a:ext uri="{96DAC541-7B7A-43D3-8B79-37D633B846F1}">
                  <asvg:svgBlip xmlns:asvg="http://schemas.microsoft.com/office/drawing/2016/SVG/main" r:embed="rId3"/>
                </a:ext>
              </a:extLst>
            </a:blip>
            <a:srcRect/>
            <a:stretch>
              <a:fillRect/>
            </a:stretch>
          </a:blipFill>
        </p:spPr>
        <p:txBody>
          <a:bodyPr/>
          <a:lstStyle/>
          <a:p>
            <a:r>
              <a:rPr lang="en-US"/>
              <a:t> </a:t>
            </a:r>
          </a:p>
        </p:txBody>
      </p:sp>
      <p:sp>
        <p:nvSpPr>
          <p:cNvPr id="7" name="Slide Number Placeholder 6">
            <a:extLst>
              <a:ext uri="{FF2B5EF4-FFF2-40B4-BE49-F238E27FC236}">
                <a16:creationId xmlns:a16="http://schemas.microsoft.com/office/drawing/2014/main" id="{09C3451F-A80E-21F7-41A7-6B0033D17768}"/>
              </a:ext>
            </a:extLst>
          </p:cNvPr>
          <p:cNvSpPr>
            <a:spLocks noGrp="1"/>
          </p:cNvSpPr>
          <p:nvPr>
            <p:ph type="sldNum" sz="quarter" idx="21"/>
          </p:nvPr>
        </p:nvSpPr>
        <p:spPr/>
        <p:txBody>
          <a:bodyPr/>
          <a:lstStyle>
            <a:lvl1pPr>
              <a:defRPr>
                <a:solidFill>
                  <a:schemeClr val="tx1"/>
                </a:solidFill>
              </a:defRPr>
            </a:lvl1pPr>
          </a:lstStyle>
          <a:p>
            <a:r>
              <a:rPr lang="en-US" sz="700" b="0" spc="0"/>
              <a:t> © 2023 NTT DATA Americas, Inc. All rights.   </a:t>
            </a:r>
            <a:fld id="{FE1DF7C7-AE50-704D-BB22-8176CCB5033A}" type="slidenum">
              <a:rPr lang="en-US" spc="0" smtClean="0"/>
              <a:pPr/>
              <a:t>‹#›</a:t>
            </a:fld>
            <a:endParaRPr lang="en-US" spc="0"/>
          </a:p>
        </p:txBody>
      </p:sp>
      <p:sp>
        <p:nvSpPr>
          <p:cNvPr id="10" name="Text Placeholder 9">
            <a:extLst>
              <a:ext uri="{FF2B5EF4-FFF2-40B4-BE49-F238E27FC236}">
                <a16:creationId xmlns:a16="http://schemas.microsoft.com/office/drawing/2014/main" id="{EE8FD987-7CA9-FBF7-C18D-AEC0C053C86C}"/>
              </a:ext>
            </a:extLst>
          </p:cNvPr>
          <p:cNvSpPr>
            <a:spLocks noGrp="1"/>
          </p:cNvSpPr>
          <p:nvPr>
            <p:ph type="body" sz="quarter" idx="22" hasCustomPrompt="1"/>
          </p:nvPr>
        </p:nvSpPr>
        <p:spPr>
          <a:xfrm>
            <a:off x="3314700" y="652229"/>
            <a:ext cx="8313738" cy="573321"/>
          </a:xfrm>
        </p:spPr>
        <p:txBody>
          <a:bodyPr>
            <a:noAutofit/>
          </a:bodyPr>
          <a:lstStyle>
            <a:lvl1pPr>
              <a:defRPr sz="3200" b="1">
                <a:solidFill>
                  <a:schemeClr val="tx2"/>
                </a:solidFill>
              </a:defRPr>
            </a:lvl1pPr>
          </a:lstStyle>
          <a:p>
            <a:pPr lvl="0"/>
            <a:r>
              <a:rPr lang="en-US"/>
              <a:t>Employee Name</a:t>
            </a:r>
          </a:p>
        </p:txBody>
      </p:sp>
    </p:spTree>
    <p:extLst>
      <p:ext uri="{BB962C8B-B14F-4D97-AF65-F5344CB8AC3E}">
        <p14:creationId xmlns:p14="http://schemas.microsoft.com/office/powerpoint/2010/main" val="7348981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1656">
          <p15:clr>
            <a:srgbClr val="FBAE40"/>
          </p15:clr>
        </p15:guide>
        <p15:guide id="3" pos="3000">
          <p15:clr>
            <a:srgbClr val="FBAE40"/>
          </p15:clr>
        </p15:guide>
        <p15:guide id="4" pos="4320">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Profile Slide">
    <p:bg>
      <p:bgRef idx="1001">
        <a:schemeClr val="bg1"/>
      </p:bgRef>
    </p:bg>
    <p:spTree>
      <p:nvGrpSpPr>
        <p:cNvPr id="1" name=""/>
        <p:cNvGrpSpPr/>
        <p:nvPr/>
      </p:nvGrpSpPr>
      <p:grpSpPr>
        <a:xfrm>
          <a:off x="0" y="0"/>
          <a:ext cx="0" cy="0"/>
          <a:chOff x="0" y="0"/>
          <a:chExt cx="0" cy="0"/>
        </a:xfrm>
      </p:grpSpPr>
      <p:sp>
        <p:nvSpPr>
          <p:cNvPr id="3" name="Round Diagonal Corner Rectangle 2">
            <a:extLst>
              <a:ext uri="{FF2B5EF4-FFF2-40B4-BE49-F238E27FC236}">
                <a16:creationId xmlns:a16="http://schemas.microsoft.com/office/drawing/2014/main" id="{00D59382-483A-1CEA-C31B-EB80911EAEAE}"/>
              </a:ext>
            </a:extLst>
          </p:cNvPr>
          <p:cNvSpPr/>
          <p:nvPr userDrawn="1"/>
        </p:nvSpPr>
        <p:spPr>
          <a:xfrm>
            <a:off x="0" y="0"/>
            <a:ext cx="3162300" cy="4702180"/>
          </a:xfrm>
          <a:prstGeom prst="round2DiagRect">
            <a:avLst>
              <a:gd name="adj1" fmla="val 0"/>
              <a:gd name="adj2" fmla="val 9747"/>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Avenir Next LT Pro" panose="020B0504020202020204" pitchFamily="34" charset="77"/>
            </a:endParaRPr>
          </a:p>
        </p:txBody>
      </p:sp>
      <p:sp>
        <p:nvSpPr>
          <p:cNvPr id="4" name="Title 7">
            <a:extLst>
              <a:ext uri="{FF2B5EF4-FFF2-40B4-BE49-F238E27FC236}">
                <a16:creationId xmlns:a16="http://schemas.microsoft.com/office/drawing/2014/main" id="{93798129-B8DE-AD84-98E1-7DDBF016F6D7}"/>
              </a:ext>
            </a:extLst>
          </p:cNvPr>
          <p:cNvSpPr txBox="1">
            <a:spLocks/>
          </p:cNvSpPr>
          <p:nvPr userDrawn="1"/>
        </p:nvSpPr>
        <p:spPr>
          <a:xfrm>
            <a:off x="457200" y="4893852"/>
            <a:ext cx="2705100" cy="773593"/>
          </a:xfrm>
          <a:prstGeom prst="rect">
            <a:avLst/>
          </a:prstGeom>
        </p:spPr>
        <p:txBody>
          <a:bodyPr lIns="0" tIns="0" rIns="0" bIns="0" anchor="t"/>
          <a:lstStyle>
            <a:lvl1pPr algn="l" defTabSz="914400" rtl="0" eaLnBrk="1" latinLnBrk="0" hangingPunct="1">
              <a:spcBef>
                <a:spcPct val="0"/>
              </a:spcBef>
              <a:buNone/>
              <a:defRPr lang="en-US" sz="1600" b="0" kern="1200">
                <a:solidFill>
                  <a:schemeClr val="bg1"/>
                </a:solidFill>
                <a:latin typeface="Corbel" panose="020B0503020204020204" pitchFamily="34" charset="0"/>
                <a:ea typeface="Roboto Slab Medium" pitchFamily="2" charset="0"/>
                <a:cs typeface="Arial" panose="020B0604020202020204" pitchFamily="34" charset="0"/>
              </a:defRPr>
            </a:lvl1pPr>
          </a:lstStyle>
          <a:p>
            <a:r>
              <a:rPr lang="en-US" sz="1200" b="1" baseline="0">
                <a:solidFill>
                  <a:schemeClr val="tx1"/>
                </a:solidFill>
                <a:latin typeface="Corbel"/>
                <a:cs typeface="Arial"/>
              </a:rPr>
              <a:t>PREVIOUS CLIENTS</a:t>
            </a:r>
            <a:endParaRPr lang="en-US" sz="1200" baseline="0">
              <a:solidFill>
                <a:schemeClr val="tx1"/>
              </a:solidFill>
            </a:endParaRPr>
          </a:p>
        </p:txBody>
      </p:sp>
      <p:sp>
        <p:nvSpPr>
          <p:cNvPr id="12" name="Picture Placeholder 11">
            <a:extLst>
              <a:ext uri="{FF2B5EF4-FFF2-40B4-BE49-F238E27FC236}">
                <a16:creationId xmlns:a16="http://schemas.microsoft.com/office/drawing/2014/main" id="{A8552C42-8A27-E496-D732-3D3B00DB878C}"/>
              </a:ext>
            </a:extLst>
          </p:cNvPr>
          <p:cNvSpPr>
            <a:spLocks noGrp="1"/>
          </p:cNvSpPr>
          <p:nvPr>
            <p:ph type="pic" sz="quarter" idx="10" hasCustomPrompt="1"/>
          </p:nvPr>
        </p:nvSpPr>
        <p:spPr>
          <a:xfrm>
            <a:off x="457201" y="457199"/>
            <a:ext cx="2375521" cy="2514605"/>
          </a:xfrm>
          <a:prstGeom prst="round1Rect">
            <a:avLst>
              <a:gd name="adj" fmla="val 11935"/>
            </a:avLst>
          </a:prstGeom>
        </p:spPr>
        <p:txBody>
          <a:bodyPr/>
          <a:lstStyle>
            <a:lvl1pPr>
              <a:defRPr>
                <a:solidFill>
                  <a:schemeClr val="bg2"/>
                </a:solidFill>
              </a:defRPr>
            </a:lvl1pPr>
          </a:lstStyle>
          <a:p>
            <a:r>
              <a:rPr lang="en-US"/>
              <a:t>Employee Image</a:t>
            </a:r>
          </a:p>
        </p:txBody>
      </p:sp>
      <p:sp>
        <p:nvSpPr>
          <p:cNvPr id="15" name="Title 14">
            <a:extLst>
              <a:ext uri="{FF2B5EF4-FFF2-40B4-BE49-F238E27FC236}">
                <a16:creationId xmlns:a16="http://schemas.microsoft.com/office/drawing/2014/main" id="{C4B0FD8A-0709-832C-3671-D07DC46D6B61}"/>
              </a:ext>
            </a:extLst>
          </p:cNvPr>
          <p:cNvSpPr>
            <a:spLocks noGrp="1"/>
          </p:cNvSpPr>
          <p:nvPr>
            <p:ph type="title" hasCustomPrompt="1"/>
          </p:nvPr>
        </p:nvSpPr>
        <p:spPr>
          <a:xfrm>
            <a:off x="3314700" y="457200"/>
            <a:ext cx="8420100" cy="609600"/>
          </a:xfrm>
        </p:spPr>
        <p:txBody>
          <a:bodyPr/>
          <a:lstStyle>
            <a:lvl1pPr>
              <a:defRPr sz="3200">
                <a:solidFill>
                  <a:schemeClr val="tx2"/>
                </a:solidFill>
              </a:defRPr>
            </a:lvl1pPr>
          </a:lstStyle>
          <a:p>
            <a:pPr lvl="0"/>
            <a:r>
              <a:rPr lang="en-US"/>
              <a:t>Employee Name</a:t>
            </a:r>
          </a:p>
        </p:txBody>
      </p:sp>
      <p:sp>
        <p:nvSpPr>
          <p:cNvPr id="18" name="Text Placeholder 17">
            <a:extLst>
              <a:ext uri="{FF2B5EF4-FFF2-40B4-BE49-F238E27FC236}">
                <a16:creationId xmlns:a16="http://schemas.microsoft.com/office/drawing/2014/main" id="{35DCBC8A-A865-08A6-CE35-4FCAD9C16B10}"/>
              </a:ext>
            </a:extLst>
          </p:cNvPr>
          <p:cNvSpPr>
            <a:spLocks noGrp="1"/>
          </p:cNvSpPr>
          <p:nvPr>
            <p:ph type="body" sz="quarter" idx="11" hasCustomPrompt="1"/>
          </p:nvPr>
        </p:nvSpPr>
        <p:spPr>
          <a:xfrm>
            <a:off x="4345472" y="1235521"/>
            <a:ext cx="7389327" cy="184666"/>
          </a:xfrm>
        </p:spPr>
        <p:txBody>
          <a:bodyPr wrap="square" tIns="0" bIns="0" anchor="t">
            <a:spAutoFit/>
          </a:bodyPr>
          <a:lstStyle>
            <a:lvl1pPr marL="0" indent="0">
              <a:buNone/>
              <a:defRPr sz="1200" b="0" baseline="0">
                <a:solidFill>
                  <a:schemeClr val="tx1"/>
                </a:solidFill>
              </a:defRPr>
            </a:lvl1pPr>
          </a:lstStyle>
          <a:p>
            <a:pPr lvl="0"/>
            <a:r>
              <a:rPr lang="en-US"/>
              <a:t>POSITION: Years of Experience</a:t>
            </a:r>
          </a:p>
        </p:txBody>
      </p:sp>
      <p:sp>
        <p:nvSpPr>
          <p:cNvPr id="21" name="Text Placeholder 17">
            <a:extLst>
              <a:ext uri="{FF2B5EF4-FFF2-40B4-BE49-F238E27FC236}">
                <a16:creationId xmlns:a16="http://schemas.microsoft.com/office/drawing/2014/main" id="{6E2DAF0B-9A99-40A3-13CE-EB23102EC59F}"/>
              </a:ext>
            </a:extLst>
          </p:cNvPr>
          <p:cNvSpPr>
            <a:spLocks noGrp="1"/>
          </p:cNvSpPr>
          <p:nvPr>
            <p:ph type="body" sz="quarter" idx="12" hasCustomPrompt="1"/>
          </p:nvPr>
        </p:nvSpPr>
        <p:spPr>
          <a:xfrm>
            <a:off x="4345472" y="1599489"/>
            <a:ext cx="7389327" cy="184666"/>
          </a:xfrm>
        </p:spPr>
        <p:txBody>
          <a:bodyPr wrap="square" tIns="0" bIns="0" anchor="t">
            <a:spAutoFit/>
          </a:bodyPr>
          <a:lstStyle>
            <a:lvl1pPr marL="0" indent="0">
              <a:buNone/>
              <a:defRPr sz="1200" b="0" baseline="0">
                <a:solidFill>
                  <a:schemeClr val="tx1"/>
                </a:solidFill>
              </a:defRPr>
            </a:lvl1pPr>
          </a:lstStyle>
          <a:p>
            <a:pPr lvl="0"/>
            <a:r>
              <a:rPr lang="en-US"/>
              <a:t>EDUCATION:</a:t>
            </a:r>
          </a:p>
        </p:txBody>
      </p:sp>
      <p:sp>
        <p:nvSpPr>
          <p:cNvPr id="22" name="Text Placeholder 17">
            <a:extLst>
              <a:ext uri="{FF2B5EF4-FFF2-40B4-BE49-F238E27FC236}">
                <a16:creationId xmlns:a16="http://schemas.microsoft.com/office/drawing/2014/main" id="{99BAA805-7FCF-BA36-1FB0-F35741A4C6E2}"/>
              </a:ext>
            </a:extLst>
          </p:cNvPr>
          <p:cNvSpPr>
            <a:spLocks noGrp="1"/>
          </p:cNvSpPr>
          <p:nvPr>
            <p:ph type="body" sz="quarter" idx="13" hasCustomPrompt="1"/>
          </p:nvPr>
        </p:nvSpPr>
        <p:spPr>
          <a:xfrm>
            <a:off x="4345474" y="1965245"/>
            <a:ext cx="7389326" cy="184666"/>
          </a:xfrm>
        </p:spPr>
        <p:txBody>
          <a:bodyPr wrap="square" tIns="0" bIns="0" anchor="t">
            <a:spAutoFit/>
          </a:bodyPr>
          <a:lstStyle>
            <a:lvl1pPr marL="0" indent="0">
              <a:buNone/>
              <a:defRPr sz="1200" b="0" baseline="0">
                <a:solidFill>
                  <a:schemeClr val="tx1"/>
                </a:solidFill>
              </a:defRPr>
            </a:lvl1pPr>
          </a:lstStyle>
          <a:p>
            <a:pPr lvl="0"/>
            <a:r>
              <a:rPr lang="en-US"/>
              <a:t>CERTIFICATES:</a:t>
            </a:r>
          </a:p>
        </p:txBody>
      </p:sp>
      <p:sp>
        <p:nvSpPr>
          <p:cNvPr id="26" name="Text Placeholder 25">
            <a:extLst>
              <a:ext uri="{FF2B5EF4-FFF2-40B4-BE49-F238E27FC236}">
                <a16:creationId xmlns:a16="http://schemas.microsoft.com/office/drawing/2014/main" id="{42F8BBD6-CD56-CFB7-5340-2444DC926946}"/>
              </a:ext>
            </a:extLst>
          </p:cNvPr>
          <p:cNvSpPr>
            <a:spLocks noGrp="1"/>
          </p:cNvSpPr>
          <p:nvPr>
            <p:ph type="body" sz="quarter" idx="15" hasCustomPrompt="1"/>
          </p:nvPr>
        </p:nvSpPr>
        <p:spPr>
          <a:xfrm>
            <a:off x="3314700" y="2743200"/>
            <a:ext cx="2705100" cy="3657600"/>
          </a:xfrm>
        </p:spPr>
        <p:txBody>
          <a:bodyPr>
            <a:noAutofit/>
          </a:bodyPr>
          <a:lstStyle>
            <a:lvl1pPr marL="0" indent="0">
              <a:spcBef>
                <a:spcPts val="500"/>
              </a:spcBef>
              <a:buNone/>
              <a:defRPr sz="1200" b="0" baseline="0">
                <a:solidFill>
                  <a:schemeClr val="tx1"/>
                </a:solidFill>
              </a:defRPr>
            </a:lvl1pPr>
            <a:lvl2pPr marL="459305" indent="0">
              <a:buNone/>
              <a:defRPr sz="1467"/>
            </a:lvl2pPr>
            <a:lvl3pPr marL="916493" indent="0">
              <a:buNone/>
              <a:defRPr sz="1467"/>
            </a:lvl3pPr>
            <a:lvl4pPr marL="1289017" indent="0">
              <a:buNone/>
              <a:defRPr sz="1467"/>
            </a:lvl4pPr>
            <a:lvl5pPr marL="1600160" indent="0">
              <a:buNone/>
              <a:defRPr sz="1467"/>
            </a:lvl5pPr>
          </a:lstStyle>
          <a:p>
            <a:pPr lvl="0"/>
            <a:r>
              <a:rPr lang="en-US"/>
              <a:t>Domain expertise</a:t>
            </a:r>
          </a:p>
        </p:txBody>
      </p:sp>
      <p:sp>
        <p:nvSpPr>
          <p:cNvPr id="27" name="Text Placeholder 25">
            <a:extLst>
              <a:ext uri="{FF2B5EF4-FFF2-40B4-BE49-F238E27FC236}">
                <a16:creationId xmlns:a16="http://schemas.microsoft.com/office/drawing/2014/main" id="{05017734-ABF2-F1D9-B4BD-0B7BF927E563}"/>
              </a:ext>
            </a:extLst>
          </p:cNvPr>
          <p:cNvSpPr>
            <a:spLocks noGrp="1"/>
          </p:cNvSpPr>
          <p:nvPr>
            <p:ph type="body" sz="quarter" idx="16" hasCustomPrompt="1"/>
          </p:nvPr>
        </p:nvSpPr>
        <p:spPr>
          <a:xfrm>
            <a:off x="6172200" y="2740117"/>
            <a:ext cx="2705100" cy="3660683"/>
          </a:xfrm>
        </p:spPr>
        <p:txBody>
          <a:bodyPr>
            <a:noAutofit/>
          </a:bodyPr>
          <a:lstStyle>
            <a:lvl1pPr marL="0" indent="0">
              <a:spcBef>
                <a:spcPts val="500"/>
              </a:spcBef>
              <a:buNone/>
              <a:defRPr sz="1200" b="0" baseline="0">
                <a:solidFill>
                  <a:schemeClr val="tx1"/>
                </a:solidFill>
              </a:defRPr>
            </a:lvl1pPr>
            <a:lvl2pPr marL="459305" indent="0">
              <a:buNone/>
              <a:defRPr sz="1467"/>
            </a:lvl2pPr>
            <a:lvl3pPr marL="916493" indent="0">
              <a:buNone/>
              <a:defRPr sz="1467"/>
            </a:lvl3pPr>
            <a:lvl4pPr marL="1289017" indent="0">
              <a:buNone/>
              <a:defRPr sz="1467"/>
            </a:lvl4pPr>
            <a:lvl5pPr marL="1600160" indent="0">
              <a:buNone/>
              <a:defRPr sz="1467"/>
            </a:lvl5pPr>
          </a:lstStyle>
          <a:p>
            <a:pPr lvl="0"/>
            <a:r>
              <a:rPr lang="en-US"/>
              <a:t>Industry expertise</a:t>
            </a:r>
          </a:p>
        </p:txBody>
      </p:sp>
      <p:sp>
        <p:nvSpPr>
          <p:cNvPr id="28" name="Text Placeholder 25">
            <a:extLst>
              <a:ext uri="{FF2B5EF4-FFF2-40B4-BE49-F238E27FC236}">
                <a16:creationId xmlns:a16="http://schemas.microsoft.com/office/drawing/2014/main" id="{8C8E92C2-B206-319E-7285-239C35151E0E}"/>
              </a:ext>
            </a:extLst>
          </p:cNvPr>
          <p:cNvSpPr>
            <a:spLocks noGrp="1"/>
          </p:cNvSpPr>
          <p:nvPr>
            <p:ph type="body" sz="quarter" idx="17" hasCustomPrompt="1"/>
          </p:nvPr>
        </p:nvSpPr>
        <p:spPr>
          <a:xfrm>
            <a:off x="9029700" y="2740117"/>
            <a:ext cx="2705100" cy="3660683"/>
          </a:xfrm>
        </p:spPr>
        <p:txBody>
          <a:bodyPr>
            <a:noAutofit/>
          </a:bodyPr>
          <a:lstStyle>
            <a:lvl1pPr marL="0" indent="0">
              <a:spcBef>
                <a:spcPts val="500"/>
              </a:spcBef>
              <a:buNone/>
              <a:defRPr sz="1200" b="0" baseline="0">
                <a:solidFill>
                  <a:schemeClr val="tx1"/>
                </a:solidFill>
              </a:defRPr>
            </a:lvl1pPr>
            <a:lvl2pPr marL="459305" indent="0">
              <a:buNone/>
              <a:defRPr sz="1467"/>
            </a:lvl2pPr>
            <a:lvl3pPr marL="916493" indent="0">
              <a:buNone/>
              <a:defRPr sz="1467"/>
            </a:lvl3pPr>
            <a:lvl4pPr marL="1289017" indent="0">
              <a:buNone/>
              <a:defRPr sz="1467"/>
            </a:lvl4pPr>
            <a:lvl5pPr marL="1600160" indent="0">
              <a:buNone/>
              <a:defRPr sz="1467"/>
            </a:lvl5pPr>
          </a:lstStyle>
          <a:p>
            <a:pPr lvl="0"/>
            <a:r>
              <a:rPr lang="en-US"/>
              <a:t>Additional</a:t>
            </a:r>
          </a:p>
        </p:txBody>
      </p:sp>
      <p:sp>
        <p:nvSpPr>
          <p:cNvPr id="5" name="Text Placeholder 4">
            <a:extLst>
              <a:ext uri="{FF2B5EF4-FFF2-40B4-BE49-F238E27FC236}">
                <a16:creationId xmlns:a16="http://schemas.microsoft.com/office/drawing/2014/main" id="{2FD24E48-CF6C-AF8E-E0A7-0E143C7F7DE6}"/>
              </a:ext>
            </a:extLst>
          </p:cNvPr>
          <p:cNvSpPr>
            <a:spLocks noGrp="1"/>
          </p:cNvSpPr>
          <p:nvPr>
            <p:ph type="body" sz="quarter" idx="18" hasCustomPrompt="1"/>
          </p:nvPr>
        </p:nvSpPr>
        <p:spPr>
          <a:xfrm>
            <a:off x="457200" y="3063244"/>
            <a:ext cx="2388310" cy="1352549"/>
          </a:xfrm>
        </p:spPr>
        <p:txBody>
          <a:bodyPr>
            <a:noAutofit/>
          </a:bodyPr>
          <a:lstStyle>
            <a:lvl1pPr marL="0" marR="0" indent="0" algn="l" defTabSz="1219170" rtl="0" eaLnBrk="1" fontAlgn="auto" latinLnBrk="0" hangingPunct="1">
              <a:lnSpc>
                <a:spcPct val="100000"/>
              </a:lnSpc>
              <a:spcBef>
                <a:spcPct val="20000"/>
              </a:spcBef>
              <a:spcAft>
                <a:spcPts val="0"/>
              </a:spcAft>
              <a:buClr>
                <a:srgbClr val="4C4F6E"/>
              </a:buClr>
              <a:buSzPct val="80000"/>
              <a:buFont typeface="Arial" panose="020B0604020202020204" pitchFamily="34" charset="0"/>
              <a:buNone/>
              <a:tabLst/>
              <a:defRPr sz="1200" i="1" baseline="0">
                <a:solidFill>
                  <a:schemeClr val="bg2"/>
                </a:solidFill>
              </a:defRPr>
            </a:lvl1pPr>
            <a:lvl2pPr marL="459305" indent="0">
              <a:buFont typeface="Arial" panose="020B0604020202020204" pitchFamily="34" charset="0"/>
              <a:buNone/>
              <a:defRPr sz="1333" i="1"/>
            </a:lvl2pPr>
            <a:lvl3pPr marL="916493" indent="0">
              <a:buFont typeface="Arial" panose="020B0604020202020204" pitchFamily="34" charset="0"/>
              <a:buNone/>
              <a:defRPr sz="1333" i="1"/>
            </a:lvl3pPr>
            <a:lvl4pPr marL="1289017" indent="0">
              <a:buFont typeface="Arial" panose="020B0604020202020204" pitchFamily="34" charset="0"/>
              <a:buNone/>
              <a:defRPr sz="1333" i="1"/>
            </a:lvl4pPr>
            <a:lvl5pPr marL="1600160" indent="0">
              <a:buFont typeface="Arial" panose="020B0604020202020204" pitchFamily="34" charset="0"/>
              <a:buNone/>
              <a:defRPr sz="1333" i="1"/>
            </a:lvl5pPr>
          </a:lstStyle>
          <a:p>
            <a:pPr marL="0" marR="0" lvl="0" indent="0" algn="l" defTabSz="1219170" rtl="0" eaLnBrk="1" fontAlgn="auto" latinLnBrk="0" hangingPunct="1">
              <a:lnSpc>
                <a:spcPct val="100000"/>
              </a:lnSpc>
              <a:spcBef>
                <a:spcPct val="20000"/>
              </a:spcBef>
              <a:spcAft>
                <a:spcPts val="0"/>
              </a:spcAft>
              <a:buClr>
                <a:srgbClr val="4C4F6E"/>
              </a:buClr>
              <a:buSzPct val="80000"/>
              <a:buFont typeface="Arial" panose="020B0604020202020204" pitchFamily="34" charset="0"/>
              <a:buNone/>
              <a:tabLst/>
              <a:defRPr/>
            </a:pPr>
            <a:r>
              <a:rPr lang="en-US"/>
              <a:t>“Your Fav Quote Goes here</a:t>
            </a:r>
          </a:p>
        </p:txBody>
      </p:sp>
      <p:sp>
        <p:nvSpPr>
          <p:cNvPr id="9" name="TextBox 8">
            <a:extLst>
              <a:ext uri="{FF2B5EF4-FFF2-40B4-BE49-F238E27FC236}">
                <a16:creationId xmlns:a16="http://schemas.microsoft.com/office/drawing/2014/main" id="{7B693B98-BE83-DA54-6088-ED7436A97CFE}"/>
              </a:ext>
            </a:extLst>
          </p:cNvPr>
          <p:cNvSpPr txBox="1"/>
          <p:nvPr userDrawn="1"/>
        </p:nvSpPr>
        <p:spPr>
          <a:xfrm>
            <a:off x="3314700" y="2441053"/>
            <a:ext cx="2705100" cy="184666"/>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baseline="0">
                <a:solidFill>
                  <a:schemeClr val="tx2"/>
                </a:solidFill>
              </a:rPr>
              <a:t>Domain focus:</a:t>
            </a:r>
          </a:p>
        </p:txBody>
      </p:sp>
      <p:sp>
        <p:nvSpPr>
          <p:cNvPr id="11" name="TextBox 10">
            <a:extLst>
              <a:ext uri="{FF2B5EF4-FFF2-40B4-BE49-F238E27FC236}">
                <a16:creationId xmlns:a16="http://schemas.microsoft.com/office/drawing/2014/main" id="{7C8B0F24-7B48-B36F-AAF1-EFD880B73D2E}"/>
              </a:ext>
            </a:extLst>
          </p:cNvPr>
          <p:cNvSpPr txBox="1"/>
          <p:nvPr userDrawn="1"/>
        </p:nvSpPr>
        <p:spPr>
          <a:xfrm>
            <a:off x="6172201" y="2441053"/>
            <a:ext cx="2705099" cy="184666"/>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baseline="0">
                <a:solidFill>
                  <a:schemeClr val="tx2"/>
                </a:solidFill>
              </a:rPr>
              <a:t>Industry expertise:</a:t>
            </a:r>
          </a:p>
        </p:txBody>
      </p:sp>
      <p:sp>
        <p:nvSpPr>
          <p:cNvPr id="13" name="TextBox 12">
            <a:extLst>
              <a:ext uri="{FF2B5EF4-FFF2-40B4-BE49-F238E27FC236}">
                <a16:creationId xmlns:a16="http://schemas.microsoft.com/office/drawing/2014/main" id="{8FB05235-C42E-A7C1-646F-F7BB057A97AB}"/>
              </a:ext>
            </a:extLst>
          </p:cNvPr>
          <p:cNvSpPr txBox="1"/>
          <p:nvPr userDrawn="1"/>
        </p:nvSpPr>
        <p:spPr>
          <a:xfrm>
            <a:off x="9029700" y="2441053"/>
            <a:ext cx="2705100" cy="184666"/>
          </a:xfrm>
          <a:prstGeom prst="rect">
            <a:avLst/>
          </a:prstGeom>
          <a:noFill/>
        </p:spPr>
        <p:txBody>
          <a:bodyPr wrap="square" lIns="0" tIns="0" rIns="0" bIns="0" rtlCol="0">
            <a:spAutoFit/>
          </a:bodyPr>
          <a:lstStyle/>
          <a:p>
            <a:pPr marL="0" marR="0" lvl="0" indent="0" algn="thaiDist" defTabSz="1219170" rtl="0" eaLnBrk="1" fontAlgn="auto" latinLnBrk="0" hangingPunct="1">
              <a:lnSpc>
                <a:spcPct val="100000"/>
              </a:lnSpc>
              <a:spcBef>
                <a:spcPts val="0"/>
              </a:spcBef>
              <a:spcAft>
                <a:spcPts val="0"/>
              </a:spcAft>
              <a:buClrTx/>
              <a:buSzTx/>
              <a:buFontTx/>
              <a:buNone/>
              <a:tabLst/>
              <a:defRPr/>
            </a:pPr>
            <a:r>
              <a:rPr lang="en-US" sz="1200" b="1" i="0" baseline="0">
                <a:solidFill>
                  <a:schemeClr val="tx2"/>
                </a:solidFill>
              </a:rPr>
              <a:t>Additional skills:</a:t>
            </a:r>
          </a:p>
        </p:txBody>
      </p:sp>
      <p:sp>
        <p:nvSpPr>
          <p:cNvPr id="14" name="TextBox 13">
            <a:extLst>
              <a:ext uri="{FF2B5EF4-FFF2-40B4-BE49-F238E27FC236}">
                <a16:creationId xmlns:a16="http://schemas.microsoft.com/office/drawing/2014/main" id="{8DBCB112-B2AF-0CAF-E8B5-EBA2076FDE0D}"/>
              </a:ext>
            </a:extLst>
          </p:cNvPr>
          <p:cNvSpPr txBox="1"/>
          <p:nvPr userDrawn="1"/>
        </p:nvSpPr>
        <p:spPr>
          <a:xfrm>
            <a:off x="3321714" y="1235521"/>
            <a:ext cx="1005840" cy="182880"/>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baseline="0">
                <a:solidFill>
                  <a:schemeClr val="tx1"/>
                </a:solidFill>
              </a:rPr>
              <a:t>Position:</a:t>
            </a:r>
          </a:p>
        </p:txBody>
      </p:sp>
      <p:sp>
        <p:nvSpPr>
          <p:cNvPr id="19" name="TextBox 18">
            <a:extLst>
              <a:ext uri="{FF2B5EF4-FFF2-40B4-BE49-F238E27FC236}">
                <a16:creationId xmlns:a16="http://schemas.microsoft.com/office/drawing/2014/main" id="{1435DB04-026F-CE1A-E714-247A4D88482C}"/>
              </a:ext>
            </a:extLst>
          </p:cNvPr>
          <p:cNvSpPr txBox="1"/>
          <p:nvPr userDrawn="1"/>
        </p:nvSpPr>
        <p:spPr>
          <a:xfrm>
            <a:off x="3321714" y="1599489"/>
            <a:ext cx="1005840" cy="182880"/>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baseline="0">
                <a:solidFill>
                  <a:schemeClr val="tx1"/>
                </a:solidFill>
              </a:rPr>
              <a:t>Education:</a:t>
            </a:r>
          </a:p>
        </p:txBody>
      </p:sp>
      <p:sp>
        <p:nvSpPr>
          <p:cNvPr id="20" name="TextBox 19">
            <a:extLst>
              <a:ext uri="{FF2B5EF4-FFF2-40B4-BE49-F238E27FC236}">
                <a16:creationId xmlns:a16="http://schemas.microsoft.com/office/drawing/2014/main" id="{4E9A473A-F6B0-1316-2EF4-351626445C86}"/>
              </a:ext>
            </a:extLst>
          </p:cNvPr>
          <p:cNvSpPr txBox="1"/>
          <p:nvPr userDrawn="1"/>
        </p:nvSpPr>
        <p:spPr>
          <a:xfrm>
            <a:off x="3321714" y="1965245"/>
            <a:ext cx="1005840" cy="182880"/>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baseline="0">
                <a:solidFill>
                  <a:schemeClr val="tx1"/>
                </a:solidFill>
              </a:rPr>
              <a:t>Certificates:</a:t>
            </a:r>
          </a:p>
        </p:txBody>
      </p:sp>
      <p:sp>
        <p:nvSpPr>
          <p:cNvPr id="8" name="Date Placeholder 7">
            <a:extLst>
              <a:ext uri="{FF2B5EF4-FFF2-40B4-BE49-F238E27FC236}">
                <a16:creationId xmlns:a16="http://schemas.microsoft.com/office/drawing/2014/main" id="{2BDE97C5-A103-B219-8AD4-511B8F3F28F0}"/>
              </a:ext>
            </a:extLst>
          </p:cNvPr>
          <p:cNvSpPr>
            <a:spLocks noGrp="1"/>
          </p:cNvSpPr>
          <p:nvPr>
            <p:ph type="dt" sz="half" idx="19"/>
          </p:nvPr>
        </p:nvSpPr>
        <p:spPr/>
        <p:txBody>
          <a:bodyPr/>
          <a:lstStyle/>
          <a:p>
            <a:endParaRPr lang="en-US"/>
          </a:p>
        </p:txBody>
      </p:sp>
      <p:sp>
        <p:nvSpPr>
          <p:cNvPr id="17" name="Footer Placeholder 16">
            <a:extLst>
              <a:ext uri="{FF2B5EF4-FFF2-40B4-BE49-F238E27FC236}">
                <a16:creationId xmlns:a16="http://schemas.microsoft.com/office/drawing/2014/main" id="{689F81E1-7249-6107-CE5A-BD0B773AF4DF}"/>
              </a:ext>
            </a:extLst>
          </p:cNvPr>
          <p:cNvSpPr>
            <a:spLocks noGrp="1"/>
          </p:cNvSpPr>
          <p:nvPr>
            <p:ph type="ftr" sz="quarter" idx="20"/>
          </p:nvPr>
        </p:nvSpPr>
        <p:spPr/>
        <p:txBody>
          <a:bodyPr/>
          <a:lstStyle/>
          <a:p>
            <a:r>
              <a:rPr lang="en-US"/>
              <a:t> </a:t>
            </a:r>
          </a:p>
        </p:txBody>
      </p:sp>
      <p:sp>
        <p:nvSpPr>
          <p:cNvPr id="23" name="Slide Number Placeholder 22">
            <a:extLst>
              <a:ext uri="{FF2B5EF4-FFF2-40B4-BE49-F238E27FC236}">
                <a16:creationId xmlns:a16="http://schemas.microsoft.com/office/drawing/2014/main" id="{E1E476A2-8879-FC80-99D9-22B62CCC7D2E}"/>
              </a:ext>
            </a:extLst>
          </p:cNvPr>
          <p:cNvSpPr>
            <a:spLocks noGrp="1"/>
          </p:cNvSpPr>
          <p:nvPr>
            <p:ph type="sldNum" sz="quarter" idx="21"/>
          </p:nvPr>
        </p:nvSpPr>
        <p:spPr/>
        <p:txBody>
          <a:bodyPr/>
          <a:lstStyle/>
          <a:p>
            <a:r>
              <a:rPr lang="en-US" sz="700" b="0" spc="0"/>
              <a:t> © 2023 NTT DATA Americas, Inc. All rights.   </a:t>
            </a:r>
            <a:fld id="{FE1DF7C7-AE50-704D-BB22-8176CCB5033A}" type="slidenum">
              <a:rPr lang="en-US" spc="0" smtClean="0"/>
              <a:pPr/>
              <a:t>‹#›</a:t>
            </a:fld>
            <a:endParaRPr lang="en-US" spc="0"/>
          </a:p>
        </p:txBody>
      </p:sp>
    </p:spTree>
    <p:extLst>
      <p:ext uri="{BB962C8B-B14F-4D97-AF65-F5344CB8AC3E}">
        <p14:creationId xmlns:p14="http://schemas.microsoft.com/office/powerpoint/2010/main" val="15681790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1656">
          <p15:clr>
            <a:srgbClr val="FBAE40"/>
          </p15:clr>
        </p15:guide>
        <p15:guide id="3" pos="3000">
          <p15:clr>
            <a:srgbClr val="FBAE40"/>
          </p15:clr>
        </p15:guide>
        <p15:guide id="4" pos="4320">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02134-Divider-Columns-Two(Dark)">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EAB6A73-9E99-5972-DE64-8915185711A2}"/>
              </a:ext>
            </a:extLst>
          </p:cNvPr>
          <p:cNvSpPr>
            <a:spLocks noGrp="1"/>
          </p:cNvSpPr>
          <p:nvPr>
            <p:ph type="title"/>
          </p:nvPr>
        </p:nvSpPr>
        <p:spPr>
          <a:xfrm>
            <a:off x="457200" y="483428"/>
            <a:ext cx="11277600" cy="742122"/>
          </a:xfrm>
        </p:spPr>
        <p:txBody>
          <a:bodyPr/>
          <a:lstStyle>
            <a:lvl1pPr>
              <a:defRPr sz="3600">
                <a:latin typeface="+mn-lt"/>
              </a:defRPr>
            </a:lvl1pPr>
          </a:lstStyle>
          <a:p>
            <a:r>
              <a:rPr lang="en-US"/>
              <a:t>Click to edit Master title style</a:t>
            </a:r>
          </a:p>
        </p:txBody>
      </p:sp>
      <p:sp>
        <p:nvSpPr>
          <p:cNvPr id="4" name="Text Placeholder 1">
            <a:extLst>
              <a:ext uri="{FF2B5EF4-FFF2-40B4-BE49-F238E27FC236}">
                <a16:creationId xmlns:a16="http://schemas.microsoft.com/office/drawing/2014/main" id="{26ABFDA1-A82B-EE9A-E5DA-69E17CC367F3}"/>
              </a:ext>
            </a:extLst>
          </p:cNvPr>
          <p:cNvSpPr>
            <a:spLocks noGrp="1"/>
          </p:cNvSpPr>
          <p:nvPr>
            <p:ph type="body" sz="quarter" idx="17" hasCustomPrompt="1"/>
          </p:nvPr>
        </p:nvSpPr>
        <p:spPr>
          <a:xfrm>
            <a:off x="457200" y="1463040"/>
            <a:ext cx="5554951" cy="4746812"/>
          </a:xfrm>
        </p:spPr>
        <p:txBody>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Text Placeholder 2">
            <a:extLst>
              <a:ext uri="{FF2B5EF4-FFF2-40B4-BE49-F238E27FC236}">
                <a16:creationId xmlns:a16="http://schemas.microsoft.com/office/drawing/2014/main" id="{B28C3FF3-5FAE-B3EE-FD10-7D125A8ED78B}"/>
              </a:ext>
            </a:extLst>
          </p:cNvPr>
          <p:cNvSpPr>
            <a:spLocks noGrp="1"/>
          </p:cNvSpPr>
          <p:nvPr>
            <p:ph type="body" sz="quarter" idx="21" hasCustomPrompt="1"/>
          </p:nvPr>
        </p:nvSpPr>
        <p:spPr>
          <a:xfrm>
            <a:off x="6172200" y="1463040"/>
            <a:ext cx="5562600" cy="4746812"/>
          </a:xfrm>
        </p:spPr>
        <p:txBody>
          <a:bodyPr rIns="182880"/>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Footer Placeholder 1">
            <a:extLst>
              <a:ext uri="{FF2B5EF4-FFF2-40B4-BE49-F238E27FC236}">
                <a16:creationId xmlns:a16="http://schemas.microsoft.com/office/drawing/2014/main" id="{C27BED22-5354-D548-E054-DCC1197382F9}"/>
              </a:ext>
            </a:extLst>
          </p:cNvPr>
          <p:cNvSpPr>
            <a:spLocks noGrp="1"/>
          </p:cNvSpPr>
          <p:nvPr>
            <p:ph type="ftr" sz="quarter" idx="20"/>
          </p:nvPr>
        </p:nvSpPr>
        <p:spPr/>
        <p:txBody>
          <a:bodyPr/>
          <a:lstStyle/>
          <a:p>
            <a:r>
              <a:rPr lang="en-US"/>
              <a:t> </a:t>
            </a:r>
          </a:p>
        </p:txBody>
      </p:sp>
      <p:sp>
        <p:nvSpPr>
          <p:cNvPr id="12" name="Slide Number Placeholder 1">
            <a:extLst>
              <a:ext uri="{FF2B5EF4-FFF2-40B4-BE49-F238E27FC236}">
                <a16:creationId xmlns:a16="http://schemas.microsoft.com/office/drawing/2014/main" id="{69F12740-126A-C3E8-A982-2381CC34F849}"/>
              </a:ext>
            </a:extLst>
          </p:cNvPr>
          <p:cNvSpPr>
            <a:spLocks noGrp="1"/>
          </p:cNvSpPr>
          <p:nvPr>
            <p:ph type="sldNum" sz="quarter" idx="1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9" name="Picture Placeholder 1">
            <a:extLst>
              <a:ext uri="{FF2B5EF4-FFF2-40B4-BE49-F238E27FC236}">
                <a16:creationId xmlns:a16="http://schemas.microsoft.com/office/drawing/2014/main" id="{E18D2883-C66E-9736-D5E5-25CBFDB784AD}"/>
              </a:ext>
            </a:extLst>
          </p:cNvPr>
          <p:cNvSpPr>
            <a:spLocks noGrp="1"/>
          </p:cNvSpPr>
          <p:nvPr>
            <p:ph type="pic" sz="quarter" idx="14" hasCustomPrompt="1"/>
          </p:nvPr>
        </p:nvSpPr>
        <p:spPr>
          <a:xfrm>
            <a:off x="0" y="28353"/>
            <a:ext cx="12192000" cy="6858000"/>
          </a:xfrm>
        </p:spPr>
        <p:txBody>
          <a:bodyPr lIns="457200" tIns="457200" rIns="457200">
            <a:normAutofit/>
          </a:bodyPr>
          <a:lstStyle>
            <a:lvl4pPr>
              <a:defRPr sz="1200"/>
            </a:lvl4pPr>
          </a:lstStyle>
          <a:p>
            <a:pPr lvl="3"/>
            <a:r>
              <a:rPr lang="en-US"/>
              <a:t>Click center image icon to add a background Image</a:t>
            </a:r>
          </a:p>
        </p:txBody>
      </p:sp>
      <p:sp>
        <p:nvSpPr>
          <p:cNvPr id="2" name="Date Placeholder 1">
            <a:extLst>
              <a:ext uri="{FF2B5EF4-FFF2-40B4-BE49-F238E27FC236}">
                <a16:creationId xmlns:a16="http://schemas.microsoft.com/office/drawing/2014/main" id="{26A98843-9C3B-E83A-49DB-749ADDCD1C8E}"/>
              </a:ext>
            </a:extLst>
          </p:cNvPr>
          <p:cNvSpPr>
            <a:spLocks noGrp="1"/>
          </p:cNvSpPr>
          <p:nvPr>
            <p:ph type="dt" sz="half" idx="22"/>
          </p:nvPr>
        </p:nvSpPr>
        <p:spPr/>
        <p:txBody>
          <a:bodyPr/>
          <a:lstStyle/>
          <a:p>
            <a:endParaRPr lang="en-US"/>
          </a:p>
        </p:txBody>
      </p:sp>
    </p:spTree>
    <p:extLst>
      <p:ext uri="{BB962C8B-B14F-4D97-AF65-F5344CB8AC3E}">
        <p14:creationId xmlns:p14="http://schemas.microsoft.com/office/powerpoint/2010/main" val="410996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02136-Divider-Agenda(Dark)">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EAB6A73-9E99-5972-DE64-8915185711A2}"/>
              </a:ext>
            </a:extLst>
          </p:cNvPr>
          <p:cNvSpPr>
            <a:spLocks noGrp="1"/>
          </p:cNvSpPr>
          <p:nvPr>
            <p:ph type="title"/>
          </p:nvPr>
        </p:nvSpPr>
        <p:spPr>
          <a:xfrm>
            <a:off x="457200" y="457200"/>
            <a:ext cx="6515100" cy="768350"/>
          </a:xfrm>
        </p:spPr>
        <p:txBody>
          <a:bodyPr/>
          <a:lstStyle>
            <a:lvl1pPr>
              <a:defRPr sz="3600">
                <a:latin typeface="+mn-lt"/>
              </a:defRPr>
            </a:lvl1pPr>
          </a:lstStyle>
          <a:p>
            <a:r>
              <a:rPr lang="en-US"/>
              <a:t>Click to edit Master title style</a:t>
            </a:r>
          </a:p>
        </p:txBody>
      </p:sp>
      <p:sp>
        <p:nvSpPr>
          <p:cNvPr id="4" name="Text Placeholder 1">
            <a:extLst>
              <a:ext uri="{FF2B5EF4-FFF2-40B4-BE49-F238E27FC236}">
                <a16:creationId xmlns:a16="http://schemas.microsoft.com/office/drawing/2014/main" id="{26ABFDA1-A82B-EE9A-E5DA-69E17CC367F3}"/>
              </a:ext>
            </a:extLst>
          </p:cNvPr>
          <p:cNvSpPr>
            <a:spLocks noGrp="1"/>
          </p:cNvSpPr>
          <p:nvPr>
            <p:ph type="body" sz="quarter" idx="17" hasCustomPrompt="1"/>
          </p:nvPr>
        </p:nvSpPr>
        <p:spPr>
          <a:xfrm>
            <a:off x="457200" y="1463040"/>
            <a:ext cx="6515100" cy="4937760"/>
          </a:xfrm>
        </p:spPr>
        <p:txBody>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Picture Placeholder 2">
            <a:extLst>
              <a:ext uri="{FF2B5EF4-FFF2-40B4-BE49-F238E27FC236}">
                <a16:creationId xmlns:a16="http://schemas.microsoft.com/office/drawing/2014/main" id="{E18D2883-C66E-9736-D5E5-25CBFDB784AD}"/>
              </a:ext>
            </a:extLst>
          </p:cNvPr>
          <p:cNvSpPr>
            <a:spLocks noGrp="1"/>
          </p:cNvSpPr>
          <p:nvPr>
            <p:ph type="pic" sz="quarter" idx="14" hasCustomPrompt="1"/>
          </p:nvPr>
        </p:nvSpPr>
        <p:spPr>
          <a:xfrm>
            <a:off x="7124700" y="0"/>
            <a:ext cx="5067300" cy="6858000"/>
          </a:xfrm>
        </p:spPr>
        <p:txBody>
          <a:bodyPr lIns="457200" tIns="457200" rIns="457200">
            <a:normAutofit/>
          </a:bodyPr>
          <a:lstStyle>
            <a:lvl4pPr>
              <a:defRPr sz="1200"/>
            </a:lvl4pPr>
          </a:lstStyle>
          <a:p>
            <a:pPr lvl="3"/>
            <a:r>
              <a:rPr lang="en-US"/>
              <a:t>Click center image icon to add a background Image</a:t>
            </a:r>
          </a:p>
        </p:txBody>
      </p:sp>
      <p:sp>
        <p:nvSpPr>
          <p:cNvPr id="5" name="Footer Placeholder 1">
            <a:extLst>
              <a:ext uri="{FF2B5EF4-FFF2-40B4-BE49-F238E27FC236}">
                <a16:creationId xmlns:a16="http://schemas.microsoft.com/office/drawing/2014/main" id="{797E73F8-E9E6-45FD-456D-194C2C3480DB}"/>
              </a:ext>
            </a:extLst>
          </p:cNvPr>
          <p:cNvSpPr>
            <a:spLocks noGrp="1"/>
          </p:cNvSpPr>
          <p:nvPr>
            <p:ph type="ftr" sz="quarter" idx="20"/>
          </p:nvPr>
        </p:nvSpPr>
        <p:spPr/>
        <p:txBody>
          <a:bodyPr/>
          <a:lstStyle/>
          <a:p>
            <a:r>
              <a:rPr lang="en-US"/>
              <a:t> </a:t>
            </a:r>
          </a:p>
        </p:txBody>
      </p:sp>
      <p:sp>
        <p:nvSpPr>
          <p:cNvPr id="3" name="Slide Number Placeholder 1">
            <a:extLst>
              <a:ext uri="{FF2B5EF4-FFF2-40B4-BE49-F238E27FC236}">
                <a16:creationId xmlns:a16="http://schemas.microsoft.com/office/drawing/2014/main" id="{36FD89A9-BE74-428A-1C01-F0D213A6A1F3}"/>
              </a:ext>
            </a:extLst>
          </p:cNvPr>
          <p:cNvSpPr>
            <a:spLocks noGrp="1"/>
          </p:cNvSpPr>
          <p:nvPr>
            <p:ph type="sldNum" sz="quarter" idx="1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2" name="Date Placeholder 1">
            <a:extLst>
              <a:ext uri="{FF2B5EF4-FFF2-40B4-BE49-F238E27FC236}">
                <a16:creationId xmlns:a16="http://schemas.microsoft.com/office/drawing/2014/main" id="{3A26620C-0EB4-0579-350F-28EDE095792F}"/>
              </a:ext>
            </a:extLst>
          </p:cNvPr>
          <p:cNvSpPr>
            <a:spLocks noGrp="1"/>
          </p:cNvSpPr>
          <p:nvPr>
            <p:ph type="dt" sz="half" idx="21"/>
          </p:nvPr>
        </p:nvSpPr>
        <p:spPr/>
        <p:txBody>
          <a:bodyPr/>
          <a:lstStyle/>
          <a:p>
            <a:endParaRPr lang="en-US"/>
          </a:p>
        </p:txBody>
      </p:sp>
    </p:spTree>
    <p:extLst>
      <p:ext uri="{BB962C8B-B14F-4D97-AF65-F5344CB8AC3E}">
        <p14:creationId xmlns:p14="http://schemas.microsoft.com/office/powerpoint/2010/main" val="2245106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217-Content-Columns-Uneven(Light)">
    <p:bg>
      <p:bgPr>
        <a:solidFill>
          <a:schemeClr val="bg1"/>
        </a:solidFill>
        <a:effectLst/>
      </p:bgPr>
    </p:bg>
    <p:spTree>
      <p:nvGrpSpPr>
        <p:cNvPr id="1" name=""/>
        <p:cNvGrpSpPr/>
        <p:nvPr/>
      </p:nvGrpSpPr>
      <p:grpSpPr>
        <a:xfrm>
          <a:off x="0" y="0"/>
          <a:ext cx="0" cy="0"/>
          <a:chOff x="0" y="0"/>
          <a:chExt cx="0" cy="0"/>
        </a:xfrm>
      </p:grpSpPr>
      <p:sp>
        <p:nvSpPr>
          <p:cNvPr id="11" name="Text Placeholder 9">
            <a:extLst>
              <a:ext uri="{FF2B5EF4-FFF2-40B4-BE49-F238E27FC236}">
                <a16:creationId xmlns:a16="http://schemas.microsoft.com/office/drawing/2014/main" id="{D81A6902-658F-BA92-ECE0-55EDC0D85879}"/>
              </a:ext>
            </a:extLst>
          </p:cNvPr>
          <p:cNvSpPr>
            <a:spLocks noGrp="1"/>
          </p:cNvSpPr>
          <p:nvPr>
            <p:ph type="body" sz="quarter" idx="18" hasCustomPrompt="1"/>
          </p:nvPr>
        </p:nvSpPr>
        <p:spPr>
          <a:xfrm>
            <a:off x="4998733" y="659567"/>
            <a:ext cx="6736068" cy="575558"/>
          </a:xfrm>
        </p:spPr>
        <p:txBody>
          <a:bodyPr anchor="ctr"/>
          <a:lstStyle/>
          <a:p>
            <a:pPr lvl="0"/>
            <a:r>
              <a:rPr lang="en-US"/>
              <a:t>Sub Title</a:t>
            </a:r>
          </a:p>
        </p:txBody>
      </p:sp>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521502"/>
            <a:ext cx="4114800" cy="4879298"/>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4762500" y="1521502"/>
            <a:ext cx="4114800" cy="4879298"/>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9029700" y="1521502"/>
            <a:ext cx="2705100" cy="4879298"/>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C9D040DC-C3FB-3AFE-458D-ED19E0A2E11C}"/>
              </a:ext>
            </a:extLst>
          </p:cNvPr>
          <p:cNvSpPr>
            <a:spLocks noGrp="1"/>
          </p:cNvSpPr>
          <p:nvPr>
            <p:ph type="ftr" sz="quarter" idx="16"/>
          </p:nvPr>
        </p:nvSpPr>
        <p:spPr>
          <a:xfrm>
            <a:off x="126296" y="6583680"/>
            <a:ext cx="182880" cy="182880"/>
          </a:xfrm>
          <a:prstGeom prst="rect">
            <a:avLst/>
          </a:prstGeom>
        </p:spPr>
        <p:txBody>
          <a:bodyPr/>
          <a:lstStyle/>
          <a:p>
            <a:r>
              <a:rPr lang="en-US"/>
              <a:t> </a:t>
            </a:r>
          </a:p>
        </p:txBody>
      </p:sp>
      <p:sp>
        <p:nvSpPr>
          <p:cNvPr id="10" name="Slide Number Placeholder 1">
            <a:extLst>
              <a:ext uri="{FF2B5EF4-FFF2-40B4-BE49-F238E27FC236}">
                <a16:creationId xmlns:a16="http://schemas.microsoft.com/office/drawing/2014/main" id="{E3FC0CF1-15FC-6687-4AD6-4D6613226923}"/>
              </a:ext>
            </a:extLst>
          </p:cNvPr>
          <p:cNvSpPr>
            <a:spLocks noGrp="1"/>
          </p:cNvSpPr>
          <p:nvPr>
            <p:ph type="sldNum" sz="quarter" idx="17"/>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1F1818DD-B96F-F0B6-3374-06957CE3B62D}"/>
              </a:ext>
            </a:extLst>
          </p:cNvPr>
          <p:cNvSpPr>
            <a:spLocks noGrp="1"/>
          </p:cNvSpPr>
          <p:nvPr>
            <p:ph type="dt" sz="half" idx="19"/>
          </p:nvPr>
        </p:nvSpPr>
        <p:spPr/>
        <p:txBody>
          <a:bodyPr/>
          <a:lstStyle/>
          <a:p>
            <a:endParaRPr lang="en-US"/>
          </a:p>
        </p:txBody>
      </p:sp>
      <p:sp>
        <p:nvSpPr>
          <p:cNvPr id="4" name="Text Placeholder 10">
            <a:extLst>
              <a:ext uri="{FF2B5EF4-FFF2-40B4-BE49-F238E27FC236}">
                <a16:creationId xmlns:a16="http://schemas.microsoft.com/office/drawing/2014/main" id="{A66EC59A-4EDE-D1E0-BA2C-E31AC29DEA41}"/>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CC37A12E-33E0-304A-2826-DE438D815AFC}"/>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3976405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AEG">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DE9BA1B-AB55-3766-3B75-DAC817ED3516}"/>
              </a:ext>
            </a:extLst>
          </p:cNvPr>
          <p:cNvSpPr>
            <a:spLocks noGrp="1"/>
          </p:cNvSpPr>
          <p:nvPr>
            <p:ph type="title" hasCustomPrompt="1"/>
          </p:nvPr>
        </p:nvSpPr>
        <p:spPr>
          <a:xfrm>
            <a:off x="457200" y="1828800"/>
            <a:ext cx="5562600" cy="1725187"/>
          </a:xfrm>
        </p:spPr>
        <p:txBody>
          <a:bodyPr rIns="182880" anchor="t"/>
          <a:lstStyle>
            <a:lvl1pPr>
              <a:defRPr sz="3600"/>
            </a:lvl1pPr>
          </a:lstStyle>
          <a:p>
            <a:r>
              <a:rPr lang="en-US"/>
              <a:t>Headline Avenir Bold (36pt)</a:t>
            </a:r>
          </a:p>
        </p:txBody>
      </p:sp>
      <p:sp>
        <p:nvSpPr>
          <p:cNvPr id="7" name="Text Placeholder 9">
            <a:extLst>
              <a:ext uri="{FF2B5EF4-FFF2-40B4-BE49-F238E27FC236}">
                <a16:creationId xmlns:a16="http://schemas.microsoft.com/office/drawing/2014/main" id="{5EAA88D2-3C75-9835-99DF-B21525A42350}"/>
              </a:ext>
            </a:extLst>
          </p:cNvPr>
          <p:cNvSpPr>
            <a:spLocks noGrp="1"/>
          </p:cNvSpPr>
          <p:nvPr>
            <p:ph type="body" sz="quarter" idx="15"/>
          </p:nvPr>
        </p:nvSpPr>
        <p:spPr>
          <a:xfrm>
            <a:off x="457200" y="4404057"/>
            <a:ext cx="5562600" cy="296324"/>
          </a:xfrm>
        </p:spPr>
        <p:txBody>
          <a:bodyPr rIns="182880">
            <a:noAutofit/>
          </a:bodyPr>
          <a:lstStyle>
            <a:lvl1pPr>
              <a:defRPr sz="1200" b="1">
                <a:solidFill>
                  <a:schemeClr val="bg1">
                    <a:lumMod val="50000"/>
                  </a:schemeClr>
                </a:solidFill>
              </a:defRPr>
            </a:lvl1pPr>
            <a:lvl2pPr>
              <a:defRPr sz="1200"/>
            </a:lvl2pPr>
          </a:lstStyle>
          <a:p>
            <a:pPr lvl="0"/>
            <a:r>
              <a:rPr lang="en-US"/>
              <a:t>Click to</a:t>
            </a:r>
          </a:p>
        </p:txBody>
      </p:sp>
      <p:sp>
        <p:nvSpPr>
          <p:cNvPr id="9" name="Content Placeholder 3">
            <a:extLst>
              <a:ext uri="{FF2B5EF4-FFF2-40B4-BE49-F238E27FC236}">
                <a16:creationId xmlns:a16="http://schemas.microsoft.com/office/drawing/2014/main" id="{48D590E7-24BB-8D02-87B0-CC0A89CF3858}"/>
              </a:ext>
            </a:extLst>
          </p:cNvPr>
          <p:cNvSpPr>
            <a:spLocks noGrp="1"/>
          </p:cNvSpPr>
          <p:nvPr>
            <p:ph sz="quarter" idx="14"/>
          </p:nvPr>
        </p:nvSpPr>
        <p:spPr>
          <a:xfrm>
            <a:off x="6172200" y="0"/>
            <a:ext cx="6019800" cy="6858000"/>
          </a:xfrm>
        </p:spPr>
        <p:txBody>
          <a:bodyPr lIns="457200" tIns="457200" rIns="457200" bIns="4572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7DFD3EBC-CEF7-F13E-4166-673F7429E3E8}"/>
              </a:ext>
            </a:extLst>
          </p:cNvPr>
          <p:cNvSpPr>
            <a:spLocks noGrp="1"/>
          </p:cNvSpPr>
          <p:nvPr>
            <p:ph type="ftr" sz="quarter" idx="23"/>
          </p:nvPr>
        </p:nvSpPr>
        <p:spPr/>
        <p:txBody>
          <a:bodyPr/>
          <a:lstStyle/>
          <a:p>
            <a:r>
              <a:rPr lang="en-US"/>
              <a:t> </a:t>
            </a:r>
          </a:p>
        </p:txBody>
      </p:sp>
      <p:sp>
        <p:nvSpPr>
          <p:cNvPr id="6" name="Slide Number Placeholder 1">
            <a:extLst>
              <a:ext uri="{FF2B5EF4-FFF2-40B4-BE49-F238E27FC236}">
                <a16:creationId xmlns:a16="http://schemas.microsoft.com/office/drawing/2014/main" id="{DB056F3E-C268-7D46-F3DC-5894DF6BBD79}"/>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D1620E52-2878-44A6-9DFF-CDE69DED98D6}"/>
              </a:ext>
            </a:extLst>
          </p:cNvPr>
          <p:cNvSpPr>
            <a:spLocks noGrp="1"/>
          </p:cNvSpPr>
          <p:nvPr>
            <p:ph type="dt" sz="half" idx="25"/>
          </p:nvPr>
        </p:nvSpPr>
        <p:spPr/>
        <p:txBody>
          <a:bodyPr/>
          <a:lstStyle/>
          <a:p>
            <a:endParaRPr lang="en-US"/>
          </a:p>
        </p:txBody>
      </p:sp>
      <p:sp>
        <p:nvSpPr>
          <p:cNvPr id="4" name="Text Placeholder 9">
            <a:extLst>
              <a:ext uri="{FF2B5EF4-FFF2-40B4-BE49-F238E27FC236}">
                <a16:creationId xmlns:a16="http://schemas.microsoft.com/office/drawing/2014/main" id="{FCF8B904-0D12-765D-AC66-A00DC1AF2163}"/>
              </a:ext>
            </a:extLst>
          </p:cNvPr>
          <p:cNvSpPr>
            <a:spLocks noGrp="1"/>
          </p:cNvSpPr>
          <p:nvPr>
            <p:ph type="body" sz="quarter" idx="26"/>
          </p:nvPr>
        </p:nvSpPr>
        <p:spPr>
          <a:xfrm>
            <a:off x="1278185" y="5029200"/>
            <a:ext cx="1884116" cy="1163637"/>
          </a:xfrm>
        </p:spPr>
        <p:txBody>
          <a:bodyPr>
            <a:noAutofit/>
          </a:bodyPr>
          <a:lstStyle>
            <a:lvl1pPr>
              <a:defRPr sz="1600" b="1"/>
            </a:lvl1pPr>
            <a:lvl2pPr>
              <a:defRPr sz="1400"/>
            </a:lvl2pPr>
            <a:lvl3pPr>
              <a:defRPr sz="1100"/>
            </a:lvl3pPr>
            <a:lvl4pPr>
              <a:defRPr sz="1100"/>
            </a:lvl4pPr>
            <a:lvl5pPr>
              <a:defRPr sz="1050"/>
            </a:lvl5pPr>
          </a:lstStyle>
          <a:p>
            <a:pPr lvl="0"/>
            <a:endParaRPr lang="en-US"/>
          </a:p>
        </p:txBody>
      </p:sp>
      <p:sp>
        <p:nvSpPr>
          <p:cNvPr id="5" name="Text Placeholder 9">
            <a:extLst>
              <a:ext uri="{FF2B5EF4-FFF2-40B4-BE49-F238E27FC236}">
                <a16:creationId xmlns:a16="http://schemas.microsoft.com/office/drawing/2014/main" id="{1B83D7A8-1EE8-9A34-0B06-D4DF2816F18C}"/>
              </a:ext>
            </a:extLst>
          </p:cNvPr>
          <p:cNvSpPr>
            <a:spLocks noGrp="1"/>
          </p:cNvSpPr>
          <p:nvPr>
            <p:ph type="body" sz="quarter" idx="27"/>
          </p:nvPr>
        </p:nvSpPr>
        <p:spPr>
          <a:xfrm>
            <a:off x="4114801" y="5029200"/>
            <a:ext cx="1905000" cy="1163637"/>
          </a:xfrm>
        </p:spPr>
        <p:txBody>
          <a:bodyPr>
            <a:noAutofit/>
          </a:bodyPr>
          <a:lstStyle>
            <a:lvl1pPr>
              <a:defRPr sz="1600" b="1"/>
            </a:lvl1pPr>
            <a:lvl2pPr>
              <a:defRPr sz="1400"/>
            </a:lvl2pPr>
            <a:lvl3pPr>
              <a:defRPr sz="1100"/>
            </a:lvl3pPr>
            <a:lvl4pPr>
              <a:defRPr sz="1100"/>
            </a:lvl4pPr>
            <a:lvl5pPr>
              <a:defRPr sz="1050"/>
            </a:lvl5pPr>
          </a:lstStyle>
          <a:p>
            <a:pPr lvl="0"/>
            <a:endParaRPr lang="en-US"/>
          </a:p>
        </p:txBody>
      </p:sp>
      <p:sp>
        <p:nvSpPr>
          <p:cNvPr id="11" name="Content Placeholder 3">
            <a:extLst>
              <a:ext uri="{FF2B5EF4-FFF2-40B4-BE49-F238E27FC236}">
                <a16:creationId xmlns:a16="http://schemas.microsoft.com/office/drawing/2014/main" id="{94CA8103-F5CA-08BF-1509-F979B4BA5510}"/>
              </a:ext>
            </a:extLst>
          </p:cNvPr>
          <p:cNvSpPr>
            <a:spLocks noGrp="1"/>
          </p:cNvSpPr>
          <p:nvPr>
            <p:ph sz="quarter" idx="28"/>
          </p:nvPr>
        </p:nvSpPr>
        <p:spPr>
          <a:xfrm>
            <a:off x="457200" y="457200"/>
            <a:ext cx="548640" cy="548640"/>
          </a:xfrm>
        </p:spPr>
        <p:txBody>
          <a:bodyPr lIns="457200" tIns="457200" rIns="457200" bIns="457200">
            <a:noAutofit/>
          </a:bodyPr>
          <a:lstStyle>
            <a:lvl1pPr>
              <a:defRPr sz="1600"/>
            </a:lvl1pPr>
            <a:lvl2pPr>
              <a:defRPr sz="1400"/>
            </a:lvl2pPr>
            <a:lvl3pPr>
              <a:defRPr sz="1100"/>
            </a:lvl3pPr>
            <a:lvl4pPr>
              <a:defRPr sz="1100"/>
            </a:lvl4pPr>
            <a:lvl5pPr>
              <a:defRPr sz="1050"/>
            </a:lvl5pPr>
          </a:lstStyle>
          <a:p>
            <a:pPr lvl="0"/>
            <a:endParaRPr lang="en-US"/>
          </a:p>
        </p:txBody>
      </p:sp>
      <p:sp>
        <p:nvSpPr>
          <p:cNvPr id="12" name="Text Placeholder 9">
            <a:extLst>
              <a:ext uri="{FF2B5EF4-FFF2-40B4-BE49-F238E27FC236}">
                <a16:creationId xmlns:a16="http://schemas.microsoft.com/office/drawing/2014/main" id="{5E280B63-A9B4-99C9-6E46-556353A194FB}"/>
              </a:ext>
            </a:extLst>
          </p:cNvPr>
          <p:cNvSpPr>
            <a:spLocks noGrp="1"/>
          </p:cNvSpPr>
          <p:nvPr>
            <p:ph type="body" sz="quarter" idx="29" hasCustomPrompt="1"/>
          </p:nvPr>
        </p:nvSpPr>
        <p:spPr>
          <a:xfrm>
            <a:off x="1154876" y="457200"/>
            <a:ext cx="3161037" cy="548640"/>
          </a:xfrm>
        </p:spPr>
        <p:txBody>
          <a:bodyPr anchor="ctr">
            <a:noAutofit/>
          </a:bodyPr>
          <a:lstStyle>
            <a:lvl1pPr>
              <a:defRPr sz="1600"/>
            </a:lvl1pPr>
            <a:lvl2pPr>
              <a:defRPr sz="2800" b="1">
                <a:latin typeface="+mj-lt"/>
                <a:cs typeface="Segoe UI" panose="020B0502040204020203" pitchFamily="34" charset="0"/>
              </a:defRPr>
            </a:lvl2pPr>
            <a:lvl3pPr>
              <a:defRPr sz="1100"/>
            </a:lvl3pPr>
            <a:lvl4pPr>
              <a:defRPr sz="1100"/>
            </a:lvl4pPr>
            <a:lvl5pPr>
              <a:defRPr sz="1050"/>
            </a:lvl5pPr>
          </a:lstStyle>
          <a:p>
            <a:r>
              <a:rPr lang="en-US" sz="2800" b="1"/>
              <a:t>Aim Engage Grow</a:t>
            </a:r>
          </a:p>
        </p:txBody>
      </p:sp>
      <p:sp>
        <p:nvSpPr>
          <p:cNvPr id="13" name="Content Placeholder 3">
            <a:extLst>
              <a:ext uri="{FF2B5EF4-FFF2-40B4-BE49-F238E27FC236}">
                <a16:creationId xmlns:a16="http://schemas.microsoft.com/office/drawing/2014/main" id="{EE1C1226-B948-935F-4374-3C5750E7C041}"/>
              </a:ext>
            </a:extLst>
          </p:cNvPr>
          <p:cNvSpPr>
            <a:spLocks noGrp="1"/>
          </p:cNvSpPr>
          <p:nvPr>
            <p:ph sz="quarter" idx="30"/>
          </p:nvPr>
        </p:nvSpPr>
        <p:spPr>
          <a:xfrm>
            <a:off x="457200" y="5029200"/>
            <a:ext cx="640080" cy="640080"/>
          </a:xfrm>
        </p:spPr>
        <p:txBody>
          <a:bodyPr lIns="457200" tIns="457200" rIns="457200" bIns="457200">
            <a:noAutofit/>
          </a:bodyPr>
          <a:lstStyle>
            <a:lvl1pPr>
              <a:defRPr sz="1600"/>
            </a:lvl1pPr>
            <a:lvl2pPr>
              <a:defRPr sz="1400"/>
            </a:lvl2pPr>
            <a:lvl3pPr>
              <a:defRPr sz="1100"/>
            </a:lvl3pPr>
            <a:lvl4pPr>
              <a:defRPr sz="1100"/>
            </a:lvl4pPr>
            <a:lvl5pPr>
              <a:defRPr sz="1050"/>
            </a:lvl5pPr>
          </a:lstStyle>
          <a:p>
            <a:pPr lvl="0"/>
            <a:endParaRPr lang="en-US"/>
          </a:p>
        </p:txBody>
      </p:sp>
      <p:sp>
        <p:nvSpPr>
          <p:cNvPr id="14" name="Content Placeholder 3">
            <a:extLst>
              <a:ext uri="{FF2B5EF4-FFF2-40B4-BE49-F238E27FC236}">
                <a16:creationId xmlns:a16="http://schemas.microsoft.com/office/drawing/2014/main" id="{55E86B67-2E7C-7A74-1B17-E70CBA2BDA62}"/>
              </a:ext>
            </a:extLst>
          </p:cNvPr>
          <p:cNvSpPr>
            <a:spLocks noGrp="1"/>
          </p:cNvSpPr>
          <p:nvPr>
            <p:ph sz="quarter" idx="31"/>
          </p:nvPr>
        </p:nvSpPr>
        <p:spPr>
          <a:xfrm>
            <a:off x="3314700" y="5029200"/>
            <a:ext cx="640080" cy="640080"/>
          </a:xfrm>
        </p:spPr>
        <p:txBody>
          <a:bodyPr lIns="457200" tIns="457200" rIns="457200" bIns="457200">
            <a:noAutofit/>
          </a:bodyPr>
          <a:lstStyle>
            <a:lvl1pPr>
              <a:defRPr sz="1600"/>
            </a:lvl1pPr>
            <a:lvl2pPr>
              <a:defRPr sz="1400"/>
            </a:lvl2pPr>
            <a:lvl3pPr>
              <a:defRPr sz="1100"/>
            </a:lvl3pPr>
            <a:lvl4pPr>
              <a:defRPr sz="1100"/>
            </a:lvl4pPr>
            <a:lvl5pPr>
              <a:defRPr sz="1050"/>
            </a:lvl5pPr>
          </a:lstStyle>
          <a:p>
            <a:pPr lvl="0"/>
            <a:endParaRPr lang="en-US"/>
          </a:p>
        </p:txBody>
      </p:sp>
    </p:spTree>
    <p:extLst>
      <p:ext uri="{BB962C8B-B14F-4D97-AF65-F5344CB8AC3E}">
        <p14:creationId xmlns:p14="http://schemas.microsoft.com/office/powerpoint/2010/main" val="19952349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72">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AEG_alt">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DE9BA1B-AB55-3766-3B75-DAC817ED3516}"/>
              </a:ext>
            </a:extLst>
          </p:cNvPr>
          <p:cNvSpPr>
            <a:spLocks noGrp="1"/>
          </p:cNvSpPr>
          <p:nvPr>
            <p:ph type="title" hasCustomPrompt="1"/>
          </p:nvPr>
        </p:nvSpPr>
        <p:spPr>
          <a:xfrm>
            <a:off x="457200" y="1828799"/>
            <a:ext cx="5562600" cy="1347537"/>
          </a:xfrm>
        </p:spPr>
        <p:txBody>
          <a:bodyPr rIns="182880" anchor="t"/>
          <a:lstStyle>
            <a:lvl1pPr>
              <a:defRPr sz="3600"/>
            </a:lvl1pPr>
          </a:lstStyle>
          <a:p>
            <a:r>
              <a:rPr lang="en-US"/>
              <a:t>Headline Avenir Bold (36pt)</a:t>
            </a:r>
          </a:p>
        </p:txBody>
      </p:sp>
      <p:sp>
        <p:nvSpPr>
          <p:cNvPr id="9" name="Content Placeholder 3">
            <a:extLst>
              <a:ext uri="{FF2B5EF4-FFF2-40B4-BE49-F238E27FC236}">
                <a16:creationId xmlns:a16="http://schemas.microsoft.com/office/drawing/2014/main" id="{48D590E7-24BB-8D02-87B0-CC0A89CF3858}"/>
              </a:ext>
            </a:extLst>
          </p:cNvPr>
          <p:cNvSpPr>
            <a:spLocks noGrp="1"/>
          </p:cNvSpPr>
          <p:nvPr>
            <p:ph sz="quarter" idx="14"/>
          </p:nvPr>
        </p:nvSpPr>
        <p:spPr>
          <a:xfrm>
            <a:off x="6172200" y="0"/>
            <a:ext cx="6019800" cy="6858000"/>
          </a:xfrm>
        </p:spPr>
        <p:txBody>
          <a:bodyPr lIns="457200" tIns="457200" rIns="457200" bIns="4572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7DFD3EBC-CEF7-F13E-4166-673F7429E3E8}"/>
              </a:ext>
            </a:extLst>
          </p:cNvPr>
          <p:cNvSpPr>
            <a:spLocks noGrp="1"/>
          </p:cNvSpPr>
          <p:nvPr>
            <p:ph type="ftr" sz="quarter" idx="23"/>
          </p:nvPr>
        </p:nvSpPr>
        <p:spPr/>
        <p:txBody>
          <a:bodyPr/>
          <a:lstStyle/>
          <a:p>
            <a:r>
              <a:rPr lang="en-US"/>
              <a:t> </a:t>
            </a:r>
          </a:p>
        </p:txBody>
      </p:sp>
      <p:sp>
        <p:nvSpPr>
          <p:cNvPr id="6" name="Slide Number Placeholder 1">
            <a:extLst>
              <a:ext uri="{FF2B5EF4-FFF2-40B4-BE49-F238E27FC236}">
                <a16:creationId xmlns:a16="http://schemas.microsoft.com/office/drawing/2014/main" id="{DB056F3E-C268-7D46-F3DC-5894DF6BBD79}"/>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D1620E52-2878-44A6-9DFF-CDE69DED98D6}"/>
              </a:ext>
            </a:extLst>
          </p:cNvPr>
          <p:cNvSpPr>
            <a:spLocks noGrp="1"/>
          </p:cNvSpPr>
          <p:nvPr>
            <p:ph type="dt" sz="half" idx="25"/>
          </p:nvPr>
        </p:nvSpPr>
        <p:spPr/>
        <p:txBody>
          <a:bodyPr/>
          <a:lstStyle/>
          <a:p>
            <a:endParaRPr lang="en-US"/>
          </a:p>
        </p:txBody>
      </p:sp>
      <p:sp>
        <p:nvSpPr>
          <p:cNvPr id="4" name="Text Placeholder 9">
            <a:extLst>
              <a:ext uri="{FF2B5EF4-FFF2-40B4-BE49-F238E27FC236}">
                <a16:creationId xmlns:a16="http://schemas.microsoft.com/office/drawing/2014/main" id="{FCF8B904-0D12-765D-AC66-A00DC1AF2163}"/>
              </a:ext>
            </a:extLst>
          </p:cNvPr>
          <p:cNvSpPr>
            <a:spLocks noGrp="1"/>
          </p:cNvSpPr>
          <p:nvPr>
            <p:ph type="body" sz="quarter" idx="26"/>
          </p:nvPr>
        </p:nvSpPr>
        <p:spPr>
          <a:xfrm>
            <a:off x="457200" y="3352800"/>
            <a:ext cx="5562600" cy="3048000"/>
          </a:xfrm>
        </p:spPr>
        <p:txBody>
          <a:bodyPr rIns="182880">
            <a:noAutofit/>
          </a:bodyPr>
          <a:lstStyle>
            <a:lvl1pPr>
              <a:defRPr sz="1600" b="0"/>
            </a:lvl1pPr>
            <a:lvl2pPr>
              <a:defRPr sz="1400"/>
            </a:lvl2pPr>
            <a:lvl3pPr>
              <a:defRPr sz="1100"/>
            </a:lvl3pPr>
            <a:lvl4pPr>
              <a:defRPr sz="1100"/>
            </a:lvl4pPr>
            <a:lvl5pPr>
              <a:defRPr sz="1050"/>
            </a:lvl5pPr>
          </a:lstStyle>
          <a:p>
            <a:pPr lvl="0"/>
            <a:endParaRPr lang="en-US"/>
          </a:p>
        </p:txBody>
      </p:sp>
      <p:sp>
        <p:nvSpPr>
          <p:cNvPr id="5" name="Content Placeholder 3">
            <a:extLst>
              <a:ext uri="{FF2B5EF4-FFF2-40B4-BE49-F238E27FC236}">
                <a16:creationId xmlns:a16="http://schemas.microsoft.com/office/drawing/2014/main" id="{6C2D2823-1CEB-790C-591A-7E09A1802130}"/>
              </a:ext>
            </a:extLst>
          </p:cNvPr>
          <p:cNvSpPr>
            <a:spLocks noGrp="1"/>
          </p:cNvSpPr>
          <p:nvPr>
            <p:ph sz="quarter" idx="28"/>
          </p:nvPr>
        </p:nvSpPr>
        <p:spPr>
          <a:xfrm>
            <a:off x="457200" y="457200"/>
            <a:ext cx="548640" cy="548640"/>
          </a:xfrm>
        </p:spPr>
        <p:txBody>
          <a:bodyPr lIns="457200" tIns="457200" rIns="457200" bIns="457200">
            <a:noAutofit/>
          </a:bodyPr>
          <a:lstStyle>
            <a:lvl1pPr>
              <a:defRPr sz="1600"/>
            </a:lvl1pPr>
            <a:lvl2pPr>
              <a:defRPr sz="1400"/>
            </a:lvl2pPr>
            <a:lvl3pPr>
              <a:defRPr sz="1100"/>
            </a:lvl3pPr>
            <a:lvl4pPr>
              <a:defRPr sz="1100"/>
            </a:lvl4pPr>
            <a:lvl5pPr>
              <a:defRPr sz="1050"/>
            </a:lvl5pPr>
          </a:lstStyle>
          <a:p>
            <a:pPr lvl="0"/>
            <a:endParaRPr lang="en-US"/>
          </a:p>
        </p:txBody>
      </p:sp>
      <p:sp>
        <p:nvSpPr>
          <p:cNvPr id="7" name="Text Placeholder 9">
            <a:extLst>
              <a:ext uri="{FF2B5EF4-FFF2-40B4-BE49-F238E27FC236}">
                <a16:creationId xmlns:a16="http://schemas.microsoft.com/office/drawing/2014/main" id="{B7503C09-D231-8FD3-1783-EB42FB25E289}"/>
              </a:ext>
            </a:extLst>
          </p:cNvPr>
          <p:cNvSpPr>
            <a:spLocks noGrp="1"/>
          </p:cNvSpPr>
          <p:nvPr>
            <p:ph type="body" sz="quarter" idx="29" hasCustomPrompt="1"/>
          </p:nvPr>
        </p:nvSpPr>
        <p:spPr>
          <a:xfrm>
            <a:off x="1154876" y="457200"/>
            <a:ext cx="3161037" cy="548640"/>
          </a:xfrm>
        </p:spPr>
        <p:txBody>
          <a:bodyPr anchor="ctr">
            <a:noAutofit/>
          </a:bodyPr>
          <a:lstStyle>
            <a:lvl1pPr>
              <a:defRPr sz="1600"/>
            </a:lvl1pPr>
            <a:lvl2pPr>
              <a:defRPr sz="2800" b="1">
                <a:latin typeface="+mj-lt"/>
                <a:cs typeface="Segoe UI" panose="020B0502040204020203" pitchFamily="34" charset="0"/>
              </a:defRPr>
            </a:lvl2pPr>
            <a:lvl3pPr>
              <a:defRPr sz="1100"/>
            </a:lvl3pPr>
            <a:lvl4pPr>
              <a:defRPr sz="1100"/>
            </a:lvl4pPr>
            <a:lvl5pPr>
              <a:defRPr sz="1050"/>
            </a:lvl5pPr>
          </a:lstStyle>
          <a:p>
            <a:r>
              <a:rPr lang="en-US" sz="2800" b="1"/>
              <a:t>Aim Engage Grow</a:t>
            </a:r>
          </a:p>
        </p:txBody>
      </p:sp>
    </p:spTree>
    <p:extLst>
      <p:ext uri="{BB962C8B-B14F-4D97-AF65-F5344CB8AC3E}">
        <p14:creationId xmlns:p14="http://schemas.microsoft.com/office/powerpoint/2010/main" val="309810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72">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AEG_details">
    <p:bg>
      <p:bgRef idx="1001">
        <a:schemeClr val="bg1"/>
      </p:bgRef>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DFD3EBC-CEF7-F13E-4166-673F7429E3E8}"/>
              </a:ext>
            </a:extLst>
          </p:cNvPr>
          <p:cNvSpPr>
            <a:spLocks noGrp="1"/>
          </p:cNvSpPr>
          <p:nvPr>
            <p:ph type="ftr" sz="quarter" idx="23"/>
          </p:nvPr>
        </p:nvSpPr>
        <p:spPr/>
        <p:txBody>
          <a:bodyPr/>
          <a:lstStyle/>
          <a:p>
            <a:r>
              <a:rPr lang="en-US"/>
              <a:t> </a:t>
            </a:r>
          </a:p>
        </p:txBody>
      </p:sp>
      <p:sp>
        <p:nvSpPr>
          <p:cNvPr id="6" name="Slide Number Placeholder 1">
            <a:extLst>
              <a:ext uri="{FF2B5EF4-FFF2-40B4-BE49-F238E27FC236}">
                <a16:creationId xmlns:a16="http://schemas.microsoft.com/office/drawing/2014/main" id="{DB056F3E-C268-7D46-F3DC-5894DF6BBD79}"/>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D1620E52-2878-44A6-9DFF-CDE69DED98D6}"/>
              </a:ext>
            </a:extLst>
          </p:cNvPr>
          <p:cNvSpPr>
            <a:spLocks noGrp="1"/>
          </p:cNvSpPr>
          <p:nvPr>
            <p:ph type="dt" sz="half" idx="25"/>
          </p:nvPr>
        </p:nvSpPr>
        <p:spPr/>
        <p:txBody>
          <a:bodyPr/>
          <a:lstStyle/>
          <a:p>
            <a:endParaRPr lang="en-US"/>
          </a:p>
        </p:txBody>
      </p:sp>
      <p:sp>
        <p:nvSpPr>
          <p:cNvPr id="13" name="Content Placeholder 3">
            <a:extLst>
              <a:ext uri="{FF2B5EF4-FFF2-40B4-BE49-F238E27FC236}">
                <a16:creationId xmlns:a16="http://schemas.microsoft.com/office/drawing/2014/main" id="{EE1C1226-B948-935F-4374-3C5750E7C041}"/>
              </a:ext>
            </a:extLst>
          </p:cNvPr>
          <p:cNvSpPr>
            <a:spLocks noGrp="1"/>
          </p:cNvSpPr>
          <p:nvPr>
            <p:ph sz="quarter" idx="30"/>
          </p:nvPr>
        </p:nvSpPr>
        <p:spPr>
          <a:xfrm>
            <a:off x="615950" y="2543227"/>
            <a:ext cx="822960" cy="822960"/>
          </a:xfrm>
        </p:spPr>
        <p:txBody>
          <a:bodyPr lIns="457200" tIns="457200" rIns="457200" bIns="457200">
            <a:noAutofit/>
          </a:bodyPr>
          <a:lstStyle>
            <a:lvl1pPr>
              <a:defRPr sz="1600"/>
            </a:lvl1pPr>
            <a:lvl2pPr>
              <a:defRPr sz="1400"/>
            </a:lvl2pPr>
            <a:lvl3pPr>
              <a:defRPr sz="1100"/>
            </a:lvl3pPr>
            <a:lvl4pPr>
              <a:defRPr sz="1100"/>
            </a:lvl4pPr>
            <a:lvl5pPr>
              <a:defRPr sz="1050"/>
            </a:lvl5pPr>
          </a:lstStyle>
          <a:p>
            <a:pPr lvl="0"/>
            <a:endParaRPr lang="en-US"/>
          </a:p>
        </p:txBody>
      </p:sp>
      <p:sp>
        <p:nvSpPr>
          <p:cNvPr id="14" name="Content Placeholder 3">
            <a:extLst>
              <a:ext uri="{FF2B5EF4-FFF2-40B4-BE49-F238E27FC236}">
                <a16:creationId xmlns:a16="http://schemas.microsoft.com/office/drawing/2014/main" id="{55E86B67-2E7C-7A74-1B17-E70CBA2BDA62}"/>
              </a:ext>
            </a:extLst>
          </p:cNvPr>
          <p:cNvSpPr>
            <a:spLocks noGrp="1"/>
          </p:cNvSpPr>
          <p:nvPr>
            <p:ph sz="quarter" idx="31"/>
          </p:nvPr>
        </p:nvSpPr>
        <p:spPr>
          <a:xfrm>
            <a:off x="6365699" y="2543227"/>
            <a:ext cx="822960" cy="822960"/>
          </a:xfrm>
        </p:spPr>
        <p:txBody>
          <a:bodyPr lIns="457200" tIns="457200" rIns="457200" bIns="457200">
            <a:noAutofit/>
          </a:bodyPr>
          <a:lstStyle>
            <a:lvl1pPr>
              <a:defRPr sz="1600"/>
            </a:lvl1pPr>
            <a:lvl2pPr>
              <a:defRPr sz="1400"/>
            </a:lvl2pPr>
            <a:lvl3pPr>
              <a:defRPr sz="1100"/>
            </a:lvl3pPr>
            <a:lvl4pPr>
              <a:defRPr sz="1100"/>
            </a:lvl4pPr>
            <a:lvl5pPr>
              <a:defRPr sz="1050"/>
            </a:lvl5pPr>
          </a:lstStyle>
          <a:p>
            <a:pPr lvl="0"/>
            <a:endParaRPr lang="en-US"/>
          </a:p>
        </p:txBody>
      </p:sp>
      <p:sp>
        <p:nvSpPr>
          <p:cNvPr id="21" name="Text Placeholder 3">
            <a:extLst>
              <a:ext uri="{FF2B5EF4-FFF2-40B4-BE49-F238E27FC236}">
                <a16:creationId xmlns:a16="http://schemas.microsoft.com/office/drawing/2014/main" id="{6A8835C1-4A80-03AB-FAC9-4F7193FFB6F1}"/>
              </a:ext>
            </a:extLst>
          </p:cNvPr>
          <p:cNvSpPr>
            <a:spLocks noGrp="1"/>
          </p:cNvSpPr>
          <p:nvPr>
            <p:ph idx="15" hasCustomPrompt="1"/>
          </p:nvPr>
        </p:nvSpPr>
        <p:spPr>
          <a:xfrm>
            <a:off x="1678736" y="2263987"/>
            <a:ext cx="4341063" cy="219456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3" name="Text Placeholder 4">
            <a:extLst>
              <a:ext uri="{FF2B5EF4-FFF2-40B4-BE49-F238E27FC236}">
                <a16:creationId xmlns:a16="http://schemas.microsoft.com/office/drawing/2014/main" id="{0D2A0F03-F5B9-3420-CD77-00A34048BA5E}"/>
              </a:ext>
            </a:extLst>
          </p:cNvPr>
          <p:cNvSpPr>
            <a:spLocks noGrp="1"/>
          </p:cNvSpPr>
          <p:nvPr>
            <p:ph idx="16" hasCustomPrompt="1"/>
          </p:nvPr>
        </p:nvSpPr>
        <p:spPr>
          <a:xfrm>
            <a:off x="7480627" y="2263987"/>
            <a:ext cx="4101773" cy="219456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4" name="Text Placeholder 5">
            <a:extLst>
              <a:ext uri="{FF2B5EF4-FFF2-40B4-BE49-F238E27FC236}">
                <a16:creationId xmlns:a16="http://schemas.microsoft.com/office/drawing/2014/main" id="{ED558D52-FEEA-3853-9C76-C0CEF0CB2B66}"/>
              </a:ext>
            </a:extLst>
          </p:cNvPr>
          <p:cNvSpPr>
            <a:spLocks noGrp="1"/>
          </p:cNvSpPr>
          <p:nvPr>
            <p:ph type="body" sz="quarter" idx="22" hasCustomPrompt="1"/>
          </p:nvPr>
        </p:nvSpPr>
        <p:spPr>
          <a:xfrm>
            <a:off x="1154876" y="1072255"/>
            <a:ext cx="5257823" cy="182563"/>
          </a:xfrm>
        </p:spPr>
        <p:txBody>
          <a:bodyPr>
            <a:noAutofit/>
          </a:bodyPr>
          <a:lstStyle>
            <a:lvl1pPr>
              <a:defRPr sz="1000">
                <a:solidFill>
                  <a:schemeClr val="tx2"/>
                </a:solidFill>
              </a:defRPr>
            </a:lvl1pPr>
          </a:lstStyle>
          <a:p>
            <a:r>
              <a:rPr lang="en-US"/>
              <a:t>What we achieve</a:t>
            </a:r>
          </a:p>
        </p:txBody>
      </p:sp>
      <p:sp>
        <p:nvSpPr>
          <p:cNvPr id="5" name="Content Placeholder 3">
            <a:extLst>
              <a:ext uri="{FF2B5EF4-FFF2-40B4-BE49-F238E27FC236}">
                <a16:creationId xmlns:a16="http://schemas.microsoft.com/office/drawing/2014/main" id="{CB42107A-BA8B-B62F-50B2-06EA57933783}"/>
              </a:ext>
            </a:extLst>
          </p:cNvPr>
          <p:cNvSpPr>
            <a:spLocks noGrp="1"/>
          </p:cNvSpPr>
          <p:nvPr>
            <p:ph sz="quarter" idx="28"/>
          </p:nvPr>
        </p:nvSpPr>
        <p:spPr>
          <a:xfrm>
            <a:off x="457200" y="457200"/>
            <a:ext cx="548640" cy="548640"/>
          </a:xfrm>
        </p:spPr>
        <p:txBody>
          <a:bodyPr lIns="457200" tIns="457200" rIns="457200" bIns="457200">
            <a:noAutofit/>
          </a:bodyPr>
          <a:lstStyle>
            <a:lvl1pPr>
              <a:defRPr sz="1600"/>
            </a:lvl1pPr>
            <a:lvl2pPr>
              <a:defRPr sz="1400"/>
            </a:lvl2pPr>
            <a:lvl3pPr>
              <a:defRPr sz="1100"/>
            </a:lvl3pPr>
            <a:lvl4pPr>
              <a:defRPr sz="1100"/>
            </a:lvl4pPr>
            <a:lvl5pPr>
              <a:defRPr sz="1050"/>
            </a:lvl5pPr>
          </a:lstStyle>
          <a:p>
            <a:pPr lvl="0"/>
            <a:endParaRPr lang="en-US"/>
          </a:p>
        </p:txBody>
      </p:sp>
      <p:sp>
        <p:nvSpPr>
          <p:cNvPr id="7" name="Text Placeholder 9">
            <a:extLst>
              <a:ext uri="{FF2B5EF4-FFF2-40B4-BE49-F238E27FC236}">
                <a16:creationId xmlns:a16="http://schemas.microsoft.com/office/drawing/2014/main" id="{FC035BD4-D39B-0CF1-65F4-F3854F0BA692}"/>
              </a:ext>
            </a:extLst>
          </p:cNvPr>
          <p:cNvSpPr>
            <a:spLocks noGrp="1"/>
          </p:cNvSpPr>
          <p:nvPr>
            <p:ph type="body" sz="quarter" idx="29" hasCustomPrompt="1"/>
          </p:nvPr>
        </p:nvSpPr>
        <p:spPr>
          <a:xfrm>
            <a:off x="1154876" y="457200"/>
            <a:ext cx="3161037" cy="548640"/>
          </a:xfrm>
        </p:spPr>
        <p:txBody>
          <a:bodyPr anchor="ctr">
            <a:noAutofit/>
          </a:bodyPr>
          <a:lstStyle>
            <a:lvl1pPr>
              <a:defRPr sz="1600"/>
            </a:lvl1pPr>
            <a:lvl2pPr>
              <a:defRPr sz="2800" b="1">
                <a:latin typeface="+mj-lt"/>
                <a:cs typeface="Segoe UI" panose="020B0502040204020203" pitchFamily="34" charset="0"/>
              </a:defRPr>
            </a:lvl2pPr>
            <a:lvl3pPr>
              <a:defRPr sz="1100"/>
            </a:lvl3pPr>
            <a:lvl4pPr>
              <a:defRPr sz="1100"/>
            </a:lvl4pPr>
            <a:lvl5pPr>
              <a:defRPr sz="1050"/>
            </a:lvl5pPr>
          </a:lstStyle>
          <a:p>
            <a:r>
              <a:rPr lang="en-US" sz="2800" b="1"/>
              <a:t>Aim Engage Grow</a:t>
            </a:r>
          </a:p>
        </p:txBody>
      </p:sp>
    </p:spTree>
    <p:extLst>
      <p:ext uri="{BB962C8B-B14F-4D97-AF65-F5344CB8AC3E}">
        <p14:creationId xmlns:p14="http://schemas.microsoft.com/office/powerpoint/2010/main" val="22616296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72">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_AEG_offerings">
    <p:bg>
      <p:bgRef idx="1001">
        <a:schemeClr val="bg1"/>
      </p:bgRef>
    </p:bg>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3493449" y="1981199"/>
            <a:ext cx="1920240" cy="3550021"/>
          </a:xfrm>
          <a:prstGeom prst="rect">
            <a:avLst/>
          </a:prstGeom>
        </p:spPr>
        <p:txBody>
          <a:bodyPr vert="horz" lIns="0" tIns="45720" rIns="0" bIns="45720" rtlCol="0">
            <a:noAutofit/>
          </a:bodyPr>
          <a:lstStyle>
            <a:lvl1pPr>
              <a:defRPr sz="2000"/>
            </a:lvl1pPr>
            <a:lvl2pPr>
              <a:defRPr sz="1800"/>
            </a:lvl2pPr>
            <a:lvl3pPr>
              <a:defRPr sz="2400"/>
            </a:lvl3pPr>
            <a:lvl4pPr>
              <a:defRPr sz="1600"/>
            </a:lvl4pPr>
            <a:lvl5pPr>
              <a:defRPr sz="1600"/>
            </a:lvl5pPr>
            <a:lvl6pPr>
              <a:defRPr sz="1600"/>
            </a:lvl6pPr>
            <a:lvl7pPr>
              <a:defRPr sz="1600"/>
            </a:lvl7pPr>
            <a:lvl8pPr>
              <a:defRPr sz="1600"/>
            </a:lvl8pPr>
            <a:lvl9pPr>
              <a:defRPr sz="1100"/>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5600486" y="1981199"/>
            <a:ext cx="1920240" cy="3550021"/>
          </a:xfrm>
          <a:prstGeom prst="rect">
            <a:avLst/>
          </a:prstGeom>
        </p:spPr>
        <p:txBody>
          <a:bodyPr vert="horz" lIns="0" tIns="45720" rIns="0" bIns="45720" rtlCol="0">
            <a:noAutofit/>
          </a:bodyPr>
          <a:lstStyle>
            <a:lvl1pPr>
              <a:defRPr sz="2000"/>
            </a:lvl1pPr>
            <a:lvl2pPr>
              <a:defRPr sz="1800"/>
            </a:lvl2pPr>
            <a:lvl3pPr>
              <a:defRPr sz="2400"/>
            </a:lvl3pPr>
            <a:lvl4pPr>
              <a:defRPr sz="1600"/>
            </a:lvl4pPr>
            <a:lvl5pPr>
              <a:defRPr sz="1600"/>
            </a:lvl5pPr>
            <a:lvl6pPr>
              <a:defRPr sz="1600"/>
            </a:lvl6pPr>
            <a:lvl7pPr>
              <a:defRPr sz="1600"/>
            </a:lvl7pPr>
            <a:lvl8pPr>
              <a:defRPr sz="1600"/>
            </a:lvl8pPr>
            <a:lvl9pPr>
              <a:defRPr sz="1200"/>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Text Placeholder 4">
            <a:extLst>
              <a:ext uri="{FF2B5EF4-FFF2-40B4-BE49-F238E27FC236}">
                <a16:creationId xmlns:a16="http://schemas.microsoft.com/office/drawing/2014/main" id="{5BD7F0C7-5E69-B67B-6647-AFBD7C3C8704}"/>
              </a:ext>
            </a:extLst>
          </p:cNvPr>
          <p:cNvSpPr>
            <a:spLocks noGrp="1"/>
          </p:cNvSpPr>
          <p:nvPr>
            <p:ph idx="16" hasCustomPrompt="1"/>
          </p:nvPr>
        </p:nvSpPr>
        <p:spPr>
          <a:xfrm>
            <a:off x="7707523" y="1981199"/>
            <a:ext cx="1920240" cy="3550021"/>
          </a:xfrm>
          <a:prstGeom prst="rect">
            <a:avLst/>
          </a:prstGeom>
        </p:spPr>
        <p:txBody>
          <a:bodyPr vert="horz" lIns="0" tIns="45720" rIns="0" bIns="45720" rtlCol="0">
            <a:noAutofit/>
          </a:bodyPr>
          <a:lstStyle>
            <a:lvl1pPr>
              <a:defRPr sz="2000"/>
            </a:lvl1pPr>
            <a:lvl2pPr>
              <a:defRPr sz="1800"/>
            </a:lvl2pPr>
            <a:lvl3pPr>
              <a:defRPr sz="2400"/>
            </a:lvl3pPr>
            <a:lvl4pPr>
              <a:defRPr sz="1600"/>
            </a:lvl4pPr>
            <a:lvl5pPr>
              <a:defRPr sz="1600"/>
            </a:lvl5pPr>
            <a:lvl6pPr>
              <a:defRPr sz="1600"/>
            </a:lvl6pPr>
            <a:lvl7pPr>
              <a:defRPr sz="1600"/>
            </a:lvl7pPr>
            <a:lvl8pPr>
              <a:defRPr sz="1600"/>
            </a:lvl8pPr>
            <a:lvl9pPr>
              <a:defRPr sz="900"/>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Text Placeholder 5">
            <a:extLst>
              <a:ext uri="{FF2B5EF4-FFF2-40B4-BE49-F238E27FC236}">
                <a16:creationId xmlns:a16="http://schemas.microsoft.com/office/drawing/2014/main" id="{A174D4A6-37AF-6CDC-DEDA-118D4769CDC3}"/>
              </a:ext>
            </a:extLst>
          </p:cNvPr>
          <p:cNvSpPr>
            <a:spLocks noGrp="1"/>
          </p:cNvSpPr>
          <p:nvPr>
            <p:ph idx="22" hasCustomPrompt="1"/>
          </p:nvPr>
        </p:nvSpPr>
        <p:spPr>
          <a:xfrm>
            <a:off x="9814560" y="1981199"/>
            <a:ext cx="1920240" cy="3550021"/>
          </a:xfrm>
          <a:prstGeom prst="rect">
            <a:avLst/>
          </a:prstGeom>
        </p:spPr>
        <p:txBody>
          <a:bodyPr vert="horz" lIns="0" tIns="45720" rIns="0" bIns="45720" rtlCol="0">
            <a:noAutofit/>
          </a:bodyPr>
          <a:lstStyle>
            <a:lvl1pPr>
              <a:defRPr sz="2000"/>
            </a:lvl1pPr>
            <a:lvl2pPr>
              <a:defRPr sz="1800"/>
            </a:lvl2pPr>
            <a:lvl3pPr>
              <a:defRPr sz="2400"/>
            </a:lvl3pPr>
            <a:lvl4pPr>
              <a:defRPr sz="1600"/>
            </a:lvl4pPr>
            <a:lvl5pPr>
              <a:defRPr sz="1600"/>
            </a:lvl5pPr>
            <a:lvl6pPr>
              <a:defRPr sz="1600"/>
            </a:lvl6pPr>
            <a:lvl7pPr>
              <a:defRPr sz="1600"/>
            </a:lvl7pPr>
            <a:lvl8pPr>
              <a:defRPr sz="1600"/>
            </a:lvl8pPr>
            <a:lvl9pPr>
              <a:defRPr sz="1200"/>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A7CA0542-B95A-1FAA-EA96-C70DB50C3AA0}"/>
              </a:ext>
            </a:extLst>
          </p:cNvPr>
          <p:cNvSpPr>
            <a:spLocks noGrp="1"/>
          </p:cNvSpPr>
          <p:nvPr>
            <p:ph type="ftr" sz="quarter" idx="23"/>
          </p:nvPr>
        </p:nvSpPr>
        <p:spPr/>
        <p:txBody>
          <a:bodyPr/>
          <a:lstStyle/>
          <a:p>
            <a:r>
              <a:rPr lang="en-US"/>
              <a:t> </a:t>
            </a:r>
          </a:p>
        </p:txBody>
      </p:sp>
      <p:sp>
        <p:nvSpPr>
          <p:cNvPr id="11" name="Slide Number Placeholder 1">
            <a:extLst>
              <a:ext uri="{FF2B5EF4-FFF2-40B4-BE49-F238E27FC236}">
                <a16:creationId xmlns:a16="http://schemas.microsoft.com/office/drawing/2014/main" id="{A03FFD81-EE9D-124D-D1F1-AA501AB261D4}"/>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4" name="Date Placeholder 3">
            <a:extLst>
              <a:ext uri="{FF2B5EF4-FFF2-40B4-BE49-F238E27FC236}">
                <a16:creationId xmlns:a16="http://schemas.microsoft.com/office/drawing/2014/main" id="{6B63A3F4-2E63-F2DC-E01F-C9386B1FF322}"/>
              </a:ext>
            </a:extLst>
          </p:cNvPr>
          <p:cNvSpPr>
            <a:spLocks noGrp="1"/>
          </p:cNvSpPr>
          <p:nvPr>
            <p:ph type="dt" sz="half" idx="25"/>
          </p:nvPr>
        </p:nvSpPr>
        <p:spPr/>
        <p:txBody>
          <a:bodyPr/>
          <a:lstStyle/>
          <a:p>
            <a:endParaRPr lang="en-US"/>
          </a:p>
        </p:txBody>
      </p:sp>
      <p:sp>
        <p:nvSpPr>
          <p:cNvPr id="12" name="Text Placeholder 9">
            <a:extLst>
              <a:ext uri="{FF2B5EF4-FFF2-40B4-BE49-F238E27FC236}">
                <a16:creationId xmlns:a16="http://schemas.microsoft.com/office/drawing/2014/main" id="{7B7393BC-64CE-B840-45BA-99CA896ED40B}"/>
              </a:ext>
            </a:extLst>
          </p:cNvPr>
          <p:cNvSpPr>
            <a:spLocks noGrp="1"/>
          </p:cNvSpPr>
          <p:nvPr>
            <p:ph type="body" sz="quarter" idx="15"/>
          </p:nvPr>
        </p:nvSpPr>
        <p:spPr>
          <a:xfrm>
            <a:off x="3449261" y="5643038"/>
            <a:ext cx="1927135" cy="296324"/>
          </a:xfrm>
        </p:spPr>
        <p:txBody>
          <a:bodyPr>
            <a:noAutofit/>
          </a:bodyPr>
          <a:lstStyle>
            <a:lvl1pPr>
              <a:defRPr sz="1200" b="1">
                <a:solidFill>
                  <a:schemeClr val="bg1">
                    <a:lumMod val="50000"/>
                  </a:schemeClr>
                </a:solidFill>
              </a:defRPr>
            </a:lvl1pPr>
            <a:lvl2pPr>
              <a:defRPr sz="1200"/>
            </a:lvl2pPr>
          </a:lstStyle>
          <a:p>
            <a:pPr lvl="0"/>
            <a:r>
              <a:rPr lang="en-US"/>
              <a:t>Click to</a:t>
            </a:r>
          </a:p>
        </p:txBody>
      </p:sp>
      <p:sp>
        <p:nvSpPr>
          <p:cNvPr id="14" name="Text Placeholder 9">
            <a:extLst>
              <a:ext uri="{FF2B5EF4-FFF2-40B4-BE49-F238E27FC236}">
                <a16:creationId xmlns:a16="http://schemas.microsoft.com/office/drawing/2014/main" id="{D6E611BD-CD84-4EFA-8649-FE85F1B93764}"/>
              </a:ext>
            </a:extLst>
          </p:cNvPr>
          <p:cNvSpPr>
            <a:spLocks noGrp="1"/>
          </p:cNvSpPr>
          <p:nvPr>
            <p:ph type="body" sz="quarter" idx="26"/>
          </p:nvPr>
        </p:nvSpPr>
        <p:spPr>
          <a:xfrm>
            <a:off x="6463088" y="5597551"/>
            <a:ext cx="2048395" cy="762000"/>
          </a:xfrm>
        </p:spPr>
        <p:txBody>
          <a:bodyPr>
            <a:noAutofit/>
          </a:bodyPr>
          <a:lstStyle>
            <a:lvl1pPr>
              <a:defRPr sz="1600" b="1"/>
            </a:lvl1pPr>
            <a:lvl2pPr>
              <a:defRPr sz="1400"/>
            </a:lvl2pPr>
            <a:lvl3pPr>
              <a:defRPr sz="1100"/>
            </a:lvl3pPr>
            <a:lvl4pPr>
              <a:defRPr sz="1100"/>
            </a:lvl4pPr>
            <a:lvl5pPr>
              <a:defRPr sz="1050"/>
            </a:lvl5pPr>
          </a:lstStyle>
          <a:p>
            <a:pPr lvl="0"/>
            <a:endParaRPr lang="en-US"/>
          </a:p>
        </p:txBody>
      </p:sp>
      <p:sp>
        <p:nvSpPr>
          <p:cNvPr id="15" name="Text Placeholder 9">
            <a:extLst>
              <a:ext uri="{FF2B5EF4-FFF2-40B4-BE49-F238E27FC236}">
                <a16:creationId xmlns:a16="http://schemas.microsoft.com/office/drawing/2014/main" id="{F3467D48-1D83-AC87-B88F-3FFE286FB7C9}"/>
              </a:ext>
            </a:extLst>
          </p:cNvPr>
          <p:cNvSpPr>
            <a:spLocks noGrp="1"/>
          </p:cNvSpPr>
          <p:nvPr>
            <p:ph type="body" sz="quarter" idx="27"/>
          </p:nvPr>
        </p:nvSpPr>
        <p:spPr>
          <a:xfrm>
            <a:off x="9566769" y="5597551"/>
            <a:ext cx="2168031" cy="762000"/>
          </a:xfrm>
        </p:spPr>
        <p:txBody>
          <a:bodyPr>
            <a:noAutofit/>
          </a:bodyPr>
          <a:lstStyle>
            <a:lvl1pPr>
              <a:defRPr sz="1600" b="1"/>
            </a:lvl1pPr>
            <a:lvl2pPr>
              <a:defRPr sz="1400"/>
            </a:lvl2pPr>
            <a:lvl3pPr>
              <a:defRPr sz="1100"/>
            </a:lvl3pPr>
            <a:lvl4pPr>
              <a:defRPr sz="1100"/>
            </a:lvl4pPr>
            <a:lvl5pPr>
              <a:defRPr sz="1050"/>
            </a:lvl5pPr>
          </a:lstStyle>
          <a:p>
            <a:pPr lvl="0"/>
            <a:endParaRPr lang="en-US"/>
          </a:p>
        </p:txBody>
      </p:sp>
      <p:sp>
        <p:nvSpPr>
          <p:cNvPr id="16" name="Content Placeholder 3">
            <a:extLst>
              <a:ext uri="{FF2B5EF4-FFF2-40B4-BE49-F238E27FC236}">
                <a16:creationId xmlns:a16="http://schemas.microsoft.com/office/drawing/2014/main" id="{CCF3220D-7B47-2719-EF2A-C590E4183BFE}"/>
              </a:ext>
            </a:extLst>
          </p:cNvPr>
          <p:cNvSpPr>
            <a:spLocks noGrp="1"/>
          </p:cNvSpPr>
          <p:nvPr>
            <p:ph sz="quarter" idx="30"/>
          </p:nvPr>
        </p:nvSpPr>
        <p:spPr>
          <a:xfrm>
            <a:off x="5585058" y="5597551"/>
            <a:ext cx="731520" cy="640080"/>
          </a:xfrm>
        </p:spPr>
        <p:txBody>
          <a:bodyPr lIns="457200" tIns="457200" rIns="457200" bIns="457200">
            <a:noAutofit/>
          </a:bodyPr>
          <a:lstStyle>
            <a:lvl1pPr>
              <a:defRPr sz="1600"/>
            </a:lvl1pPr>
            <a:lvl2pPr>
              <a:defRPr sz="1400"/>
            </a:lvl2pPr>
            <a:lvl3pPr>
              <a:defRPr sz="1100"/>
            </a:lvl3pPr>
            <a:lvl4pPr>
              <a:defRPr sz="1100"/>
            </a:lvl4pPr>
            <a:lvl5pPr>
              <a:defRPr sz="1050"/>
            </a:lvl5pPr>
          </a:lstStyle>
          <a:p>
            <a:pPr lvl="0"/>
            <a:endParaRPr lang="en-US"/>
          </a:p>
        </p:txBody>
      </p:sp>
      <p:sp>
        <p:nvSpPr>
          <p:cNvPr id="17" name="Content Placeholder 3">
            <a:extLst>
              <a:ext uri="{FF2B5EF4-FFF2-40B4-BE49-F238E27FC236}">
                <a16:creationId xmlns:a16="http://schemas.microsoft.com/office/drawing/2014/main" id="{86A2D71E-362E-D119-3E6C-80AF99C7C50A}"/>
              </a:ext>
            </a:extLst>
          </p:cNvPr>
          <p:cNvSpPr>
            <a:spLocks noGrp="1"/>
          </p:cNvSpPr>
          <p:nvPr>
            <p:ph sz="quarter" idx="31"/>
          </p:nvPr>
        </p:nvSpPr>
        <p:spPr>
          <a:xfrm>
            <a:off x="8663940" y="5597551"/>
            <a:ext cx="731520" cy="640080"/>
          </a:xfrm>
        </p:spPr>
        <p:txBody>
          <a:bodyPr lIns="457200" tIns="457200" rIns="457200" bIns="457200">
            <a:noAutofit/>
          </a:bodyPr>
          <a:lstStyle>
            <a:lvl1pPr>
              <a:defRPr sz="1600"/>
            </a:lvl1pPr>
            <a:lvl2pPr>
              <a:defRPr sz="1400"/>
            </a:lvl2pPr>
            <a:lvl3pPr>
              <a:defRPr sz="1100"/>
            </a:lvl3pPr>
            <a:lvl4pPr>
              <a:defRPr sz="1100"/>
            </a:lvl4pPr>
            <a:lvl5pPr>
              <a:defRPr sz="1050"/>
            </a:lvl5pPr>
          </a:lstStyle>
          <a:p>
            <a:pPr lvl="0"/>
            <a:endParaRPr lang="en-US"/>
          </a:p>
        </p:txBody>
      </p:sp>
      <p:sp>
        <p:nvSpPr>
          <p:cNvPr id="18" name="Content Placeholder 3">
            <a:extLst>
              <a:ext uri="{FF2B5EF4-FFF2-40B4-BE49-F238E27FC236}">
                <a16:creationId xmlns:a16="http://schemas.microsoft.com/office/drawing/2014/main" id="{903BCD94-C08C-0E49-B33E-4626E6AF78B3}"/>
              </a:ext>
            </a:extLst>
          </p:cNvPr>
          <p:cNvSpPr txBox="1">
            <a:spLocks/>
          </p:cNvSpPr>
          <p:nvPr userDrawn="1"/>
        </p:nvSpPr>
        <p:spPr>
          <a:xfrm>
            <a:off x="3506346" y="1485214"/>
            <a:ext cx="7254330" cy="386605"/>
          </a:xfrm>
          <a:prstGeom prst="rect">
            <a:avLst/>
          </a:prstGeom>
        </p:spPr>
        <p:txBody>
          <a:bodyPr vert="horz" lIns="0" tIns="0" rIns="0" bIns="0" rtlCol="0" anchor="b">
            <a:normAutofit/>
          </a:bodyPr>
          <a:lstStyle>
            <a:lvl1pPr marL="0" indent="0" algn="l" defTabSz="914400" rtl="0" eaLnBrk="1" latinLnBrk="0" hangingPunct="1">
              <a:lnSpc>
                <a:spcPct val="100000"/>
              </a:lnSpc>
              <a:spcBef>
                <a:spcPts val="1000"/>
              </a:spcBef>
              <a:spcAft>
                <a:spcPts val="600"/>
              </a:spcAft>
              <a:buFont typeface="Arial" panose="020B0604020202020204" pitchFamily="34" charset="0"/>
              <a:buNone/>
              <a:defRPr sz="2000" b="0" i="0" kern="1200">
                <a:solidFill>
                  <a:schemeClr val="tx1"/>
                </a:solidFill>
                <a:latin typeface="Avenir Medium" panose="02000503020000020003" pitchFamily="2" charset="0"/>
                <a:ea typeface="+mn-ea"/>
                <a:cs typeface="+mn-cs"/>
              </a:defRPr>
            </a:lvl1pPr>
            <a:lvl2pPr marL="0" indent="0" algn="l" defTabSz="914400" rtl="0" eaLnBrk="1" latinLnBrk="0" hangingPunct="1">
              <a:lnSpc>
                <a:spcPct val="110000"/>
              </a:lnSpc>
              <a:spcBef>
                <a:spcPts val="500"/>
              </a:spcBef>
              <a:spcAft>
                <a:spcPts val="500"/>
              </a:spcAft>
              <a:buFont typeface="Arial" panose="020B0604020202020204" pitchFamily="34" charset="0"/>
              <a:buNone/>
              <a:defRPr sz="1800" b="1" i="0" kern="1200">
                <a:solidFill>
                  <a:schemeClr val="tx1"/>
                </a:solidFill>
                <a:latin typeface="+mj-lt"/>
                <a:ea typeface="+mn-ea"/>
                <a:cs typeface="+mn-cs"/>
              </a:defRPr>
            </a:lvl2pPr>
            <a:lvl3pPr marL="0" indent="0" algn="l" defTabSz="914400" rtl="0" eaLnBrk="1" latinLnBrk="0" hangingPunct="1">
              <a:lnSpc>
                <a:spcPct val="150000"/>
              </a:lnSpc>
              <a:spcBef>
                <a:spcPts val="0"/>
              </a:spcBef>
              <a:spcAft>
                <a:spcPts val="500"/>
              </a:spcAft>
              <a:buFont typeface="Arial" panose="020B0604020202020204" pitchFamily="34" charset="0"/>
              <a:buNone/>
              <a:defRPr sz="1400" kern="1200">
                <a:solidFill>
                  <a:schemeClr val="tx1"/>
                </a:solidFill>
                <a:latin typeface="+mn-lt"/>
                <a:ea typeface="+mn-ea"/>
                <a:cs typeface="+mn-cs"/>
              </a:defRPr>
            </a:lvl3pPr>
            <a:lvl4pPr marL="274320" indent="-182880" algn="l" defTabSz="914400" rtl="0" eaLnBrk="1" latinLnBrk="0" hangingPunct="1">
              <a:lnSpc>
                <a:spcPct val="150000"/>
              </a:lnSpc>
              <a:spcBef>
                <a:spcPts val="0"/>
              </a:spcBef>
              <a:spcAft>
                <a:spcPts val="500"/>
              </a:spcAft>
              <a:buFont typeface="Arial" panose="020B0604020202020204" pitchFamily="34" charset="0"/>
              <a:buChar char="•"/>
              <a:defRPr sz="1400" kern="1200">
                <a:solidFill>
                  <a:schemeClr val="tx1"/>
                </a:solidFill>
                <a:latin typeface="+mn-lt"/>
                <a:ea typeface="+mn-ea"/>
                <a:cs typeface="+mn-cs"/>
              </a:defRPr>
            </a:lvl4pPr>
            <a:lvl5pPr marL="548640" indent="-182880" algn="l" defTabSz="914400" rtl="0" eaLnBrk="1" latinLnBrk="0" hangingPunct="1">
              <a:lnSpc>
                <a:spcPct val="150000"/>
              </a:lnSpc>
              <a:spcBef>
                <a:spcPts val="0"/>
              </a:spcBef>
              <a:spcAft>
                <a:spcPts val="500"/>
              </a:spcAft>
              <a:buFont typeface="Arial" panose="020B0604020202020204" pitchFamily="34" charset="0"/>
              <a:buChar char="•"/>
              <a:defRPr sz="1400" kern="1200">
                <a:solidFill>
                  <a:schemeClr val="tx1"/>
                </a:solidFill>
                <a:latin typeface="+mn-lt"/>
                <a:ea typeface="+mn-ea"/>
                <a:cs typeface="+mn-cs"/>
              </a:defRPr>
            </a:lvl5pPr>
            <a:lvl6pPr marL="0" indent="0" algn="l" defTabSz="914400" rtl="0" eaLnBrk="1" latinLnBrk="0" hangingPunct="1">
              <a:lnSpc>
                <a:spcPct val="150000"/>
              </a:lnSpc>
              <a:spcBef>
                <a:spcPts val="0"/>
              </a:spcBef>
              <a:spcAft>
                <a:spcPts val="500"/>
              </a:spcAft>
              <a:buClr>
                <a:schemeClr val="tx2"/>
              </a:buClr>
              <a:buFont typeface="Arial" panose="020B0604020202020204" pitchFamily="34" charset="0"/>
              <a:buNone/>
              <a:defRPr sz="1200" kern="1200">
                <a:solidFill>
                  <a:schemeClr val="tx1"/>
                </a:solidFill>
                <a:latin typeface="+mn-lt"/>
                <a:ea typeface="+mn-ea"/>
                <a:cs typeface="+mn-cs"/>
              </a:defRPr>
            </a:lvl6pPr>
            <a:lvl7pPr marL="274320" indent="-182880" algn="l" defTabSz="914400" rtl="0" eaLnBrk="1" latinLnBrk="0" hangingPunct="1">
              <a:lnSpc>
                <a:spcPct val="150000"/>
              </a:lnSpc>
              <a:spcBef>
                <a:spcPts val="0"/>
              </a:spcBef>
              <a:spcAft>
                <a:spcPts val="500"/>
              </a:spcAft>
              <a:buFont typeface="Arial" panose="020B0604020202020204" pitchFamily="34" charset="0"/>
              <a:buChar char="•"/>
              <a:defRPr sz="1200" kern="1200">
                <a:solidFill>
                  <a:schemeClr val="tx1"/>
                </a:solidFill>
                <a:latin typeface="+mn-lt"/>
                <a:ea typeface="+mn-ea"/>
                <a:cs typeface="+mn-cs"/>
              </a:defRPr>
            </a:lvl7pPr>
            <a:lvl8pPr marL="548640" indent="-182880" algn="l" defTabSz="914400" rtl="0" eaLnBrk="1" latinLnBrk="0" hangingPunct="1">
              <a:lnSpc>
                <a:spcPct val="150000"/>
              </a:lnSpc>
              <a:spcBef>
                <a:spcPts val="0"/>
              </a:spcBef>
              <a:spcAft>
                <a:spcPts val="500"/>
              </a:spcAft>
              <a:buFont typeface="Arial" panose="020B0604020202020204" pitchFamily="34" charset="0"/>
              <a:buChar char="•"/>
              <a:defRPr sz="1200" kern="1200">
                <a:solidFill>
                  <a:schemeClr val="tx1"/>
                </a:solidFill>
                <a:latin typeface="+mn-lt"/>
                <a:ea typeface="+mn-ea"/>
                <a:cs typeface="+mn-cs"/>
              </a:defRPr>
            </a:lvl8pPr>
            <a:lvl9pPr marL="0" indent="0" algn="l" defTabSz="914400" rtl="0" eaLnBrk="1" latinLnBrk="0" hangingPunct="1">
              <a:lnSpc>
                <a:spcPct val="12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a:lnSpc>
                <a:spcPts val="2000"/>
              </a:lnSpc>
            </a:pPr>
            <a:r>
              <a:rPr lang="en-US" sz="1400" b="1">
                <a:solidFill>
                  <a:schemeClr val="tx1"/>
                </a:solidFill>
                <a:latin typeface="+mn-lt"/>
              </a:rPr>
              <a:t>Activities</a:t>
            </a:r>
          </a:p>
        </p:txBody>
      </p:sp>
      <p:sp>
        <p:nvSpPr>
          <p:cNvPr id="3" name="Content Placeholder 3">
            <a:extLst>
              <a:ext uri="{FF2B5EF4-FFF2-40B4-BE49-F238E27FC236}">
                <a16:creationId xmlns:a16="http://schemas.microsoft.com/office/drawing/2014/main" id="{6A471789-5397-150D-53C9-3EC799A035BB}"/>
              </a:ext>
            </a:extLst>
          </p:cNvPr>
          <p:cNvSpPr>
            <a:spLocks noGrp="1"/>
          </p:cNvSpPr>
          <p:nvPr>
            <p:ph sz="quarter" idx="28"/>
          </p:nvPr>
        </p:nvSpPr>
        <p:spPr>
          <a:xfrm>
            <a:off x="457200" y="457200"/>
            <a:ext cx="548640" cy="548640"/>
          </a:xfrm>
        </p:spPr>
        <p:txBody>
          <a:bodyPr lIns="457200" tIns="457200" rIns="457200" bIns="457200">
            <a:noAutofit/>
          </a:bodyPr>
          <a:lstStyle>
            <a:lvl1pPr>
              <a:defRPr sz="1600"/>
            </a:lvl1pPr>
            <a:lvl2pPr>
              <a:defRPr sz="1400"/>
            </a:lvl2pPr>
            <a:lvl3pPr>
              <a:defRPr sz="1100"/>
            </a:lvl3pPr>
            <a:lvl4pPr>
              <a:defRPr sz="1100"/>
            </a:lvl4pPr>
            <a:lvl5pPr>
              <a:defRPr sz="1050"/>
            </a:lvl5pPr>
          </a:lstStyle>
          <a:p>
            <a:pPr lvl="0"/>
            <a:endParaRPr lang="en-US"/>
          </a:p>
        </p:txBody>
      </p:sp>
      <p:sp>
        <p:nvSpPr>
          <p:cNvPr id="6" name="Text Placeholder 9">
            <a:extLst>
              <a:ext uri="{FF2B5EF4-FFF2-40B4-BE49-F238E27FC236}">
                <a16:creationId xmlns:a16="http://schemas.microsoft.com/office/drawing/2014/main" id="{991F8461-A838-D4A5-57A6-F03E38E0734F}"/>
              </a:ext>
            </a:extLst>
          </p:cNvPr>
          <p:cNvSpPr>
            <a:spLocks noGrp="1"/>
          </p:cNvSpPr>
          <p:nvPr>
            <p:ph type="body" sz="quarter" idx="29" hasCustomPrompt="1"/>
          </p:nvPr>
        </p:nvSpPr>
        <p:spPr>
          <a:xfrm>
            <a:off x="1154876" y="457200"/>
            <a:ext cx="3161037" cy="548640"/>
          </a:xfrm>
        </p:spPr>
        <p:txBody>
          <a:bodyPr anchor="ctr">
            <a:noAutofit/>
          </a:bodyPr>
          <a:lstStyle>
            <a:lvl1pPr>
              <a:defRPr sz="1600"/>
            </a:lvl1pPr>
            <a:lvl2pPr>
              <a:defRPr sz="2800" b="1">
                <a:latin typeface="+mj-lt"/>
                <a:cs typeface="Segoe UI" panose="020B0502040204020203" pitchFamily="34" charset="0"/>
              </a:defRPr>
            </a:lvl2pPr>
            <a:lvl3pPr>
              <a:defRPr sz="1100"/>
            </a:lvl3pPr>
            <a:lvl4pPr>
              <a:defRPr sz="1100"/>
            </a:lvl4pPr>
            <a:lvl5pPr>
              <a:defRPr sz="1050"/>
            </a:lvl5pPr>
          </a:lstStyle>
          <a:p>
            <a:r>
              <a:rPr lang="en-US" sz="2800" b="1"/>
              <a:t>Aim Engage Grow</a:t>
            </a:r>
          </a:p>
        </p:txBody>
      </p:sp>
    </p:spTree>
    <p:extLst>
      <p:ext uri="{BB962C8B-B14F-4D97-AF65-F5344CB8AC3E}">
        <p14:creationId xmlns:p14="http://schemas.microsoft.com/office/powerpoint/2010/main" val="10590081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0301-Split(Light)">
    <p:spTree>
      <p:nvGrpSpPr>
        <p:cNvPr id="1" name=""/>
        <p:cNvGrpSpPr/>
        <p:nvPr/>
      </p:nvGrpSpPr>
      <p:grpSpPr>
        <a:xfrm>
          <a:off x="0" y="0"/>
          <a:ext cx="0" cy="0"/>
          <a:chOff x="0" y="0"/>
          <a:chExt cx="0" cy="0"/>
        </a:xfrm>
      </p:grpSpPr>
      <p:sp>
        <p:nvSpPr>
          <p:cNvPr id="13" name="Text Placeholder 10">
            <a:extLst>
              <a:ext uri="{FF2B5EF4-FFF2-40B4-BE49-F238E27FC236}">
                <a16:creationId xmlns:a16="http://schemas.microsoft.com/office/drawing/2014/main" id="{D45682CA-7330-D42C-62A1-D223FBBFF5E6}"/>
              </a:ext>
            </a:extLst>
          </p:cNvPr>
          <p:cNvSpPr>
            <a:spLocks noGrp="1"/>
          </p:cNvSpPr>
          <p:nvPr>
            <p:ph type="body" sz="quarter" idx="22" hasCustomPrompt="1"/>
          </p:nvPr>
        </p:nvSpPr>
        <p:spPr>
          <a:xfrm>
            <a:off x="457454" y="1066800"/>
            <a:ext cx="5562321" cy="274287"/>
          </a:xfrm>
          <a:prstGeom prst="rect">
            <a:avLst/>
          </a:prstGeom>
        </p:spPr>
        <p:txBody>
          <a:bodyPr rIns="27432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457200" y="1417342"/>
            <a:ext cx="5562600" cy="4754827"/>
          </a:xfrm>
        </p:spPr>
        <p:txBody>
          <a:bodyPr rIns="274320" anchor="t"/>
          <a:lstStyle>
            <a:lvl1pPr>
              <a:defRPr sz="5000"/>
            </a:lvl1pPr>
          </a:lstStyle>
          <a:p>
            <a:r>
              <a:rPr lang="en-US"/>
              <a:t>Headline Avenir Bold (50pt)</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6172200" y="0"/>
            <a:ext cx="6019800" cy="6858000"/>
          </a:xfrm>
          <a:prstGeom prst="rect">
            <a:avLst/>
          </a:prstGeom>
          <a:noFill/>
        </p:spPr>
        <p:txBody>
          <a:bodyPr lIns="548640" tIns="548640" rIns="548640" bIns="54864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4" name="Footer Placeholder 1">
            <a:extLst>
              <a:ext uri="{FF2B5EF4-FFF2-40B4-BE49-F238E27FC236}">
                <a16:creationId xmlns:a16="http://schemas.microsoft.com/office/drawing/2014/main" id="{9A5408B3-50CA-5AF6-D86B-9A218379A323}"/>
              </a:ext>
            </a:extLst>
          </p:cNvPr>
          <p:cNvSpPr>
            <a:spLocks noGrp="1"/>
          </p:cNvSpPr>
          <p:nvPr>
            <p:ph type="ftr" sz="quarter" idx="23"/>
          </p:nvPr>
        </p:nvSpPr>
        <p:spPr/>
        <p:txBody>
          <a:bodyPr/>
          <a:lstStyle/>
          <a:p>
            <a:r>
              <a:rPr lang="en-US"/>
              <a:t> </a:t>
            </a:r>
          </a:p>
        </p:txBody>
      </p:sp>
      <p:sp>
        <p:nvSpPr>
          <p:cNvPr id="5" name="Slide Number Placeholder 1">
            <a:extLst>
              <a:ext uri="{FF2B5EF4-FFF2-40B4-BE49-F238E27FC236}">
                <a16:creationId xmlns:a16="http://schemas.microsoft.com/office/drawing/2014/main" id="{9B715A40-E722-0057-588C-F7689D317F40}"/>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B7F625B7-70C6-2941-50ED-84F2E6342E3C}"/>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222848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0303-Split(Light)">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7027B06B-C10C-FACE-4C33-D2F495CF4BAC}"/>
              </a:ext>
            </a:extLst>
          </p:cNvPr>
          <p:cNvSpPr>
            <a:spLocks noGrp="1"/>
          </p:cNvSpPr>
          <p:nvPr>
            <p:ph sz="quarter" idx="18" hasCustomPrompt="1"/>
          </p:nvPr>
        </p:nvSpPr>
        <p:spPr>
          <a:xfrm>
            <a:off x="457200" y="1417342"/>
            <a:ext cx="1005829" cy="1005829"/>
          </a:xfrm>
          <a:prstGeom prst="rect">
            <a:avLst/>
          </a:prstGeom>
        </p:spPr>
        <p:txBody>
          <a:bodyPr/>
          <a:lstStyle>
            <a:lvl6pPr>
              <a:defRPr>
                <a:latin typeface="+mn-lt"/>
              </a:defRPr>
            </a:lvl6pPr>
          </a:lstStyle>
          <a:p>
            <a:pPr lvl="5"/>
            <a:r>
              <a:rPr lang="en-US"/>
              <a:t>Click to add Content</a:t>
            </a:r>
          </a:p>
        </p:txBody>
      </p:sp>
      <p:sp>
        <p:nvSpPr>
          <p:cNvPr id="8" name="Text Placeholder 10">
            <a:extLst>
              <a:ext uri="{FF2B5EF4-FFF2-40B4-BE49-F238E27FC236}">
                <a16:creationId xmlns:a16="http://schemas.microsoft.com/office/drawing/2014/main" id="{CECDB5AB-796F-6BC8-1944-F3B032D47A94}"/>
              </a:ext>
            </a:extLst>
          </p:cNvPr>
          <p:cNvSpPr>
            <a:spLocks noGrp="1"/>
          </p:cNvSpPr>
          <p:nvPr>
            <p:ph type="body" sz="quarter" idx="22" hasCustomPrompt="1"/>
          </p:nvPr>
        </p:nvSpPr>
        <p:spPr>
          <a:xfrm>
            <a:off x="457457" y="2514610"/>
            <a:ext cx="5562320" cy="274287"/>
          </a:xfrm>
          <a:prstGeom prst="rect">
            <a:avLst/>
          </a:prstGeom>
        </p:spPr>
        <p:txBody>
          <a:bodyPr rIns="27432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7" name="Title 1">
            <a:extLst>
              <a:ext uri="{FF2B5EF4-FFF2-40B4-BE49-F238E27FC236}">
                <a16:creationId xmlns:a16="http://schemas.microsoft.com/office/drawing/2014/main" id="{C90F10DB-A337-A430-BA91-0DFA2D01B913}"/>
              </a:ext>
            </a:extLst>
          </p:cNvPr>
          <p:cNvSpPr>
            <a:spLocks noGrp="1"/>
          </p:cNvSpPr>
          <p:nvPr>
            <p:ph type="title" hasCustomPrompt="1"/>
          </p:nvPr>
        </p:nvSpPr>
        <p:spPr>
          <a:xfrm>
            <a:off x="457200" y="2865152"/>
            <a:ext cx="5562600" cy="3291803"/>
          </a:xfrm>
        </p:spPr>
        <p:txBody>
          <a:bodyPr rIns="274320" anchor="t"/>
          <a:lstStyle>
            <a:lvl1pPr>
              <a:defRPr sz="5000"/>
            </a:lvl1pPr>
          </a:lstStyle>
          <a:p>
            <a:r>
              <a:rPr lang="en-US"/>
              <a:t>Headline Avenir Bold (50pt)</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6172200" y="0"/>
            <a:ext cx="6019800" cy="6858000"/>
          </a:xfrm>
          <a:prstGeom prst="rect">
            <a:avLst/>
          </a:prstGeom>
        </p:spPr>
        <p:txBody>
          <a:bodyPr lIns="548640" tIns="548640" rIns="548640" bIns="54864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3" name="Footer Placeholder 1">
            <a:extLst>
              <a:ext uri="{FF2B5EF4-FFF2-40B4-BE49-F238E27FC236}">
                <a16:creationId xmlns:a16="http://schemas.microsoft.com/office/drawing/2014/main" id="{B634F860-B062-3EF3-773C-B9E83F9543B7}"/>
              </a:ext>
            </a:extLst>
          </p:cNvPr>
          <p:cNvSpPr>
            <a:spLocks noGrp="1"/>
          </p:cNvSpPr>
          <p:nvPr>
            <p:ph type="ftr" sz="quarter" idx="23"/>
          </p:nvPr>
        </p:nvSpPr>
        <p:spPr/>
        <p:txBody>
          <a:bodyPr/>
          <a:lstStyle/>
          <a:p>
            <a:r>
              <a:rPr lang="en-US"/>
              <a:t> </a:t>
            </a:r>
          </a:p>
        </p:txBody>
      </p:sp>
      <p:sp>
        <p:nvSpPr>
          <p:cNvPr id="4" name="Slide Number Placeholder 1">
            <a:extLst>
              <a:ext uri="{FF2B5EF4-FFF2-40B4-BE49-F238E27FC236}">
                <a16:creationId xmlns:a16="http://schemas.microsoft.com/office/drawing/2014/main" id="{D7DBBEBB-928B-3ED5-4EF8-98B1DFFAC6B3}"/>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2" name="Date Placeholder 1">
            <a:extLst>
              <a:ext uri="{FF2B5EF4-FFF2-40B4-BE49-F238E27FC236}">
                <a16:creationId xmlns:a16="http://schemas.microsoft.com/office/drawing/2014/main" id="{E38E6305-C949-D715-94C0-65C98098EF41}"/>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2673780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0305-Split(Light)">
    <p:spTree>
      <p:nvGrpSpPr>
        <p:cNvPr id="1" name=""/>
        <p:cNvGrpSpPr/>
        <p:nvPr/>
      </p:nvGrpSpPr>
      <p:grpSpPr>
        <a:xfrm>
          <a:off x="0" y="0"/>
          <a:ext cx="0" cy="0"/>
          <a:chOff x="0" y="0"/>
          <a:chExt cx="0" cy="0"/>
        </a:xfrm>
      </p:grpSpPr>
      <p:sp>
        <p:nvSpPr>
          <p:cNvPr id="8" name="Text Placeholder 10">
            <a:extLst>
              <a:ext uri="{FF2B5EF4-FFF2-40B4-BE49-F238E27FC236}">
                <a16:creationId xmlns:a16="http://schemas.microsoft.com/office/drawing/2014/main" id="{AFD55F03-8D8D-785F-A208-56FCE993AB38}"/>
              </a:ext>
            </a:extLst>
          </p:cNvPr>
          <p:cNvSpPr>
            <a:spLocks noGrp="1"/>
          </p:cNvSpPr>
          <p:nvPr>
            <p:ph type="body" sz="quarter" idx="22" hasCustomPrompt="1"/>
          </p:nvPr>
        </p:nvSpPr>
        <p:spPr>
          <a:xfrm>
            <a:off x="457456" y="1066800"/>
            <a:ext cx="5562321" cy="274287"/>
          </a:xfrm>
          <a:prstGeom prst="rect">
            <a:avLst/>
          </a:prstGeom>
        </p:spPr>
        <p:txBody>
          <a:bodyPr rIns="27432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457200" y="1417341"/>
            <a:ext cx="5562600" cy="2194560"/>
          </a:xfrm>
        </p:spPr>
        <p:txBody>
          <a:bodyPr rIns="274320" anchor="b"/>
          <a:lstStyle>
            <a:lvl1pPr>
              <a:defRPr sz="5000"/>
            </a:lvl1pPr>
          </a:lstStyle>
          <a:p>
            <a:r>
              <a:rPr lang="en-US"/>
              <a:t>Headline Avenir Bold (50pt)</a:t>
            </a:r>
          </a:p>
        </p:txBody>
      </p:sp>
      <p:sp>
        <p:nvSpPr>
          <p:cNvPr id="7" name="Content Placeholder 1">
            <a:extLst>
              <a:ext uri="{FF2B5EF4-FFF2-40B4-BE49-F238E27FC236}">
                <a16:creationId xmlns:a16="http://schemas.microsoft.com/office/drawing/2014/main" id="{D55CB575-0542-1F71-6109-6B84AF7BFD63}"/>
              </a:ext>
            </a:extLst>
          </p:cNvPr>
          <p:cNvSpPr>
            <a:spLocks noGrp="1"/>
          </p:cNvSpPr>
          <p:nvPr>
            <p:ph sz="quarter" idx="15"/>
          </p:nvPr>
        </p:nvSpPr>
        <p:spPr>
          <a:xfrm>
            <a:off x="457200" y="3718531"/>
            <a:ext cx="5562594" cy="2377440"/>
          </a:xfrm>
          <a:prstGeom prst="rect">
            <a:avLst/>
          </a:prstGeom>
        </p:spPr>
        <p:txBody>
          <a:bodyPr rIns="274320"/>
          <a:lstStyle>
            <a:lvl1pPr>
              <a:defRPr>
                <a:latin typeface="+mn-lt"/>
              </a:defRPr>
            </a:lvl1pPr>
          </a:lstStyle>
          <a:p>
            <a:pPr lvl="0"/>
            <a:r>
              <a:rPr lang="en-US"/>
              <a:t>Click to edit Master text styles</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6172200" y="0"/>
            <a:ext cx="6019800" cy="6858000"/>
          </a:xfrm>
          <a:prstGeom prst="rect">
            <a:avLst/>
          </a:prstGeom>
          <a:noFill/>
        </p:spPr>
        <p:txBody>
          <a:bodyPr lIns="548640" tIns="548640" rIns="548640" bIns="54864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3" name="Footer Placeholder 1">
            <a:extLst>
              <a:ext uri="{FF2B5EF4-FFF2-40B4-BE49-F238E27FC236}">
                <a16:creationId xmlns:a16="http://schemas.microsoft.com/office/drawing/2014/main" id="{CFDC22AA-8955-4549-8417-BF2C27E3741A}"/>
              </a:ext>
            </a:extLst>
          </p:cNvPr>
          <p:cNvSpPr>
            <a:spLocks noGrp="1"/>
          </p:cNvSpPr>
          <p:nvPr>
            <p:ph type="ftr" sz="quarter" idx="23"/>
          </p:nvPr>
        </p:nvSpPr>
        <p:spPr/>
        <p:txBody>
          <a:bodyPr/>
          <a:lstStyle/>
          <a:p>
            <a:r>
              <a:rPr lang="en-US"/>
              <a:t> </a:t>
            </a:r>
          </a:p>
        </p:txBody>
      </p:sp>
      <p:sp>
        <p:nvSpPr>
          <p:cNvPr id="4" name="Slide Number Placeholder 1">
            <a:extLst>
              <a:ext uri="{FF2B5EF4-FFF2-40B4-BE49-F238E27FC236}">
                <a16:creationId xmlns:a16="http://schemas.microsoft.com/office/drawing/2014/main" id="{EED0B97C-6655-963E-97B0-9E4A91C2602F}"/>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5" name="Date Placeholder 4">
            <a:extLst>
              <a:ext uri="{FF2B5EF4-FFF2-40B4-BE49-F238E27FC236}">
                <a16:creationId xmlns:a16="http://schemas.microsoft.com/office/drawing/2014/main" id="{E819F8E7-339A-946B-D686-696BD96380E4}"/>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2932208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0307-Split(Light)">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A97A1A1A-BAA7-5EC9-A726-BCA8DBC28404}"/>
              </a:ext>
            </a:extLst>
          </p:cNvPr>
          <p:cNvSpPr>
            <a:spLocks noGrp="1"/>
          </p:cNvSpPr>
          <p:nvPr>
            <p:ph sz="quarter" idx="18" hasCustomPrompt="1"/>
          </p:nvPr>
        </p:nvSpPr>
        <p:spPr>
          <a:xfrm>
            <a:off x="457200" y="1417342"/>
            <a:ext cx="1005829" cy="1005829"/>
          </a:xfrm>
          <a:prstGeom prst="rect">
            <a:avLst/>
          </a:prstGeom>
        </p:spPr>
        <p:txBody>
          <a:bodyPr/>
          <a:lstStyle>
            <a:lvl6pPr>
              <a:defRPr>
                <a:latin typeface="+mn-lt"/>
              </a:defRPr>
            </a:lvl6pPr>
          </a:lstStyle>
          <a:p>
            <a:pPr lvl="5"/>
            <a:r>
              <a:rPr lang="en-US"/>
              <a:t>Click to add Content</a:t>
            </a:r>
          </a:p>
        </p:txBody>
      </p:sp>
      <p:sp>
        <p:nvSpPr>
          <p:cNvPr id="8" name="Text Placeholder 10">
            <a:extLst>
              <a:ext uri="{FF2B5EF4-FFF2-40B4-BE49-F238E27FC236}">
                <a16:creationId xmlns:a16="http://schemas.microsoft.com/office/drawing/2014/main" id="{AFD55F03-8D8D-785F-A208-56FCE993AB38}"/>
              </a:ext>
            </a:extLst>
          </p:cNvPr>
          <p:cNvSpPr>
            <a:spLocks noGrp="1"/>
          </p:cNvSpPr>
          <p:nvPr>
            <p:ph type="body" sz="quarter" idx="22" hasCustomPrompt="1"/>
          </p:nvPr>
        </p:nvSpPr>
        <p:spPr>
          <a:xfrm>
            <a:off x="457458" y="2514610"/>
            <a:ext cx="5562260" cy="274287"/>
          </a:xfrm>
          <a:prstGeom prst="rect">
            <a:avLst/>
          </a:prstGeom>
        </p:spPr>
        <p:txBody>
          <a:bodyPr rIns="27432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457200" y="2865152"/>
            <a:ext cx="5562599" cy="1554480"/>
          </a:xfrm>
        </p:spPr>
        <p:txBody>
          <a:bodyPr rIns="274320" anchor="t"/>
          <a:lstStyle>
            <a:lvl1pPr>
              <a:defRPr sz="5000"/>
            </a:lvl1pPr>
          </a:lstStyle>
          <a:p>
            <a:r>
              <a:rPr lang="en-US"/>
              <a:t>Headline Avenir Bold (50pt)</a:t>
            </a:r>
          </a:p>
        </p:txBody>
      </p:sp>
      <p:sp>
        <p:nvSpPr>
          <p:cNvPr id="7" name="Content Placeholder 1">
            <a:extLst>
              <a:ext uri="{FF2B5EF4-FFF2-40B4-BE49-F238E27FC236}">
                <a16:creationId xmlns:a16="http://schemas.microsoft.com/office/drawing/2014/main" id="{D55CB575-0542-1F71-6109-6B84AF7BFD63}"/>
              </a:ext>
            </a:extLst>
          </p:cNvPr>
          <p:cNvSpPr>
            <a:spLocks noGrp="1"/>
          </p:cNvSpPr>
          <p:nvPr>
            <p:ph sz="quarter" idx="15"/>
          </p:nvPr>
        </p:nvSpPr>
        <p:spPr>
          <a:xfrm>
            <a:off x="457200" y="4526267"/>
            <a:ext cx="5562533" cy="1737341"/>
          </a:xfrm>
          <a:prstGeom prst="rect">
            <a:avLst/>
          </a:prstGeom>
        </p:spPr>
        <p:txBody>
          <a:bodyPr rIns="274320"/>
          <a:lstStyle>
            <a:lvl1pPr>
              <a:defRPr>
                <a:latin typeface="+mn-lt"/>
              </a:defRPr>
            </a:lvl1pPr>
          </a:lstStyle>
          <a:p>
            <a:pPr lvl="0"/>
            <a:r>
              <a:rPr lang="en-US"/>
              <a:t>Click to edit Master text styles</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6172200" y="0"/>
            <a:ext cx="6019800" cy="6858000"/>
          </a:xfrm>
          <a:prstGeom prst="rect">
            <a:avLst/>
          </a:prstGeom>
          <a:solidFill>
            <a:schemeClr val="bg1"/>
          </a:solidFill>
        </p:spPr>
        <p:txBody>
          <a:bodyPr lIns="548640" tIns="548640" rIns="548640" bIns="54864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3" name="Footer Placeholder 1">
            <a:extLst>
              <a:ext uri="{FF2B5EF4-FFF2-40B4-BE49-F238E27FC236}">
                <a16:creationId xmlns:a16="http://schemas.microsoft.com/office/drawing/2014/main" id="{1D3D8E2D-9C21-5E6F-0B9F-451F0D46E6EE}"/>
              </a:ext>
            </a:extLst>
          </p:cNvPr>
          <p:cNvSpPr>
            <a:spLocks noGrp="1"/>
          </p:cNvSpPr>
          <p:nvPr>
            <p:ph type="ftr" sz="quarter" idx="23"/>
          </p:nvPr>
        </p:nvSpPr>
        <p:spPr/>
        <p:txBody>
          <a:bodyPr/>
          <a:lstStyle/>
          <a:p>
            <a:r>
              <a:rPr lang="en-US"/>
              <a:t> </a:t>
            </a:r>
          </a:p>
        </p:txBody>
      </p:sp>
      <p:sp>
        <p:nvSpPr>
          <p:cNvPr id="4" name="Slide Number Placeholder 1">
            <a:extLst>
              <a:ext uri="{FF2B5EF4-FFF2-40B4-BE49-F238E27FC236}">
                <a16:creationId xmlns:a16="http://schemas.microsoft.com/office/drawing/2014/main" id="{E5682244-4BE2-EA39-8B12-36283B463E7B}"/>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5" name="Date Placeholder 4">
            <a:extLst>
              <a:ext uri="{FF2B5EF4-FFF2-40B4-BE49-F238E27FC236}">
                <a16:creationId xmlns:a16="http://schemas.microsoft.com/office/drawing/2014/main" id="{281EFB7D-3138-654F-4628-9D59DC4BDC5D}"/>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160907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0309-Split(Light)">
    <p:spTree>
      <p:nvGrpSpPr>
        <p:cNvPr id="1" name=""/>
        <p:cNvGrpSpPr/>
        <p:nvPr/>
      </p:nvGrpSpPr>
      <p:grpSpPr>
        <a:xfrm>
          <a:off x="0" y="0"/>
          <a:ext cx="0" cy="0"/>
          <a:chOff x="0" y="0"/>
          <a:chExt cx="0" cy="0"/>
        </a:xfrm>
      </p:grpSpPr>
      <p:sp>
        <p:nvSpPr>
          <p:cNvPr id="8" name="Text Placeholder 10">
            <a:extLst>
              <a:ext uri="{FF2B5EF4-FFF2-40B4-BE49-F238E27FC236}">
                <a16:creationId xmlns:a16="http://schemas.microsoft.com/office/drawing/2014/main" id="{AFD55F03-8D8D-785F-A208-56FCE993AB38}"/>
              </a:ext>
            </a:extLst>
          </p:cNvPr>
          <p:cNvSpPr>
            <a:spLocks noGrp="1"/>
          </p:cNvSpPr>
          <p:nvPr>
            <p:ph type="body" sz="quarter" idx="22" hasCustomPrompt="1"/>
          </p:nvPr>
        </p:nvSpPr>
        <p:spPr>
          <a:xfrm>
            <a:off x="457455" y="1066800"/>
            <a:ext cx="6514774" cy="274287"/>
          </a:xfrm>
          <a:prstGeom prst="rect">
            <a:avLst/>
          </a:prstGeom>
        </p:spPr>
        <p:txBody>
          <a:bodyPr rIns="27432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457200" y="1417342"/>
            <a:ext cx="6515100" cy="4663389"/>
          </a:xfrm>
        </p:spPr>
        <p:txBody>
          <a:bodyPr rIns="274320" anchor="t"/>
          <a:lstStyle>
            <a:lvl1pPr>
              <a:defRPr sz="5000"/>
            </a:lvl1pPr>
          </a:lstStyle>
          <a:p>
            <a:r>
              <a:rPr lang="en-US"/>
              <a:t>Headline Avenir Bold (50pt)</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7124700" y="0"/>
            <a:ext cx="5067300" cy="6858000"/>
          </a:xfrm>
          <a:prstGeom prst="rect">
            <a:avLst/>
          </a:prstGeom>
        </p:spPr>
        <p:txBody>
          <a:bodyPr lIns="457200" tIns="457200" rIns="457200" bIns="45720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3" name="Footer Placeholder 1">
            <a:extLst>
              <a:ext uri="{FF2B5EF4-FFF2-40B4-BE49-F238E27FC236}">
                <a16:creationId xmlns:a16="http://schemas.microsoft.com/office/drawing/2014/main" id="{F21CF95D-46CA-B5D4-650D-3790E57A935F}"/>
              </a:ext>
            </a:extLst>
          </p:cNvPr>
          <p:cNvSpPr>
            <a:spLocks noGrp="1"/>
          </p:cNvSpPr>
          <p:nvPr>
            <p:ph type="ftr" sz="quarter" idx="23"/>
          </p:nvPr>
        </p:nvSpPr>
        <p:spPr/>
        <p:txBody>
          <a:bodyPr/>
          <a:lstStyle/>
          <a:p>
            <a:r>
              <a:rPr lang="en-US"/>
              <a:t> </a:t>
            </a:r>
          </a:p>
        </p:txBody>
      </p:sp>
      <p:sp>
        <p:nvSpPr>
          <p:cNvPr id="4" name="Slide Number Placeholder 1">
            <a:extLst>
              <a:ext uri="{FF2B5EF4-FFF2-40B4-BE49-F238E27FC236}">
                <a16:creationId xmlns:a16="http://schemas.microsoft.com/office/drawing/2014/main" id="{515691F9-97E7-99A7-7C27-F7DE1BB48CD2}"/>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5" name="Date Placeholder 4">
            <a:extLst>
              <a:ext uri="{FF2B5EF4-FFF2-40B4-BE49-F238E27FC236}">
                <a16:creationId xmlns:a16="http://schemas.microsoft.com/office/drawing/2014/main" id="{464ED545-5DFB-331C-0420-BD3D9A1FE2A2}"/>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3114844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0311-Split(Light)">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1C6A4B56-D41A-382A-7606-E689F0C50B85}"/>
              </a:ext>
            </a:extLst>
          </p:cNvPr>
          <p:cNvSpPr>
            <a:spLocks noGrp="1"/>
          </p:cNvSpPr>
          <p:nvPr>
            <p:ph sz="quarter" idx="18" hasCustomPrompt="1"/>
          </p:nvPr>
        </p:nvSpPr>
        <p:spPr>
          <a:xfrm>
            <a:off x="457201" y="1417342"/>
            <a:ext cx="1005829" cy="1005829"/>
          </a:xfrm>
          <a:prstGeom prst="rect">
            <a:avLst/>
          </a:prstGeom>
        </p:spPr>
        <p:txBody>
          <a:bodyPr/>
          <a:lstStyle>
            <a:lvl6pPr>
              <a:defRPr>
                <a:latin typeface="+mn-lt"/>
              </a:defRPr>
            </a:lvl6pPr>
          </a:lstStyle>
          <a:p>
            <a:pPr lvl="5"/>
            <a:r>
              <a:rPr lang="en-US"/>
              <a:t>Click to add Content</a:t>
            </a:r>
          </a:p>
        </p:txBody>
      </p:sp>
      <p:sp>
        <p:nvSpPr>
          <p:cNvPr id="13" name="Text Placeholder 10">
            <a:extLst>
              <a:ext uri="{FF2B5EF4-FFF2-40B4-BE49-F238E27FC236}">
                <a16:creationId xmlns:a16="http://schemas.microsoft.com/office/drawing/2014/main" id="{D45682CA-7330-D42C-62A1-D223FBBFF5E6}"/>
              </a:ext>
            </a:extLst>
          </p:cNvPr>
          <p:cNvSpPr>
            <a:spLocks noGrp="1"/>
          </p:cNvSpPr>
          <p:nvPr>
            <p:ph type="body" sz="quarter" idx="22" hasCustomPrompt="1"/>
          </p:nvPr>
        </p:nvSpPr>
        <p:spPr>
          <a:xfrm>
            <a:off x="457458" y="2514610"/>
            <a:ext cx="6514772" cy="274287"/>
          </a:xfrm>
          <a:prstGeom prst="rect">
            <a:avLst/>
          </a:prstGeom>
        </p:spPr>
        <p:txBody>
          <a:bodyPr rIns="27432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457201" y="2865152"/>
            <a:ext cx="6515100" cy="3200365"/>
          </a:xfrm>
        </p:spPr>
        <p:txBody>
          <a:bodyPr rIns="274320" anchor="t"/>
          <a:lstStyle>
            <a:lvl1pPr>
              <a:defRPr sz="5000"/>
            </a:lvl1pPr>
          </a:lstStyle>
          <a:p>
            <a:r>
              <a:rPr lang="en-US"/>
              <a:t>Headline Avenir Bold (50pt)</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7124700" y="0"/>
            <a:ext cx="5067300" cy="6858000"/>
          </a:xfrm>
          <a:prstGeom prst="rect">
            <a:avLst/>
          </a:prstGeom>
        </p:spPr>
        <p:txBody>
          <a:bodyPr lIns="457200" tIns="457200" rIns="457200" bIns="45720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Footer Placeholder 1">
            <a:extLst>
              <a:ext uri="{FF2B5EF4-FFF2-40B4-BE49-F238E27FC236}">
                <a16:creationId xmlns:a16="http://schemas.microsoft.com/office/drawing/2014/main" id="{448F83BD-5A43-A369-97CC-ABCDF3CB56C3}"/>
              </a:ext>
            </a:extLst>
          </p:cNvPr>
          <p:cNvSpPr>
            <a:spLocks noGrp="1"/>
          </p:cNvSpPr>
          <p:nvPr>
            <p:ph type="ftr" sz="quarter" idx="23"/>
          </p:nvPr>
        </p:nvSpPr>
        <p:spPr/>
        <p:txBody>
          <a:bodyPr/>
          <a:lstStyle/>
          <a:p>
            <a:r>
              <a:rPr lang="en-US"/>
              <a:t> </a:t>
            </a:r>
          </a:p>
        </p:txBody>
      </p:sp>
      <p:sp>
        <p:nvSpPr>
          <p:cNvPr id="8" name="Slide Number Placeholder 1">
            <a:extLst>
              <a:ext uri="{FF2B5EF4-FFF2-40B4-BE49-F238E27FC236}">
                <a16:creationId xmlns:a16="http://schemas.microsoft.com/office/drawing/2014/main" id="{CD5E19AA-8591-4CC6-BFC9-A23B52D9BFF2}"/>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0D6812E5-F7EB-943D-FC47-38B23793A469}"/>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373892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103-Cover-Image(Light)">
    <p:bg>
      <p:bgPr>
        <a:solidFill>
          <a:schemeClr val="bg1"/>
        </a:solidFill>
        <a:effectLst/>
      </p:bgPr>
    </p:bg>
    <p:spTree>
      <p:nvGrpSpPr>
        <p:cNvPr id="1" name=""/>
        <p:cNvGrpSpPr/>
        <p:nvPr/>
      </p:nvGrpSpPr>
      <p:grpSpPr>
        <a:xfrm>
          <a:off x="0" y="0"/>
          <a:ext cx="0" cy="0"/>
          <a:chOff x="0" y="0"/>
          <a:chExt cx="0" cy="0"/>
        </a:xfrm>
      </p:grpSpPr>
      <p:pic>
        <p:nvPicPr>
          <p:cNvPr id="3" name="Graphic 1">
            <a:extLst>
              <a:ext uri="{FF2B5EF4-FFF2-40B4-BE49-F238E27FC236}">
                <a16:creationId xmlns:a16="http://schemas.microsoft.com/office/drawing/2014/main" id="{FC44C92E-EFFC-5EB3-E232-29E6F321BE5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92539" y="478895"/>
            <a:ext cx="975028" cy="334979"/>
          </a:xfrm>
          <a:prstGeom prst="rect">
            <a:avLst/>
          </a:prstGeom>
        </p:spPr>
      </p:pic>
      <p:sp>
        <p:nvSpPr>
          <p:cNvPr id="20" name="Content Placeholder 1">
            <a:extLst>
              <a:ext uri="{FF2B5EF4-FFF2-40B4-BE49-F238E27FC236}">
                <a16:creationId xmlns:a16="http://schemas.microsoft.com/office/drawing/2014/main" id="{0588049C-8BEA-8B9A-1BE7-75EA02526667}"/>
              </a:ext>
            </a:extLst>
          </p:cNvPr>
          <p:cNvSpPr>
            <a:spLocks noGrp="1"/>
          </p:cNvSpPr>
          <p:nvPr>
            <p:ph sz="quarter" idx="15" hasCustomPrompt="1"/>
          </p:nvPr>
        </p:nvSpPr>
        <p:spPr>
          <a:xfrm>
            <a:off x="615950" y="1066800"/>
            <a:ext cx="2698750" cy="1524000"/>
          </a:xfrm>
        </p:spPr>
        <p:txBody>
          <a:bodyPr>
            <a:normAutofit/>
          </a:bodyPr>
          <a:lstStyle>
            <a:lvl3pPr>
              <a:defRPr sz="1200"/>
            </a:lvl3pPr>
          </a:lstStyle>
          <a:p>
            <a:pPr lvl="2"/>
            <a:r>
              <a:rPr lang="en-US"/>
              <a:t>Option Client Logo</a:t>
            </a:r>
          </a:p>
        </p:txBody>
      </p:sp>
      <p:sp>
        <p:nvSpPr>
          <p:cNvPr id="6" name="Title 1">
            <a:extLst>
              <a:ext uri="{FF2B5EF4-FFF2-40B4-BE49-F238E27FC236}">
                <a16:creationId xmlns:a16="http://schemas.microsoft.com/office/drawing/2014/main" id="{005DCF7D-832C-08D4-F0D2-F060CE447F89}"/>
              </a:ext>
            </a:extLst>
          </p:cNvPr>
          <p:cNvSpPr>
            <a:spLocks noGrp="1"/>
          </p:cNvSpPr>
          <p:nvPr>
            <p:ph type="title" hasCustomPrompt="1"/>
          </p:nvPr>
        </p:nvSpPr>
        <p:spPr>
          <a:xfrm>
            <a:off x="615950" y="2590800"/>
            <a:ext cx="6356350" cy="2286000"/>
          </a:xfrm>
        </p:spPr>
        <p:txBody>
          <a:bodyPr anchor="b"/>
          <a:lstStyle>
            <a:lvl1pPr>
              <a:defRPr sz="7000"/>
            </a:lvl1pPr>
          </a:lstStyle>
          <a:p>
            <a:r>
              <a:rPr lang="en-US"/>
              <a:t>Headline 70pt</a:t>
            </a:r>
          </a:p>
        </p:txBody>
      </p:sp>
      <p:sp>
        <p:nvSpPr>
          <p:cNvPr id="13" name="Text Placeholder 9">
            <a:extLst>
              <a:ext uri="{FF2B5EF4-FFF2-40B4-BE49-F238E27FC236}">
                <a16:creationId xmlns:a16="http://schemas.microsoft.com/office/drawing/2014/main" id="{B07B37AE-FA3D-3140-D5E0-10D4EE1C59F5}"/>
              </a:ext>
            </a:extLst>
          </p:cNvPr>
          <p:cNvSpPr>
            <a:spLocks noGrp="1"/>
          </p:cNvSpPr>
          <p:nvPr>
            <p:ph type="body" sz="quarter" idx="13" hasCustomPrompt="1"/>
          </p:nvPr>
        </p:nvSpPr>
        <p:spPr>
          <a:xfrm>
            <a:off x="615950" y="4876800"/>
            <a:ext cx="6356350" cy="1524000"/>
          </a:xfrm>
        </p:spPr>
        <p:txBody>
          <a:bodyPr/>
          <a:lstStyle/>
          <a:p>
            <a:pPr lvl="0"/>
            <a:r>
              <a:rPr lang="en-US"/>
              <a:t>Sub Headline 1</a:t>
            </a:r>
          </a:p>
        </p:txBody>
      </p:sp>
      <p:sp>
        <p:nvSpPr>
          <p:cNvPr id="12" name="Date Placeholder 1">
            <a:extLst>
              <a:ext uri="{FF2B5EF4-FFF2-40B4-BE49-F238E27FC236}">
                <a16:creationId xmlns:a16="http://schemas.microsoft.com/office/drawing/2014/main" id="{BAE5111A-F79A-7E7E-9553-7344B3546F76}"/>
              </a:ext>
            </a:extLst>
          </p:cNvPr>
          <p:cNvSpPr>
            <a:spLocks noGrp="1"/>
          </p:cNvSpPr>
          <p:nvPr>
            <p:ph type="dt" sz="half" idx="16"/>
          </p:nvPr>
        </p:nvSpPr>
        <p:spPr>
          <a:xfrm>
            <a:off x="615950" y="6492875"/>
            <a:ext cx="2743200" cy="365125"/>
          </a:xfrm>
          <a:prstGeom prst="rect">
            <a:avLst/>
          </a:prstGeom>
        </p:spPr>
        <p:txBody>
          <a:bodyPr/>
          <a:lstStyle/>
          <a:p>
            <a:endParaRPr lang="en-US"/>
          </a:p>
        </p:txBody>
      </p:sp>
      <p:sp>
        <p:nvSpPr>
          <p:cNvPr id="5" name="Picture Placeholder 2">
            <a:extLst>
              <a:ext uri="{FF2B5EF4-FFF2-40B4-BE49-F238E27FC236}">
                <a16:creationId xmlns:a16="http://schemas.microsoft.com/office/drawing/2014/main" id="{AA380ECC-0FF8-4AF8-7190-269183818B7E}"/>
              </a:ext>
            </a:extLst>
          </p:cNvPr>
          <p:cNvSpPr>
            <a:spLocks noGrp="1"/>
          </p:cNvSpPr>
          <p:nvPr>
            <p:ph type="pic" sz="quarter" idx="17"/>
          </p:nvPr>
        </p:nvSpPr>
        <p:spPr>
          <a:xfrm>
            <a:off x="7124700" y="0"/>
            <a:ext cx="5067300" cy="6858000"/>
          </a:xfrm>
        </p:spPr>
        <p:txBody>
          <a:bodyPr>
            <a:normAutofit/>
          </a:bodyPr>
          <a:lstStyle>
            <a:lvl1pPr>
              <a:defRPr sz="1200"/>
            </a:lvl1pPr>
          </a:lstStyle>
          <a:p>
            <a:r>
              <a:rPr lang="en-US"/>
              <a:t>Click icon to add picture</a:t>
            </a:r>
          </a:p>
        </p:txBody>
      </p:sp>
    </p:spTree>
    <p:extLst>
      <p:ext uri="{BB962C8B-B14F-4D97-AF65-F5344CB8AC3E}">
        <p14:creationId xmlns:p14="http://schemas.microsoft.com/office/powerpoint/2010/main" val="1354868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219-Content-Columns-Four(Light)">
    <p:bg>
      <p:bgPr>
        <a:solidFill>
          <a:schemeClr val="bg1"/>
        </a:solidFill>
        <a:effectLst/>
      </p:bgPr>
    </p:bg>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981200"/>
            <a:ext cx="2705100" cy="44196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3314700" y="1981201"/>
            <a:ext cx="2705100" cy="44196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6172200" y="1981200"/>
            <a:ext cx="2705100" cy="44196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Text Placeholder 4">
            <a:extLst>
              <a:ext uri="{FF2B5EF4-FFF2-40B4-BE49-F238E27FC236}">
                <a16:creationId xmlns:a16="http://schemas.microsoft.com/office/drawing/2014/main" id="{5BD7F0C7-5E69-B67B-6647-AFBD7C3C8704}"/>
              </a:ext>
            </a:extLst>
          </p:cNvPr>
          <p:cNvSpPr>
            <a:spLocks noGrp="1"/>
          </p:cNvSpPr>
          <p:nvPr>
            <p:ph idx="16" hasCustomPrompt="1"/>
          </p:nvPr>
        </p:nvSpPr>
        <p:spPr>
          <a:xfrm>
            <a:off x="9029700" y="1981200"/>
            <a:ext cx="2705100" cy="44196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C6C3D804-30A8-C9BA-4B59-D8BD358ABC57}"/>
              </a:ext>
            </a:extLst>
          </p:cNvPr>
          <p:cNvSpPr>
            <a:spLocks noGrp="1"/>
          </p:cNvSpPr>
          <p:nvPr>
            <p:ph type="ftr" sz="quarter" idx="17"/>
          </p:nvPr>
        </p:nvSpPr>
        <p:spPr>
          <a:xfrm>
            <a:off x="126296" y="6583680"/>
            <a:ext cx="182880" cy="182880"/>
          </a:xfrm>
          <a:prstGeom prst="rect">
            <a:avLst/>
          </a:prstGeom>
        </p:spPr>
        <p:txBody>
          <a:bodyPr/>
          <a:lstStyle/>
          <a:p>
            <a:r>
              <a:rPr lang="en-US"/>
              <a:t> </a:t>
            </a:r>
          </a:p>
        </p:txBody>
      </p:sp>
      <p:sp>
        <p:nvSpPr>
          <p:cNvPr id="11" name="Slide Number Placeholder 1">
            <a:extLst>
              <a:ext uri="{FF2B5EF4-FFF2-40B4-BE49-F238E27FC236}">
                <a16:creationId xmlns:a16="http://schemas.microsoft.com/office/drawing/2014/main" id="{2D042605-9F69-E8E5-8CC8-EA91537D893C}"/>
              </a:ext>
            </a:extLst>
          </p:cNvPr>
          <p:cNvSpPr>
            <a:spLocks noGrp="1"/>
          </p:cNvSpPr>
          <p:nvPr>
            <p:ph type="sldNum" sz="quarter" idx="18"/>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4" name="Date Placeholder 3">
            <a:extLst>
              <a:ext uri="{FF2B5EF4-FFF2-40B4-BE49-F238E27FC236}">
                <a16:creationId xmlns:a16="http://schemas.microsoft.com/office/drawing/2014/main" id="{D4C62F4D-7BE4-EC54-42A2-25052CB56319}"/>
              </a:ext>
            </a:extLst>
          </p:cNvPr>
          <p:cNvSpPr>
            <a:spLocks noGrp="1"/>
          </p:cNvSpPr>
          <p:nvPr>
            <p:ph type="dt" sz="half" idx="20"/>
          </p:nvPr>
        </p:nvSpPr>
        <p:spPr/>
        <p:txBody>
          <a:bodyPr/>
          <a:lstStyle/>
          <a:p>
            <a:endParaRPr lang="en-US"/>
          </a:p>
        </p:txBody>
      </p:sp>
      <p:sp>
        <p:nvSpPr>
          <p:cNvPr id="5" name="Text Placeholder 10">
            <a:extLst>
              <a:ext uri="{FF2B5EF4-FFF2-40B4-BE49-F238E27FC236}">
                <a16:creationId xmlns:a16="http://schemas.microsoft.com/office/drawing/2014/main" id="{AA9B5EA7-6FFF-7129-23F1-43F5D811649B}"/>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8" name="Title 1">
            <a:extLst>
              <a:ext uri="{FF2B5EF4-FFF2-40B4-BE49-F238E27FC236}">
                <a16:creationId xmlns:a16="http://schemas.microsoft.com/office/drawing/2014/main" id="{FFBE34AF-63EE-2058-5D0D-6B0E20728ACF}"/>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2" name="Text Placeholder 9">
            <a:extLst>
              <a:ext uri="{FF2B5EF4-FFF2-40B4-BE49-F238E27FC236}">
                <a16:creationId xmlns:a16="http://schemas.microsoft.com/office/drawing/2014/main" id="{B2A017CE-5FB2-875E-4A58-CC7E5DA6A72C}"/>
              </a:ext>
            </a:extLst>
          </p:cNvPr>
          <p:cNvSpPr>
            <a:spLocks noGrp="1"/>
          </p:cNvSpPr>
          <p:nvPr>
            <p:ph type="body" sz="quarter" idx="21"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3715210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0313-Split(Light)">
    <p:spTree>
      <p:nvGrpSpPr>
        <p:cNvPr id="1" name=""/>
        <p:cNvGrpSpPr/>
        <p:nvPr/>
      </p:nvGrpSpPr>
      <p:grpSpPr>
        <a:xfrm>
          <a:off x="0" y="0"/>
          <a:ext cx="0" cy="0"/>
          <a:chOff x="0" y="0"/>
          <a:chExt cx="0" cy="0"/>
        </a:xfrm>
      </p:grpSpPr>
      <p:sp>
        <p:nvSpPr>
          <p:cNvPr id="8" name="Text Placeholder 10">
            <a:extLst>
              <a:ext uri="{FF2B5EF4-FFF2-40B4-BE49-F238E27FC236}">
                <a16:creationId xmlns:a16="http://schemas.microsoft.com/office/drawing/2014/main" id="{AFD55F03-8D8D-785F-A208-56FCE993AB38}"/>
              </a:ext>
            </a:extLst>
          </p:cNvPr>
          <p:cNvSpPr>
            <a:spLocks noGrp="1"/>
          </p:cNvSpPr>
          <p:nvPr>
            <p:ph type="body" sz="quarter" idx="22" hasCustomPrompt="1"/>
          </p:nvPr>
        </p:nvSpPr>
        <p:spPr>
          <a:xfrm>
            <a:off x="427038" y="1066800"/>
            <a:ext cx="6545191" cy="274287"/>
          </a:xfrm>
          <a:prstGeom prst="rect">
            <a:avLst/>
          </a:prstGeom>
        </p:spPr>
        <p:txBody>
          <a:bodyPr>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426781" y="1417341"/>
            <a:ext cx="6545519" cy="2194560"/>
          </a:xfrm>
        </p:spPr>
        <p:txBody>
          <a:bodyPr rIns="274320" anchor="b"/>
          <a:lstStyle>
            <a:lvl1pPr>
              <a:defRPr sz="5000"/>
            </a:lvl1pPr>
          </a:lstStyle>
          <a:p>
            <a:r>
              <a:rPr lang="en-US"/>
              <a:t>Headline Avenir Bold (50pt)</a:t>
            </a:r>
          </a:p>
        </p:txBody>
      </p:sp>
      <p:sp>
        <p:nvSpPr>
          <p:cNvPr id="7" name="Content Placeholder 1">
            <a:extLst>
              <a:ext uri="{FF2B5EF4-FFF2-40B4-BE49-F238E27FC236}">
                <a16:creationId xmlns:a16="http://schemas.microsoft.com/office/drawing/2014/main" id="{D55CB575-0542-1F71-6109-6B84AF7BFD63}"/>
              </a:ext>
            </a:extLst>
          </p:cNvPr>
          <p:cNvSpPr>
            <a:spLocks noGrp="1"/>
          </p:cNvSpPr>
          <p:nvPr>
            <p:ph sz="quarter" idx="15"/>
          </p:nvPr>
        </p:nvSpPr>
        <p:spPr>
          <a:xfrm>
            <a:off x="426782" y="3703291"/>
            <a:ext cx="6545512" cy="2377440"/>
          </a:xfrm>
          <a:prstGeom prst="rect">
            <a:avLst/>
          </a:prstGeom>
        </p:spPr>
        <p:txBody>
          <a:bodyPr rIns="274320"/>
          <a:lstStyle>
            <a:lvl1pPr>
              <a:defRPr>
                <a:latin typeface="+mn-lt"/>
              </a:defRPr>
            </a:lvl1pPr>
          </a:lstStyle>
          <a:p>
            <a:pPr lvl="0"/>
            <a:r>
              <a:rPr lang="en-US"/>
              <a:t>Click to edit Master text styles</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7124700" y="0"/>
            <a:ext cx="5067300" cy="6858000"/>
          </a:xfrm>
          <a:prstGeom prst="rect">
            <a:avLst/>
          </a:prstGeom>
        </p:spPr>
        <p:txBody>
          <a:bodyPr lIns="457200" tIns="457200" rIns="457200" bIns="45720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6" name="Footer Placeholder 1">
            <a:extLst>
              <a:ext uri="{FF2B5EF4-FFF2-40B4-BE49-F238E27FC236}">
                <a16:creationId xmlns:a16="http://schemas.microsoft.com/office/drawing/2014/main" id="{FFCF8E7C-0EB7-7088-86D4-956FE91E931F}"/>
              </a:ext>
            </a:extLst>
          </p:cNvPr>
          <p:cNvSpPr>
            <a:spLocks noGrp="1"/>
          </p:cNvSpPr>
          <p:nvPr>
            <p:ph type="ftr" sz="quarter" idx="23"/>
          </p:nvPr>
        </p:nvSpPr>
        <p:spPr/>
        <p:txBody>
          <a:bodyPr/>
          <a:lstStyle/>
          <a:p>
            <a:r>
              <a:rPr lang="en-US"/>
              <a:t> </a:t>
            </a:r>
          </a:p>
        </p:txBody>
      </p:sp>
      <p:sp>
        <p:nvSpPr>
          <p:cNvPr id="10" name="Slide Number Placeholder 1">
            <a:extLst>
              <a:ext uri="{FF2B5EF4-FFF2-40B4-BE49-F238E27FC236}">
                <a16:creationId xmlns:a16="http://schemas.microsoft.com/office/drawing/2014/main" id="{D6AAFB69-7519-DE16-4CCD-56313E307855}"/>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30C2E5DA-94F4-0F95-D266-B2321F378900}"/>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2324646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0315-Split(Light)">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909E80C7-CA5A-BB37-6216-85CCF101AE7B}"/>
              </a:ext>
            </a:extLst>
          </p:cNvPr>
          <p:cNvSpPr>
            <a:spLocks noGrp="1"/>
          </p:cNvSpPr>
          <p:nvPr>
            <p:ph sz="quarter" idx="18" hasCustomPrompt="1"/>
          </p:nvPr>
        </p:nvSpPr>
        <p:spPr>
          <a:xfrm>
            <a:off x="457200" y="1417342"/>
            <a:ext cx="1005829" cy="1005829"/>
          </a:xfrm>
          <a:prstGeom prst="rect">
            <a:avLst/>
          </a:prstGeom>
        </p:spPr>
        <p:txBody>
          <a:bodyPr/>
          <a:lstStyle>
            <a:lvl6pPr>
              <a:defRPr>
                <a:latin typeface="+mn-lt"/>
              </a:defRPr>
            </a:lvl6pPr>
          </a:lstStyle>
          <a:p>
            <a:pPr lvl="5"/>
            <a:r>
              <a:rPr lang="en-US"/>
              <a:t>Click to add Content</a:t>
            </a:r>
          </a:p>
        </p:txBody>
      </p:sp>
      <p:sp>
        <p:nvSpPr>
          <p:cNvPr id="8" name="Text Placeholder 9">
            <a:extLst>
              <a:ext uri="{FF2B5EF4-FFF2-40B4-BE49-F238E27FC236}">
                <a16:creationId xmlns:a16="http://schemas.microsoft.com/office/drawing/2014/main" id="{AFD55F03-8D8D-785F-A208-56FCE993AB38}"/>
              </a:ext>
            </a:extLst>
          </p:cNvPr>
          <p:cNvSpPr>
            <a:spLocks noGrp="1"/>
          </p:cNvSpPr>
          <p:nvPr>
            <p:ph type="body" sz="quarter" idx="22" hasCustomPrompt="1"/>
          </p:nvPr>
        </p:nvSpPr>
        <p:spPr>
          <a:xfrm>
            <a:off x="457457" y="2514610"/>
            <a:ext cx="6514773" cy="274287"/>
          </a:xfrm>
          <a:prstGeom prst="rect">
            <a:avLst/>
          </a:prstGeom>
        </p:spPr>
        <p:txBody>
          <a:bodyPr rIns="27432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457200" y="2865153"/>
            <a:ext cx="6515100" cy="1554480"/>
          </a:xfrm>
        </p:spPr>
        <p:txBody>
          <a:bodyPr rIns="274320" anchor="b"/>
          <a:lstStyle>
            <a:lvl1pPr>
              <a:defRPr sz="5000"/>
            </a:lvl1pPr>
          </a:lstStyle>
          <a:p>
            <a:r>
              <a:rPr lang="en-US"/>
              <a:t>Headline Avenir Bold (50pt)</a:t>
            </a:r>
          </a:p>
        </p:txBody>
      </p:sp>
      <p:sp>
        <p:nvSpPr>
          <p:cNvPr id="7" name="Content Placeholder 1">
            <a:extLst>
              <a:ext uri="{FF2B5EF4-FFF2-40B4-BE49-F238E27FC236}">
                <a16:creationId xmlns:a16="http://schemas.microsoft.com/office/drawing/2014/main" id="{D55CB575-0542-1F71-6109-6B84AF7BFD63}"/>
              </a:ext>
            </a:extLst>
          </p:cNvPr>
          <p:cNvSpPr>
            <a:spLocks noGrp="1"/>
          </p:cNvSpPr>
          <p:nvPr>
            <p:ph sz="quarter" idx="15"/>
          </p:nvPr>
        </p:nvSpPr>
        <p:spPr>
          <a:xfrm>
            <a:off x="457200" y="4526267"/>
            <a:ext cx="6515093" cy="1737341"/>
          </a:xfrm>
          <a:prstGeom prst="rect">
            <a:avLst/>
          </a:prstGeom>
        </p:spPr>
        <p:txBody>
          <a:bodyPr rIns="274320"/>
          <a:lstStyle>
            <a:lvl1pPr>
              <a:defRPr>
                <a:latin typeface="+mn-lt"/>
              </a:defRPr>
            </a:lvl1pPr>
          </a:lstStyle>
          <a:p>
            <a:pPr lvl="0"/>
            <a:r>
              <a:rPr lang="en-US"/>
              <a:t>Click to edit Master text styles</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7124700" y="0"/>
            <a:ext cx="5067300" cy="6858000"/>
          </a:xfrm>
          <a:prstGeom prst="rect">
            <a:avLst/>
          </a:prstGeom>
        </p:spPr>
        <p:txBody>
          <a:bodyPr lIns="457200" tIns="457200" rIns="457200" bIns="45720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Footer Placeholder 1">
            <a:extLst>
              <a:ext uri="{FF2B5EF4-FFF2-40B4-BE49-F238E27FC236}">
                <a16:creationId xmlns:a16="http://schemas.microsoft.com/office/drawing/2014/main" id="{7791181D-0C3F-8FE6-553E-B25F8A0CB2B5}"/>
              </a:ext>
            </a:extLst>
          </p:cNvPr>
          <p:cNvSpPr>
            <a:spLocks noGrp="1"/>
          </p:cNvSpPr>
          <p:nvPr>
            <p:ph type="ftr" sz="quarter" idx="23"/>
          </p:nvPr>
        </p:nvSpPr>
        <p:spPr/>
        <p:txBody>
          <a:bodyPr/>
          <a:lstStyle/>
          <a:p>
            <a:r>
              <a:rPr lang="en-US"/>
              <a:t> </a:t>
            </a:r>
          </a:p>
        </p:txBody>
      </p:sp>
      <p:sp>
        <p:nvSpPr>
          <p:cNvPr id="11" name="Slide Number Placeholder 1">
            <a:extLst>
              <a:ext uri="{FF2B5EF4-FFF2-40B4-BE49-F238E27FC236}">
                <a16:creationId xmlns:a16="http://schemas.microsoft.com/office/drawing/2014/main" id="{C689A16E-9678-9D85-CF25-61E71B027091}"/>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5B389785-D972-1158-3588-C849B6DC4B31}"/>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4195320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0317-Split(Light)">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BBA164F5-10BB-E048-6DCD-D3496DF286B9}"/>
              </a:ext>
            </a:extLst>
          </p:cNvPr>
          <p:cNvSpPr>
            <a:spLocks noGrp="1"/>
          </p:cNvSpPr>
          <p:nvPr>
            <p:ph type="body" sz="quarter" idx="22" hasCustomPrompt="1"/>
          </p:nvPr>
        </p:nvSpPr>
        <p:spPr>
          <a:xfrm>
            <a:off x="6172218" y="1066800"/>
            <a:ext cx="5562320" cy="274287"/>
          </a:xfrm>
          <a:prstGeom prst="rect">
            <a:avLst/>
          </a:prstGeom>
        </p:spPr>
        <p:txBody>
          <a:bodyPr lIns="27432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6172200" y="1417342"/>
            <a:ext cx="5562600" cy="4754827"/>
          </a:xfrm>
        </p:spPr>
        <p:txBody>
          <a:bodyPr lIns="274320" anchor="t"/>
          <a:lstStyle>
            <a:lvl1pPr>
              <a:defRPr sz="5000"/>
            </a:lvl1pPr>
          </a:lstStyle>
          <a:p>
            <a:r>
              <a:rPr lang="en-US"/>
              <a:t>Headline Avenir Bold (50pt)</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0" y="0"/>
            <a:ext cx="6019800" cy="6858000"/>
          </a:xfrm>
          <a:prstGeom prst="rect">
            <a:avLst/>
          </a:prstGeom>
        </p:spPr>
        <p:txBody>
          <a:bodyPr lIns="548640" tIns="548640" rIns="548640" bIns="54864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Footer Placeholder 1">
            <a:extLst>
              <a:ext uri="{FF2B5EF4-FFF2-40B4-BE49-F238E27FC236}">
                <a16:creationId xmlns:a16="http://schemas.microsoft.com/office/drawing/2014/main" id="{7843EBF7-A65F-3147-4257-87FA21338D2A}"/>
              </a:ext>
            </a:extLst>
          </p:cNvPr>
          <p:cNvSpPr>
            <a:spLocks noGrp="1"/>
          </p:cNvSpPr>
          <p:nvPr>
            <p:ph type="ftr" sz="quarter" idx="23"/>
          </p:nvPr>
        </p:nvSpPr>
        <p:spPr/>
        <p:txBody>
          <a:bodyPr/>
          <a:lstStyle/>
          <a:p>
            <a:r>
              <a:rPr lang="en-US"/>
              <a:t> </a:t>
            </a:r>
          </a:p>
        </p:txBody>
      </p:sp>
      <p:sp>
        <p:nvSpPr>
          <p:cNvPr id="8" name="Slide Number Placeholder 1">
            <a:extLst>
              <a:ext uri="{FF2B5EF4-FFF2-40B4-BE49-F238E27FC236}">
                <a16:creationId xmlns:a16="http://schemas.microsoft.com/office/drawing/2014/main" id="{999FF8E2-060F-DAA9-EE94-CD2898514C8C}"/>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C7759B2E-4DBF-3AE5-2AAE-F0613FB346C2}"/>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417150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0319-Split(Light)">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26D4573B-EDD2-0FF2-435E-2430BC0AB680}"/>
              </a:ext>
            </a:extLst>
          </p:cNvPr>
          <p:cNvSpPr>
            <a:spLocks noGrp="1"/>
          </p:cNvSpPr>
          <p:nvPr>
            <p:ph sz="quarter" idx="18" hasCustomPrompt="1"/>
          </p:nvPr>
        </p:nvSpPr>
        <p:spPr>
          <a:xfrm>
            <a:off x="6537960" y="1417342"/>
            <a:ext cx="1005829" cy="1005829"/>
          </a:xfrm>
          <a:prstGeom prst="rect">
            <a:avLst/>
          </a:prstGeom>
        </p:spPr>
        <p:txBody>
          <a:bodyPr/>
          <a:lstStyle>
            <a:lvl6pPr>
              <a:defRPr>
                <a:latin typeface="+mn-lt"/>
              </a:defRPr>
            </a:lvl6pPr>
          </a:lstStyle>
          <a:p>
            <a:pPr lvl="5"/>
            <a:r>
              <a:rPr lang="en-US"/>
              <a:t>Click to add Content</a:t>
            </a:r>
          </a:p>
        </p:txBody>
      </p:sp>
      <p:sp>
        <p:nvSpPr>
          <p:cNvPr id="6" name="Text Placeholder 10">
            <a:extLst>
              <a:ext uri="{FF2B5EF4-FFF2-40B4-BE49-F238E27FC236}">
                <a16:creationId xmlns:a16="http://schemas.microsoft.com/office/drawing/2014/main" id="{BBA164F5-10BB-E048-6DCD-D3496DF286B9}"/>
              </a:ext>
            </a:extLst>
          </p:cNvPr>
          <p:cNvSpPr>
            <a:spLocks noGrp="1"/>
          </p:cNvSpPr>
          <p:nvPr>
            <p:ph type="body" sz="quarter" idx="22" hasCustomPrompt="1"/>
          </p:nvPr>
        </p:nvSpPr>
        <p:spPr>
          <a:xfrm>
            <a:off x="6172219" y="2514610"/>
            <a:ext cx="5562321" cy="274287"/>
          </a:xfrm>
          <a:prstGeom prst="rect">
            <a:avLst/>
          </a:prstGeom>
        </p:spPr>
        <p:txBody>
          <a:bodyPr lIns="36576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6172201" y="2865153"/>
            <a:ext cx="5562600" cy="3291840"/>
          </a:xfrm>
        </p:spPr>
        <p:txBody>
          <a:bodyPr lIns="365760" rIns="182880" anchor="t"/>
          <a:lstStyle>
            <a:lvl1pPr>
              <a:defRPr sz="5000"/>
            </a:lvl1pPr>
          </a:lstStyle>
          <a:p>
            <a:r>
              <a:rPr lang="en-US"/>
              <a:t>Headline Avenir Bold (50pt)</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0" y="0"/>
            <a:ext cx="6019800" cy="6858000"/>
          </a:xfrm>
          <a:prstGeom prst="rect">
            <a:avLst/>
          </a:prstGeom>
        </p:spPr>
        <p:txBody>
          <a:bodyPr lIns="548640" tIns="548640" rIns="548640" bIns="54864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8" name="Footer Placeholder 1">
            <a:extLst>
              <a:ext uri="{FF2B5EF4-FFF2-40B4-BE49-F238E27FC236}">
                <a16:creationId xmlns:a16="http://schemas.microsoft.com/office/drawing/2014/main" id="{971DFDC2-CE6D-0F4E-937E-EC7C4A8763E7}"/>
              </a:ext>
            </a:extLst>
          </p:cNvPr>
          <p:cNvSpPr>
            <a:spLocks noGrp="1"/>
          </p:cNvSpPr>
          <p:nvPr>
            <p:ph type="ftr" sz="quarter" idx="23"/>
          </p:nvPr>
        </p:nvSpPr>
        <p:spPr/>
        <p:txBody>
          <a:bodyPr/>
          <a:lstStyle/>
          <a:p>
            <a:r>
              <a:rPr lang="en-US"/>
              <a:t> </a:t>
            </a:r>
          </a:p>
        </p:txBody>
      </p:sp>
      <p:sp>
        <p:nvSpPr>
          <p:cNvPr id="10" name="Slide Number Placeholder 1">
            <a:extLst>
              <a:ext uri="{FF2B5EF4-FFF2-40B4-BE49-F238E27FC236}">
                <a16:creationId xmlns:a16="http://schemas.microsoft.com/office/drawing/2014/main" id="{145CB994-4088-6DF3-D8DD-5A3686EE995E}"/>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35448AE9-C0FE-1D75-E841-E57F5480D14C}"/>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104149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0321-Split(Light)">
    <p:spTree>
      <p:nvGrpSpPr>
        <p:cNvPr id="1" name=""/>
        <p:cNvGrpSpPr/>
        <p:nvPr/>
      </p:nvGrpSpPr>
      <p:grpSpPr>
        <a:xfrm>
          <a:off x="0" y="0"/>
          <a:ext cx="0" cy="0"/>
          <a:chOff x="0" y="0"/>
          <a:chExt cx="0" cy="0"/>
        </a:xfrm>
      </p:grpSpPr>
      <p:sp>
        <p:nvSpPr>
          <p:cNvPr id="15" name="Text Placeholder 10">
            <a:extLst>
              <a:ext uri="{FF2B5EF4-FFF2-40B4-BE49-F238E27FC236}">
                <a16:creationId xmlns:a16="http://schemas.microsoft.com/office/drawing/2014/main" id="{63F876BC-A2A0-8A70-5E0D-13B7A849C3C9}"/>
              </a:ext>
            </a:extLst>
          </p:cNvPr>
          <p:cNvSpPr>
            <a:spLocks noGrp="1"/>
          </p:cNvSpPr>
          <p:nvPr>
            <p:ph type="body" sz="quarter" idx="22" hasCustomPrompt="1"/>
          </p:nvPr>
        </p:nvSpPr>
        <p:spPr>
          <a:xfrm>
            <a:off x="6172477" y="1066800"/>
            <a:ext cx="5562326" cy="274287"/>
          </a:xfrm>
          <a:prstGeom prst="rect">
            <a:avLst/>
          </a:prstGeom>
        </p:spPr>
        <p:txBody>
          <a:bodyPr lIns="36576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13" name="Title 1">
            <a:extLst>
              <a:ext uri="{FF2B5EF4-FFF2-40B4-BE49-F238E27FC236}">
                <a16:creationId xmlns:a16="http://schemas.microsoft.com/office/drawing/2014/main" id="{4E6DED82-0E13-4261-AA34-08E0DC5DABC4}"/>
              </a:ext>
            </a:extLst>
          </p:cNvPr>
          <p:cNvSpPr>
            <a:spLocks noGrp="1"/>
          </p:cNvSpPr>
          <p:nvPr>
            <p:ph type="title" hasCustomPrompt="1"/>
          </p:nvPr>
        </p:nvSpPr>
        <p:spPr>
          <a:xfrm>
            <a:off x="6172200" y="1417341"/>
            <a:ext cx="5562606" cy="2194560"/>
          </a:xfrm>
        </p:spPr>
        <p:txBody>
          <a:bodyPr lIns="365760" anchor="b"/>
          <a:lstStyle>
            <a:lvl1pPr>
              <a:defRPr sz="5000"/>
            </a:lvl1pPr>
          </a:lstStyle>
          <a:p>
            <a:r>
              <a:rPr lang="en-US"/>
              <a:t>Headline Avenir Bold (50pt)</a:t>
            </a:r>
          </a:p>
        </p:txBody>
      </p:sp>
      <p:sp>
        <p:nvSpPr>
          <p:cNvPr id="14" name="Content Placeholder 1">
            <a:extLst>
              <a:ext uri="{FF2B5EF4-FFF2-40B4-BE49-F238E27FC236}">
                <a16:creationId xmlns:a16="http://schemas.microsoft.com/office/drawing/2014/main" id="{3D5C8C02-BF72-4C0A-DBF5-4B6352EB8A17}"/>
              </a:ext>
            </a:extLst>
          </p:cNvPr>
          <p:cNvSpPr>
            <a:spLocks noGrp="1"/>
          </p:cNvSpPr>
          <p:nvPr>
            <p:ph sz="quarter" idx="15"/>
          </p:nvPr>
        </p:nvSpPr>
        <p:spPr>
          <a:xfrm>
            <a:off x="6172200" y="3703317"/>
            <a:ext cx="5562600" cy="2377440"/>
          </a:xfrm>
          <a:prstGeom prst="rect">
            <a:avLst/>
          </a:prstGeom>
        </p:spPr>
        <p:txBody>
          <a:bodyPr lIns="365760"/>
          <a:lstStyle>
            <a:lvl1pPr>
              <a:defRPr>
                <a:latin typeface="+mn-lt"/>
              </a:defRPr>
            </a:lvl1pPr>
          </a:lstStyle>
          <a:p>
            <a:pPr lvl="0"/>
            <a:r>
              <a:rPr lang="en-US"/>
              <a:t>Click to edit Master text styles</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0" y="0"/>
            <a:ext cx="6019800" cy="6858000"/>
          </a:xfrm>
          <a:prstGeom prst="rect">
            <a:avLst/>
          </a:prstGeom>
        </p:spPr>
        <p:txBody>
          <a:bodyPr lIns="548640" tIns="548640" rIns="548640" bIns="54864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DA85FEE9-E621-6577-8F0A-F8DB1D669773}"/>
              </a:ext>
            </a:extLst>
          </p:cNvPr>
          <p:cNvSpPr>
            <a:spLocks noGrp="1"/>
          </p:cNvSpPr>
          <p:nvPr>
            <p:ph type="ftr" sz="quarter" idx="23"/>
          </p:nvPr>
        </p:nvSpPr>
        <p:spPr/>
        <p:txBody>
          <a:bodyPr/>
          <a:lstStyle/>
          <a:p>
            <a:r>
              <a:rPr lang="en-US"/>
              <a:t> </a:t>
            </a:r>
          </a:p>
        </p:txBody>
      </p:sp>
      <p:sp>
        <p:nvSpPr>
          <p:cNvPr id="3" name="Slide Number Placeholder 1">
            <a:extLst>
              <a:ext uri="{FF2B5EF4-FFF2-40B4-BE49-F238E27FC236}">
                <a16:creationId xmlns:a16="http://schemas.microsoft.com/office/drawing/2014/main" id="{C87AF35F-2BB6-D240-A469-2C285FB4B23A}"/>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4" name="Date Placeholder 3">
            <a:extLst>
              <a:ext uri="{FF2B5EF4-FFF2-40B4-BE49-F238E27FC236}">
                <a16:creationId xmlns:a16="http://schemas.microsoft.com/office/drawing/2014/main" id="{0121A5EF-2035-EDDB-4145-21C9CF290F95}"/>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3825849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0323-Split(Light)">
    <p:spTree>
      <p:nvGrpSpPr>
        <p:cNvPr id="1" name=""/>
        <p:cNvGrpSpPr/>
        <p:nvPr/>
      </p:nvGrpSpPr>
      <p:grpSpPr>
        <a:xfrm>
          <a:off x="0" y="0"/>
          <a:ext cx="0" cy="0"/>
          <a:chOff x="0" y="0"/>
          <a:chExt cx="0" cy="0"/>
        </a:xfrm>
      </p:grpSpPr>
      <p:sp>
        <p:nvSpPr>
          <p:cNvPr id="8" name="Content Placeholder 3">
            <a:extLst>
              <a:ext uri="{FF2B5EF4-FFF2-40B4-BE49-F238E27FC236}">
                <a16:creationId xmlns:a16="http://schemas.microsoft.com/office/drawing/2014/main" id="{A1FFB4FD-997C-E63A-6C47-0AE587C213F5}"/>
              </a:ext>
            </a:extLst>
          </p:cNvPr>
          <p:cNvSpPr>
            <a:spLocks noGrp="1"/>
          </p:cNvSpPr>
          <p:nvPr>
            <p:ph sz="quarter" idx="18" hasCustomPrompt="1"/>
          </p:nvPr>
        </p:nvSpPr>
        <p:spPr>
          <a:xfrm>
            <a:off x="6537960" y="1417342"/>
            <a:ext cx="1005829" cy="1005829"/>
          </a:xfrm>
          <a:prstGeom prst="rect">
            <a:avLst/>
          </a:prstGeom>
        </p:spPr>
        <p:txBody>
          <a:bodyPr/>
          <a:lstStyle>
            <a:lvl6pPr>
              <a:defRPr>
                <a:latin typeface="+mn-lt"/>
              </a:defRPr>
            </a:lvl6pPr>
          </a:lstStyle>
          <a:p>
            <a:pPr lvl="5"/>
            <a:r>
              <a:rPr lang="en-US"/>
              <a:t>Click to add content</a:t>
            </a:r>
          </a:p>
        </p:txBody>
      </p:sp>
      <p:sp>
        <p:nvSpPr>
          <p:cNvPr id="7" name="Text Placeholder 10">
            <a:extLst>
              <a:ext uri="{FF2B5EF4-FFF2-40B4-BE49-F238E27FC236}">
                <a16:creationId xmlns:a16="http://schemas.microsoft.com/office/drawing/2014/main" id="{F548B3D3-DA80-09AF-CAC0-AD5C5047BEC7}"/>
              </a:ext>
            </a:extLst>
          </p:cNvPr>
          <p:cNvSpPr>
            <a:spLocks noGrp="1"/>
          </p:cNvSpPr>
          <p:nvPr>
            <p:ph type="body" sz="quarter" idx="22" hasCustomPrompt="1"/>
          </p:nvPr>
        </p:nvSpPr>
        <p:spPr>
          <a:xfrm>
            <a:off x="6172219" y="2514610"/>
            <a:ext cx="5562321" cy="274287"/>
          </a:xfrm>
          <a:prstGeom prst="rect">
            <a:avLst/>
          </a:prstGeom>
        </p:spPr>
        <p:txBody>
          <a:bodyPr lIns="36576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6172201" y="2865153"/>
            <a:ext cx="5562600" cy="1463040"/>
          </a:xfrm>
        </p:spPr>
        <p:txBody>
          <a:bodyPr lIns="365760" anchor="b"/>
          <a:lstStyle>
            <a:lvl1pPr>
              <a:defRPr sz="5000"/>
            </a:lvl1pPr>
          </a:lstStyle>
          <a:p>
            <a:r>
              <a:rPr lang="en-US"/>
              <a:t>Headline Avenir Bold (50pt)</a:t>
            </a:r>
          </a:p>
        </p:txBody>
      </p:sp>
      <p:sp>
        <p:nvSpPr>
          <p:cNvPr id="6" name="Content Placeholder 1">
            <a:extLst>
              <a:ext uri="{FF2B5EF4-FFF2-40B4-BE49-F238E27FC236}">
                <a16:creationId xmlns:a16="http://schemas.microsoft.com/office/drawing/2014/main" id="{0888BB0C-238B-8B01-CFEC-C81A2417006E}"/>
              </a:ext>
            </a:extLst>
          </p:cNvPr>
          <p:cNvSpPr>
            <a:spLocks noGrp="1"/>
          </p:cNvSpPr>
          <p:nvPr>
            <p:ph sz="quarter" idx="15" hasCustomPrompt="1"/>
          </p:nvPr>
        </p:nvSpPr>
        <p:spPr>
          <a:xfrm>
            <a:off x="6172201" y="4434829"/>
            <a:ext cx="5562599" cy="1828780"/>
          </a:xfrm>
          <a:prstGeom prst="rect">
            <a:avLst/>
          </a:prstGeom>
        </p:spPr>
        <p:txBody>
          <a:bodyPr lIns="365760"/>
          <a:lstStyle>
            <a:lvl1pPr>
              <a:defRPr>
                <a:latin typeface="+mn-lt"/>
              </a:defRPr>
            </a:lvl1pPr>
          </a:lstStyle>
          <a:p>
            <a:pPr lvl="0"/>
            <a:r>
              <a:rPr lang="en-US"/>
              <a:t>Click to edit master text styles</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0" y="0"/>
            <a:ext cx="6019800" cy="6858000"/>
          </a:xfrm>
          <a:prstGeom prst="rect">
            <a:avLst/>
          </a:prstGeom>
        </p:spPr>
        <p:txBody>
          <a:bodyPr lIns="548640" tIns="548640" rIns="548640" bIns="54864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3" name="Footer Placeholder 2">
            <a:extLst>
              <a:ext uri="{FF2B5EF4-FFF2-40B4-BE49-F238E27FC236}">
                <a16:creationId xmlns:a16="http://schemas.microsoft.com/office/drawing/2014/main" id="{4BC6B19A-8436-D3A0-0300-2FBFE910FBB6}"/>
              </a:ext>
            </a:extLst>
          </p:cNvPr>
          <p:cNvSpPr>
            <a:spLocks noGrp="1"/>
          </p:cNvSpPr>
          <p:nvPr>
            <p:ph type="ftr" sz="quarter" idx="23"/>
          </p:nvPr>
        </p:nvSpPr>
        <p:spPr/>
        <p:txBody>
          <a:bodyPr/>
          <a:lstStyle/>
          <a:p>
            <a:r>
              <a:rPr lang="en-US"/>
              <a:t> </a:t>
            </a:r>
          </a:p>
        </p:txBody>
      </p:sp>
      <p:sp>
        <p:nvSpPr>
          <p:cNvPr id="4" name="Slide Number Placeholder 3">
            <a:extLst>
              <a:ext uri="{FF2B5EF4-FFF2-40B4-BE49-F238E27FC236}">
                <a16:creationId xmlns:a16="http://schemas.microsoft.com/office/drawing/2014/main" id="{F4629396-57D0-0603-34DD-4D39B12D2195}"/>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5" name="Date Placeholder 4">
            <a:extLst>
              <a:ext uri="{FF2B5EF4-FFF2-40B4-BE49-F238E27FC236}">
                <a16:creationId xmlns:a16="http://schemas.microsoft.com/office/drawing/2014/main" id="{9DE5F13F-1BE7-B6F0-108F-1518A153A237}"/>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159621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0325-Split(Light)">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BBA164F5-10BB-E048-6DCD-D3496DF286B9}"/>
              </a:ext>
            </a:extLst>
          </p:cNvPr>
          <p:cNvSpPr>
            <a:spLocks noGrp="1"/>
          </p:cNvSpPr>
          <p:nvPr>
            <p:ph type="body" sz="quarter" idx="22" hasCustomPrompt="1"/>
          </p:nvPr>
        </p:nvSpPr>
        <p:spPr>
          <a:xfrm>
            <a:off x="5219767" y="1066800"/>
            <a:ext cx="6514773" cy="274287"/>
          </a:xfrm>
          <a:prstGeom prst="rect">
            <a:avLst/>
          </a:prstGeom>
        </p:spPr>
        <p:txBody>
          <a:bodyPr lIns="36576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5219701" y="1417342"/>
            <a:ext cx="6515100" cy="4754827"/>
          </a:xfrm>
        </p:spPr>
        <p:txBody>
          <a:bodyPr lIns="365760" anchor="t"/>
          <a:lstStyle>
            <a:lvl1pPr>
              <a:defRPr sz="5000"/>
            </a:lvl1pPr>
          </a:lstStyle>
          <a:p>
            <a:r>
              <a:rPr lang="en-US"/>
              <a:t>Headline Avenir Bold (50pt)</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0" y="0"/>
            <a:ext cx="5067300" cy="6858000"/>
          </a:xfrm>
          <a:prstGeom prst="rect">
            <a:avLst/>
          </a:prstGeom>
        </p:spPr>
        <p:txBody>
          <a:bodyPr lIns="457200" tIns="457200" rIns="457200" bIns="45720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Footer Placeholder 1">
            <a:extLst>
              <a:ext uri="{FF2B5EF4-FFF2-40B4-BE49-F238E27FC236}">
                <a16:creationId xmlns:a16="http://schemas.microsoft.com/office/drawing/2014/main" id="{6E33B67C-3EEA-226F-4964-D30E95BA27F3}"/>
              </a:ext>
            </a:extLst>
          </p:cNvPr>
          <p:cNvSpPr>
            <a:spLocks noGrp="1"/>
          </p:cNvSpPr>
          <p:nvPr>
            <p:ph type="ftr" sz="quarter" idx="23"/>
          </p:nvPr>
        </p:nvSpPr>
        <p:spPr/>
        <p:txBody>
          <a:bodyPr/>
          <a:lstStyle/>
          <a:p>
            <a:r>
              <a:rPr lang="en-US"/>
              <a:t> </a:t>
            </a:r>
          </a:p>
        </p:txBody>
      </p:sp>
      <p:sp>
        <p:nvSpPr>
          <p:cNvPr id="10" name="Slide Number Placeholder 1">
            <a:extLst>
              <a:ext uri="{FF2B5EF4-FFF2-40B4-BE49-F238E27FC236}">
                <a16:creationId xmlns:a16="http://schemas.microsoft.com/office/drawing/2014/main" id="{E45F40CB-9676-4C70-1A17-DA141CC8A0A1}"/>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8633DAE5-FDA7-C24B-A738-3CB7D1FFC6C0}"/>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2476516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0327-Split(Light)">
    <p:spTree>
      <p:nvGrpSpPr>
        <p:cNvPr id="1" name=""/>
        <p:cNvGrpSpPr/>
        <p:nvPr/>
      </p:nvGrpSpPr>
      <p:grpSpPr>
        <a:xfrm>
          <a:off x="0" y="0"/>
          <a:ext cx="0" cy="0"/>
          <a:chOff x="0" y="0"/>
          <a:chExt cx="0" cy="0"/>
        </a:xfrm>
      </p:grpSpPr>
      <p:sp>
        <p:nvSpPr>
          <p:cNvPr id="8" name="Content Placeholder 3">
            <a:extLst>
              <a:ext uri="{FF2B5EF4-FFF2-40B4-BE49-F238E27FC236}">
                <a16:creationId xmlns:a16="http://schemas.microsoft.com/office/drawing/2014/main" id="{49880323-C718-84E9-C754-557FEFCC6644}"/>
              </a:ext>
            </a:extLst>
          </p:cNvPr>
          <p:cNvSpPr>
            <a:spLocks noGrp="1"/>
          </p:cNvSpPr>
          <p:nvPr>
            <p:ph sz="quarter" idx="18" hasCustomPrompt="1"/>
          </p:nvPr>
        </p:nvSpPr>
        <p:spPr>
          <a:xfrm>
            <a:off x="5577840" y="1417342"/>
            <a:ext cx="1005829" cy="1005829"/>
          </a:xfrm>
          <a:prstGeom prst="rect">
            <a:avLst/>
          </a:prstGeom>
        </p:spPr>
        <p:txBody>
          <a:bodyPr/>
          <a:lstStyle>
            <a:lvl6pPr>
              <a:defRPr>
                <a:latin typeface="+mn-lt"/>
              </a:defRPr>
            </a:lvl6pPr>
          </a:lstStyle>
          <a:p>
            <a:pPr lvl="5"/>
            <a:r>
              <a:rPr lang="en-US"/>
              <a:t>Click to add Content</a:t>
            </a:r>
          </a:p>
        </p:txBody>
      </p:sp>
      <p:sp>
        <p:nvSpPr>
          <p:cNvPr id="6" name="Text Placeholder 10">
            <a:extLst>
              <a:ext uri="{FF2B5EF4-FFF2-40B4-BE49-F238E27FC236}">
                <a16:creationId xmlns:a16="http://schemas.microsoft.com/office/drawing/2014/main" id="{BBA164F5-10BB-E048-6DCD-D3496DF286B9}"/>
              </a:ext>
            </a:extLst>
          </p:cNvPr>
          <p:cNvSpPr>
            <a:spLocks noGrp="1"/>
          </p:cNvSpPr>
          <p:nvPr>
            <p:ph type="body" sz="quarter" idx="22" hasCustomPrompt="1"/>
          </p:nvPr>
        </p:nvSpPr>
        <p:spPr>
          <a:xfrm>
            <a:off x="5219778" y="2514610"/>
            <a:ext cx="6514773" cy="274287"/>
          </a:xfrm>
          <a:prstGeom prst="rect">
            <a:avLst/>
          </a:prstGeom>
        </p:spPr>
        <p:txBody>
          <a:bodyPr lIns="36576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5219701" y="2865152"/>
            <a:ext cx="6515100" cy="3383280"/>
          </a:xfrm>
        </p:spPr>
        <p:txBody>
          <a:bodyPr lIns="365760" anchor="t"/>
          <a:lstStyle>
            <a:lvl1pPr>
              <a:defRPr sz="5000"/>
            </a:lvl1pPr>
          </a:lstStyle>
          <a:p>
            <a:r>
              <a:rPr lang="en-US"/>
              <a:t>Headline Avenir Bold (50pt)</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0" y="0"/>
            <a:ext cx="5067300" cy="6858000"/>
          </a:xfrm>
          <a:prstGeom prst="rect">
            <a:avLst/>
          </a:prstGeom>
        </p:spPr>
        <p:txBody>
          <a:bodyPr lIns="457200" tIns="457200" rIns="457200" bIns="45720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Footer Placeholder 1">
            <a:extLst>
              <a:ext uri="{FF2B5EF4-FFF2-40B4-BE49-F238E27FC236}">
                <a16:creationId xmlns:a16="http://schemas.microsoft.com/office/drawing/2014/main" id="{DAD5B4CB-4580-7666-19F5-DE673278EDDE}"/>
              </a:ext>
            </a:extLst>
          </p:cNvPr>
          <p:cNvSpPr>
            <a:spLocks noGrp="1"/>
          </p:cNvSpPr>
          <p:nvPr>
            <p:ph type="ftr" sz="quarter" idx="23"/>
          </p:nvPr>
        </p:nvSpPr>
        <p:spPr/>
        <p:txBody>
          <a:bodyPr/>
          <a:lstStyle/>
          <a:p>
            <a:r>
              <a:rPr lang="en-US"/>
              <a:t> </a:t>
            </a:r>
          </a:p>
        </p:txBody>
      </p:sp>
      <p:sp>
        <p:nvSpPr>
          <p:cNvPr id="10" name="Slide Number Placeholder 1">
            <a:extLst>
              <a:ext uri="{FF2B5EF4-FFF2-40B4-BE49-F238E27FC236}">
                <a16:creationId xmlns:a16="http://schemas.microsoft.com/office/drawing/2014/main" id="{18974A2E-D0BE-CFE0-0F56-D07A658527E3}"/>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A902D9CF-62A4-2AE5-1B14-90C49BBE1752}"/>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414191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0329-Split(Light)">
    <p:spTree>
      <p:nvGrpSpPr>
        <p:cNvPr id="1" name=""/>
        <p:cNvGrpSpPr/>
        <p:nvPr/>
      </p:nvGrpSpPr>
      <p:grpSpPr>
        <a:xfrm>
          <a:off x="0" y="0"/>
          <a:ext cx="0" cy="0"/>
          <a:chOff x="0" y="0"/>
          <a:chExt cx="0" cy="0"/>
        </a:xfrm>
      </p:grpSpPr>
      <p:sp>
        <p:nvSpPr>
          <p:cNvPr id="7" name="Text Placeholder 10">
            <a:extLst>
              <a:ext uri="{FF2B5EF4-FFF2-40B4-BE49-F238E27FC236}">
                <a16:creationId xmlns:a16="http://schemas.microsoft.com/office/drawing/2014/main" id="{F548B3D3-DA80-09AF-CAC0-AD5C5047BEC7}"/>
              </a:ext>
            </a:extLst>
          </p:cNvPr>
          <p:cNvSpPr>
            <a:spLocks noGrp="1"/>
          </p:cNvSpPr>
          <p:nvPr>
            <p:ph type="body" sz="quarter" idx="22" hasCustomPrompt="1"/>
          </p:nvPr>
        </p:nvSpPr>
        <p:spPr>
          <a:xfrm>
            <a:off x="5219767" y="1066800"/>
            <a:ext cx="6545190" cy="274287"/>
          </a:xfrm>
          <a:prstGeom prst="rect">
            <a:avLst/>
          </a:prstGeom>
        </p:spPr>
        <p:txBody>
          <a:bodyPr lIns="36576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5219700" y="1417342"/>
            <a:ext cx="6545519" cy="2103097"/>
          </a:xfrm>
        </p:spPr>
        <p:txBody>
          <a:bodyPr lIns="365760" anchor="b"/>
          <a:lstStyle>
            <a:lvl1pPr>
              <a:defRPr sz="5000"/>
            </a:lvl1pPr>
          </a:lstStyle>
          <a:p>
            <a:r>
              <a:rPr lang="en-US"/>
              <a:t>Headline Avenir Bold (50pt)</a:t>
            </a:r>
          </a:p>
        </p:txBody>
      </p:sp>
      <p:sp>
        <p:nvSpPr>
          <p:cNvPr id="6" name="Content Placeholder 1">
            <a:extLst>
              <a:ext uri="{FF2B5EF4-FFF2-40B4-BE49-F238E27FC236}">
                <a16:creationId xmlns:a16="http://schemas.microsoft.com/office/drawing/2014/main" id="{0888BB0C-238B-8B01-CFEC-C81A2417006E}"/>
              </a:ext>
            </a:extLst>
          </p:cNvPr>
          <p:cNvSpPr>
            <a:spLocks noGrp="1"/>
          </p:cNvSpPr>
          <p:nvPr>
            <p:ph sz="quarter" idx="15" hasCustomPrompt="1"/>
          </p:nvPr>
        </p:nvSpPr>
        <p:spPr>
          <a:xfrm>
            <a:off x="5219701" y="3611878"/>
            <a:ext cx="6545518" cy="2377440"/>
          </a:xfrm>
          <a:prstGeom prst="rect">
            <a:avLst/>
          </a:prstGeom>
        </p:spPr>
        <p:txBody>
          <a:bodyPr lIns="365760"/>
          <a:lstStyle>
            <a:lvl1pPr>
              <a:defRPr>
                <a:latin typeface="+mn-lt"/>
              </a:defRPr>
            </a:lvl1pPr>
          </a:lstStyle>
          <a:p>
            <a:pPr lvl="0"/>
            <a:r>
              <a:rPr lang="en-US"/>
              <a:t>Click to edit master text styles</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0" y="0"/>
            <a:ext cx="5067300" cy="6858000"/>
          </a:xfrm>
          <a:prstGeom prst="rect">
            <a:avLst/>
          </a:prstGeom>
        </p:spPr>
        <p:txBody>
          <a:bodyPr lIns="457200" tIns="457200" rIns="457200" bIns="45720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8" name="Footer Placeholder 1">
            <a:extLst>
              <a:ext uri="{FF2B5EF4-FFF2-40B4-BE49-F238E27FC236}">
                <a16:creationId xmlns:a16="http://schemas.microsoft.com/office/drawing/2014/main" id="{0C4E2221-DBF7-5EB2-42EA-43904569370F}"/>
              </a:ext>
            </a:extLst>
          </p:cNvPr>
          <p:cNvSpPr>
            <a:spLocks noGrp="1"/>
          </p:cNvSpPr>
          <p:nvPr>
            <p:ph type="ftr" sz="quarter" idx="23"/>
          </p:nvPr>
        </p:nvSpPr>
        <p:spPr/>
        <p:txBody>
          <a:bodyPr/>
          <a:lstStyle/>
          <a:p>
            <a:r>
              <a:rPr lang="en-US"/>
              <a:t> </a:t>
            </a:r>
          </a:p>
        </p:txBody>
      </p:sp>
      <p:sp>
        <p:nvSpPr>
          <p:cNvPr id="10" name="Slide Number Placeholder 1">
            <a:extLst>
              <a:ext uri="{FF2B5EF4-FFF2-40B4-BE49-F238E27FC236}">
                <a16:creationId xmlns:a16="http://schemas.microsoft.com/office/drawing/2014/main" id="{FA680B3D-3F9F-59E2-F00C-6174978C0A24}"/>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493A2008-ED7A-FD5E-A664-F49C53349EB5}"/>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925621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0331-Split(Light)">
    <p:spTree>
      <p:nvGrpSpPr>
        <p:cNvPr id="1" name=""/>
        <p:cNvGrpSpPr/>
        <p:nvPr/>
      </p:nvGrpSpPr>
      <p:grpSpPr>
        <a:xfrm>
          <a:off x="0" y="0"/>
          <a:ext cx="0" cy="0"/>
          <a:chOff x="0" y="0"/>
          <a:chExt cx="0" cy="0"/>
        </a:xfrm>
      </p:grpSpPr>
      <p:sp>
        <p:nvSpPr>
          <p:cNvPr id="8" name="Content Placeholder 3">
            <a:extLst>
              <a:ext uri="{FF2B5EF4-FFF2-40B4-BE49-F238E27FC236}">
                <a16:creationId xmlns:a16="http://schemas.microsoft.com/office/drawing/2014/main" id="{B5BFFA3E-D67F-AC2A-CFC2-4A022D160E23}"/>
              </a:ext>
            </a:extLst>
          </p:cNvPr>
          <p:cNvSpPr>
            <a:spLocks noGrp="1"/>
          </p:cNvSpPr>
          <p:nvPr>
            <p:ph sz="quarter" idx="18" hasCustomPrompt="1"/>
          </p:nvPr>
        </p:nvSpPr>
        <p:spPr>
          <a:xfrm>
            <a:off x="5577840" y="1417342"/>
            <a:ext cx="1005829" cy="1005829"/>
          </a:xfrm>
          <a:prstGeom prst="rect">
            <a:avLst/>
          </a:prstGeom>
        </p:spPr>
        <p:txBody>
          <a:bodyPr/>
          <a:lstStyle/>
          <a:p>
            <a:pPr lvl="5"/>
            <a:r>
              <a:rPr lang="en-US"/>
              <a:t>Click to add Content</a:t>
            </a:r>
          </a:p>
        </p:txBody>
      </p:sp>
      <p:sp>
        <p:nvSpPr>
          <p:cNvPr id="7" name="Text Placeholder 10">
            <a:extLst>
              <a:ext uri="{FF2B5EF4-FFF2-40B4-BE49-F238E27FC236}">
                <a16:creationId xmlns:a16="http://schemas.microsoft.com/office/drawing/2014/main" id="{F548B3D3-DA80-09AF-CAC0-AD5C5047BEC7}"/>
              </a:ext>
            </a:extLst>
          </p:cNvPr>
          <p:cNvSpPr>
            <a:spLocks noGrp="1"/>
          </p:cNvSpPr>
          <p:nvPr>
            <p:ph type="body" sz="quarter" idx="22" hasCustomPrompt="1"/>
          </p:nvPr>
        </p:nvSpPr>
        <p:spPr>
          <a:xfrm>
            <a:off x="5219767" y="2514610"/>
            <a:ext cx="6545190" cy="274287"/>
          </a:xfrm>
          <a:prstGeom prst="rect">
            <a:avLst/>
          </a:prstGeom>
        </p:spPr>
        <p:txBody>
          <a:bodyPr lIns="365760">
            <a:noAutofit/>
          </a:bodyPr>
          <a:lstStyle>
            <a:lvl1pPr>
              <a:spcBef>
                <a:spcPts val="0"/>
              </a:spcBef>
              <a:spcAft>
                <a:spcPts val="0"/>
              </a:spcAft>
              <a:defRPr sz="1000" b="0" i="0">
                <a:solidFill>
                  <a:schemeClr val="tx2"/>
                </a:solidFill>
                <a:latin typeface="Avenir Next Medium" panose="020B0503020202020204" pitchFamily="34" charset="0"/>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5219700" y="2865153"/>
            <a:ext cx="6545519" cy="1463040"/>
          </a:xfrm>
        </p:spPr>
        <p:txBody>
          <a:bodyPr lIns="365760" anchor="b"/>
          <a:lstStyle>
            <a:lvl1pPr>
              <a:defRPr sz="5000"/>
            </a:lvl1pPr>
          </a:lstStyle>
          <a:p>
            <a:r>
              <a:rPr lang="en-US"/>
              <a:t>Headline Avenir Bold (50pt)</a:t>
            </a:r>
          </a:p>
        </p:txBody>
      </p:sp>
      <p:sp>
        <p:nvSpPr>
          <p:cNvPr id="6" name="Content Placeholder 1">
            <a:extLst>
              <a:ext uri="{FF2B5EF4-FFF2-40B4-BE49-F238E27FC236}">
                <a16:creationId xmlns:a16="http://schemas.microsoft.com/office/drawing/2014/main" id="{0888BB0C-238B-8B01-CFEC-C81A2417006E}"/>
              </a:ext>
            </a:extLst>
          </p:cNvPr>
          <p:cNvSpPr>
            <a:spLocks noGrp="1"/>
          </p:cNvSpPr>
          <p:nvPr>
            <p:ph sz="quarter" idx="15"/>
          </p:nvPr>
        </p:nvSpPr>
        <p:spPr>
          <a:xfrm>
            <a:off x="5219701" y="4434828"/>
            <a:ext cx="6545518" cy="1554480"/>
          </a:xfrm>
          <a:prstGeom prst="rect">
            <a:avLst/>
          </a:prstGeom>
        </p:spPr>
        <p:txBody>
          <a:bodyPr lIns="365760"/>
          <a:lstStyle/>
          <a:p>
            <a:pPr lvl="0"/>
            <a:r>
              <a:rPr lang="en-US"/>
              <a:t>Click to edit Master text styles</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0" y="0"/>
            <a:ext cx="5067300" cy="6858000"/>
          </a:xfrm>
          <a:prstGeom prst="rect">
            <a:avLst/>
          </a:prstGeom>
        </p:spPr>
        <p:txBody>
          <a:bodyPr lIns="457200" tIns="457200" rIns="457200" bIns="457200"/>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Footer Placeholder 1">
            <a:extLst>
              <a:ext uri="{FF2B5EF4-FFF2-40B4-BE49-F238E27FC236}">
                <a16:creationId xmlns:a16="http://schemas.microsoft.com/office/drawing/2014/main" id="{FA705EB5-BFA7-AEE4-EECD-504540E78089}"/>
              </a:ext>
            </a:extLst>
          </p:cNvPr>
          <p:cNvSpPr>
            <a:spLocks noGrp="1"/>
          </p:cNvSpPr>
          <p:nvPr>
            <p:ph type="ftr" sz="quarter" idx="23"/>
          </p:nvPr>
        </p:nvSpPr>
        <p:spPr/>
        <p:txBody>
          <a:bodyPr/>
          <a:lstStyle/>
          <a:p>
            <a:r>
              <a:rPr lang="en-US"/>
              <a:t> </a:t>
            </a:r>
          </a:p>
        </p:txBody>
      </p:sp>
      <p:sp>
        <p:nvSpPr>
          <p:cNvPr id="11" name="Slide Number Placeholder 1">
            <a:extLst>
              <a:ext uri="{FF2B5EF4-FFF2-40B4-BE49-F238E27FC236}">
                <a16:creationId xmlns:a16="http://schemas.microsoft.com/office/drawing/2014/main" id="{A298E08F-6692-A736-1396-217A9219F471}"/>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43100ACC-EC96-F4F8-0289-5758B425E297}"/>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1361634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0221-Content-Columns-Five(Light)">
    <p:bg>
      <p:bgPr>
        <a:solidFill>
          <a:schemeClr val="bg1"/>
        </a:solidFill>
        <a:effectLst/>
      </p:bgPr>
    </p:bg>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981201"/>
            <a:ext cx="2103120" cy="4419599"/>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2750820" y="1981200"/>
            <a:ext cx="2103120" cy="4419600"/>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5044440" y="1981200"/>
            <a:ext cx="2103120" cy="4419600"/>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Text Placeholder 4">
            <a:extLst>
              <a:ext uri="{FF2B5EF4-FFF2-40B4-BE49-F238E27FC236}">
                <a16:creationId xmlns:a16="http://schemas.microsoft.com/office/drawing/2014/main" id="{5BD7F0C7-5E69-B67B-6647-AFBD7C3C8704}"/>
              </a:ext>
            </a:extLst>
          </p:cNvPr>
          <p:cNvSpPr>
            <a:spLocks noGrp="1"/>
          </p:cNvSpPr>
          <p:nvPr>
            <p:ph idx="16" hasCustomPrompt="1"/>
          </p:nvPr>
        </p:nvSpPr>
        <p:spPr>
          <a:xfrm>
            <a:off x="7338060" y="1981200"/>
            <a:ext cx="2103120" cy="4419600"/>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Text Placeholder 5">
            <a:extLst>
              <a:ext uri="{FF2B5EF4-FFF2-40B4-BE49-F238E27FC236}">
                <a16:creationId xmlns:a16="http://schemas.microsoft.com/office/drawing/2014/main" id="{A174D4A6-37AF-6CDC-DEDA-118D4769CDC3}"/>
              </a:ext>
            </a:extLst>
          </p:cNvPr>
          <p:cNvSpPr>
            <a:spLocks noGrp="1"/>
          </p:cNvSpPr>
          <p:nvPr>
            <p:ph idx="22" hasCustomPrompt="1"/>
          </p:nvPr>
        </p:nvSpPr>
        <p:spPr>
          <a:xfrm>
            <a:off x="9631680" y="1981200"/>
            <a:ext cx="2103120" cy="4419601"/>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A7CA0542-B95A-1FAA-EA96-C70DB50C3AA0}"/>
              </a:ext>
            </a:extLst>
          </p:cNvPr>
          <p:cNvSpPr>
            <a:spLocks noGrp="1"/>
          </p:cNvSpPr>
          <p:nvPr>
            <p:ph type="ftr" sz="quarter" idx="23"/>
          </p:nvPr>
        </p:nvSpPr>
        <p:spPr>
          <a:xfrm>
            <a:off x="126296" y="6583680"/>
            <a:ext cx="182880" cy="182880"/>
          </a:xfrm>
          <a:prstGeom prst="rect">
            <a:avLst/>
          </a:prstGeom>
        </p:spPr>
        <p:txBody>
          <a:bodyPr/>
          <a:lstStyle/>
          <a:p>
            <a:r>
              <a:rPr lang="en-US"/>
              <a:t> </a:t>
            </a:r>
          </a:p>
        </p:txBody>
      </p:sp>
      <p:sp>
        <p:nvSpPr>
          <p:cNvPr id="11" name="Slide Number Placeholder 1">
            <a:extLst>
              <a:ext uri="{FF2B5EF4-FFF2-40B4-BE49-F238E27FC236}">
                <a16:creationId xmlns:a16="http://schemas.microsoft.com/office/drawing/2014/main" id="{A03FFD81-EE9D-124D-D1F1-AA501AB261D4}"/>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4" name="Date Placeholder 3">
            <a:extLst>
              <a:ext uri="{FF2B5EF4-FFF2-40B4-BE49-F238E27FC236}">
                <a16:creationId xmlns:a16="http://schemas.microsoft.com/office/drawing/2014/main" id="{6B63A3F4-2E63-F2DC-E01F-C9386B1FF322}"/>
              </a:ext>
            </a:extLst>
          </p:cNvPr>
          <p:cNvSpPr>
            <a:spLocks noGrp="1"/>
          </p:cNvSpPr>
          <p:nvPr>
            <p:ph type="dt" sz="half" idx="25"/>
          </p:nvPr>
        </p:nvSpPr>
        <p:spPr/>
        <p:txBody>
          <a:bodyPr/>
          <a:lstStyle/>
          <a:p>
            <a:endParaRPr lang="en-US"/>
          </a:p>
        </p:txBody>
      </p:sp>
      <p:sp>
        <p:nvSpPr>
          <p:cNvPr id="5" name="Text Placeholder 10">
            <a:extLst>
              <a:ext uri="{FF2B5EF4-FFF2-40B4-BE49-F238E27FC236}">
                <a16:creationId xmlns:a16="http://schemas.microsoft.com/office/drawing/2014/main" id="{7D22540D-FB7D-6994-82ED-20B02A5D4A61}"/>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8" name="Title 1">
            <a:extLst>
              <a:ext uri="{FF2B5EF4-FFF2-40B4-BE49-F238E27FC236}">
                <a16:creationId xmlns:a16="http://schemas.microsoft.com/office/drawing/2014/main" id="{66B8288C-518A-5726-9CAF-D7443F67A60D}"/>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2" name="Text Placeholder 9">
            <a:extLst>
              <a:ext uri="{FF2B5EF4-FFF2-40B4-BE49-F238E27FC236}">
                <a16:creationId xmlns:a16="http://schemas.microsoft.com/office/drawing/2014/main" id="{8A13B324-EFB4-19CC-DF5B-BAC7F91F9BC6}"/>
              </a:ext>
            </a:extLst>
          </p:cNvPr>
          <p:cNvSpPr>
            <a:spLocks noGrp="1"/>
          </p:cNvSpPr>
          <p:nvPr>
            <p:ph type="body" sz="quarter" idx="17"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2728075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0333-Split(Light)">
    <p:bg>
      <p:bgRef idx="1001">
        <a:schemeClr val="bg1"/>
      </p:bgRef>
    </p:b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1" y="0"/>
            <a:ext cx="3200400" cy="6858000"/>
          </a:xfrm>
          <a:prstGeom prst="rect">
            <a:avLst/>
          </a:prstGeom>
          <a:solidFill>
            <a:schemeClr val="bg1"/>
          </a:solidFill>
        </p:spPr>
        <p:txBody>
          <a:bodyPr lIns="457200" tIns="457200" rIns="457200" bIns="45720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8" name="Footer Placeholder 1">
            <a:extLst>
              <a:ext uri="{FF2B5EF4-FFF2-40B4-BE49-F238E27FC236}">
                <a16:creationId xmlns:a16="http://schemas.microsoft.com/office/drawing/2014/main" id="{0C4E2221-DBF7-5EB2-42EA-43904569370F}"/>
              </a:ext>
            </a:extLst>
          </p:cNvPr>
          <p:cNvSpPr>
            <a:spLocks noGrp="1"/>
          </p:cNvSpPr>
          <p:nvPr>
            <p:ph type="ftr" sz="quarter" idx="23"/>
          </p:nvPr>
        </p:nvSpPr>
        <p:spPr/>
        <p:txBody>
          <a:bodyPr/>
          <a:lstStyle/>
          <a:p>
            <a:r>
              <a:rPr lang="en-US"/>
              <a:t> </a:t>
            </a:r>
          </a:p>
        </p:txBody>
      </p:sp>
      <p:sp>
        <p:nvSpPr>
          <p:cNvPr id="10" name="Slide Number Placeholder 1">
            <a:extLst>
              <a:ext uri="{FF2B5EF4-FFF2-40B4-BE49-F238E27FC236}">
                <a16:creationId xmlns:a16="http://schemas.microsoft.com/office/drawing/2014/main" id="{FA680B3D-3F9F-59E2-F00C-6174978C0A24}"/>
              </a:ext>
            </a:extLst>
          </p:cNvPr>
          <p:cNvSpPr>
            <a:spLocks noGrp="1"/>
          </p:cNvSpPr>
          <p:nvPr>
            <p:ph type="sldNum" sz="quarter" idx="24"/>
          </p:nvPr>
        </p:nvSpPr>
        <p:spPr>
          <a:noFill/>
        </p:spPr>
        <p:txBody>
          <a:bodyPr/>
          <a:lstStyle>
            <a:lvl1pPr>
              <a:defRPr>
                <a:solidFill>
                  <a:schemeClr val="bg1"/>
                </a:solidFill>
              </a:defRPr>
            </a:lvl1pPr>
          </a:lstStyle>
          <a:p>
            <a:r>
              <a:rPr lang="en-US" sz="700" b="0" spc="0"/>
              <a:t> © 2023 NTT DATA Americas, Inc. All rights.   </a:t>
            </a:r>
            <a:fld id="{FE1DF7C7-AE50-704D-BB22-8176CCB5033A}" type="slidenum">
              <a:rPr lang="en-US" spc="0" smtClean="0"/>
              <a:pPr/>
              <a:t>‹#›</a:t>
            </a:fld>
            <a:endParaRPr lang="en-US" spc="0"/>
          </a:p>
        </p:txBody>
      </p:sp>
      <p:sp>
        <p:nvSpPr>
          <p:cNvPr id="3" name="Text Placeholder 2">
            <a:extLst>
              <a:ext uri="{FF2B5EF4-FFF2-40B4-BE49-F238E27FC236}">
                <a16:creationId xmlns:a16="http://schemas.microsoft.com/office/drawing/2014/main" id="{36DFD1EA-C472-A660-2985-0CF34B6EA6BF}"/>
              </a:ext>
            </a:extLst>
          </p:cNvPr>
          <p:cNvSpPr>
            <a:spLocks noGrp="1"/>
          </p:cNvSpPr>
          <p:nvPr>
            <p:ph idx="13" hasCustomPrompt="1"/>
          </p:nvPr>
        </p:nvSpPr>
        <p:spPr>
          <a:xfrm>
            <a:off x="3535664" y="1965977"/>
            <a:ext cx="1920263" cy="4480540"/>
          </a:xfrm>
          <a:prstGeom prst="rect">
            <a:avLst/>
          </a:prstGeom>
        </p:spPr>
        <p:txBody>
          <a:bodyPr vert="horz" lIns="0" tIns="45720" rIns="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a:t>Sub Headline 1 (24pt)</a:t>
            </a:r>
          </a:p>
          <a:p>
            <a:pPr lvl="1"/>
            <a:r>
              <a:rPr lang="en-US"/>
              <a:t>Sub Headline 2 (18pt)</a:t>
            </a:r>
          </a:p>
          <a:p>
            <a:pPr lvl="2"/>
            <a:r>
              <a:rPr lang="en-US"/>
              <a:t>Body 1 (14pt)</a:t>
            </a:r>
          </a:p>
          <a:p>
            <a:pPr lvl="3"/>
            <a:r>
              <a:rPr lang="en-US"/>
              <a:t>Bullet 1.1 (14pt)</a:t>
            </a:r>
          </a:p>
          <a:p>
            <a:pPr lvl="4"/>
            <a:r>
              <a:rPr lang="en-US"/>
              <a:t>Bullet 1.2 (14pt)</a:t>
            </a:r>
          </a:p>
          <a:p>
            <a:pPr lvl="5"/>
            <a:r>
              <a:rPr lang="en-US"/>
              <a:t>Body 2 (12pt)</a:t>
            </a:r>
          </a:p>
          <a:p>
            <a:pPr lvl="6"/>
            <a:r>
              <a:rPr lang="en-US"/>
              <a:t>Bullet 2.1 (12pt)</a:t>
            </a:r>
          </a:p>
          <a:p>
            <a:pPr lvl="7"/>
            <a:r>
              <a:rPr lang="en-US"/>
              <a:t>Bullet 2.2 (12pt)</a:t>
            </a:r>
          </a:p>
          <a:p>
            <a:pPr lvl="8"/>
            <a:endParaRPr lang="en-US"/>
          </a:p>
        </p:txBody>
      </p:sp>
      <p:sp>
        <p:nvSpPr>
          <p:cNvPr id="4" name="Text Placeholder 3">
            <a:extLst>
              <a:ext uri="{FF2B5EF4-FFF2-40B4-BE49-F238E27FC236}">
                <a16:creationId xmlns:a16="http://schemas.microsoft.com/office/drawing/2014/main" id="{773D6966-5F53-0161-F655-FA617B6952F0}"/>
              </a:ext>
            </a:extLst>
          </p:cNvPr>
          <p:cNvSpPr>
            <a:spLocks noGrp="1"/>
          </p:cNvSpPr>
          <p:nvPr>
            <p:ph idx="25" hasCustomPrompt="1"/>
          </p:nvPr>
        </p:nvSpPr>
        <p:spPr>
          <a:xfrm>
            <a:off x="5669248" y="1965978"/>
            <a:ext cx="1920263" cy="4480540"/>
          </a:xfrm>
          <a:prstGeom prst="rect">
            <a:avLst/>
          </a:prstGeom>
        </p:spPr>
        <p:txBody>
          <a:bodyPr vert="horz" lIns="0" tIns="45720" rIns="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a:t>Sub Headline 1 (24pt)</a:t>
            </a:r>
          </a:p>
          <a:p>
            <a:pPr lvl="1"/>
            <a:r>
              <a:rPr lang="en-US"/>
              <a:t>Sub Headline 2 (18pt)</a:t>
            </a:r>
          </a:p>
          <a:p>
            <a:pPr lvl="2"/>
            <a:r>
              <a:rPr lang="en-US"/>
              <a:t>Body 1</a:t>
            </a:r>
          </a:p>
          <a:p>
            <a:pPr lvl="3"/>
            <a:r>
              <a:rPr lang="en-US"/>
              <a:t>Bullet 1.1 (14pt)</a:t>
            </a:r>
          </a:p>
          <a:p>
            <a:pPr lvl="4"/>
            <a:r>
              <a:rPr lang="en-US"/>
              <a:t>Bullet 1.2 (14pt)</a:t>
            </a:r>
          </a:p>
          <a:p>
            <a:pPr lvl="5"/>
            <a:r>
              <a:rPr lang="en-US"/>
              <a:t>Body 2 (12pt)</a:t>
            </a:r>
          </a:p>
          <a:p>
            <a:pPr lvl="6"/>
            <a:r>
              <a:rPr lang="en-US"/>
              <a:t>Bullet 2.1 (12pt)</a:t>
            </a:r>
          </a:p>
          <a:p>
            <a:pPr lvl="7"/>
            <a:r>
              <a:rPr lang="en-US"/>
              <a:t>Bullet 2.2 (12pt)</a:t>
            </a:r>
          </a:p>
          <a:p>
            <a:pPr lvl="8"/>
            <a:endParaRPr lang="en-US"/>
          </a:p>
        </p:txBody>
      </p:sp>
      <p:sp>
        <p:nvSpPr>
          <p:cNvPr id="5" name="Text Placeholder 4">
            <a:extLst>
              <a:ext uri="{FF2B5EF4-FFF2-40B4-BE49-F238E27FC236}">
                <a16:creationId xmlns:a16="http://schemas.microsoft.com/office/drawing/2014/main" id="{3E7AAEBF-7E43-CCB9-20B2-A6633959E4B9}"/>
              </a:ext>
            </a:extLst>
          </p:cNvPr>
          <p:cNvSpPr>
            <a:spLocks noGrp="1"/>
          </p:cNvSpPr>
          <p:nvPr>
            <p:ph idx="16" hasCustomPrompt="1"/>
          </p:nvPr>
        </p:nvSpPr>
        <p:spPr>
          <a:xfrm>
            <a:off x="7802832" y="1965978"/>
            <a:ext cx="1920263" cy="4480540"/>
          </a:xfrm>
          <a:prstGeom prst="rect">
            <a:avLst/>
          </a:prstGeom>
        </p:spPr>
        <p:txBody>
          <a:bodyPr vert="horz" lIns="0" tIns="45720" rIns="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a:t>Sub Headline 1 (24pt)</a:t>
            </a:r>
          </a:p>
          <a:p>
            <a:pPr lvl="1"/>
            <a:r>
              <a:rPr lang="en-US"/>
              <a:t>Sub Headline 2 (18pt)</a:t>
            </a:r>
          </a:p>
          <a:p>
            <a:pPr lvl="2"/>
            <a:r>
              <a:rPr lang="en-US"/>
              <a:t>Body 1</a:t>
            </a:r>
          </a:p>
          <a:p>
            <a:pPr lvl="3"/>
            <a:r>
              <a:rPr lang="en-US"/>
              <a:t>Bullet 1.1 (14pt)</a:t>
            </a:r>
          </a:p>
          <a:p>
            <a:pPr lvl="4"/>
            <a:r>
              <a:rPr lang="en-US"/>
              <a:t>Bullet 1.2 (14pt)</a:t>
            </a:r>
          </a:p>
          <a:p>
            <a:pPr lvl="5"/>
            <a:r>
              <a:rPr lang="en-US"/>
              <a:t>Body 2 (12pt)</a:t>
            </a:r>
          </a:p>
          <a:p>
            <a:pPr lvl="6"/>
            <a:r>
              <a:rPr lang="en-US"/>
              <a:t>Bullet 2.1 (12pt)</a:t>
            </a:r>
          </a:p>
          <a:p>
            <a:pPr lvl="7"/>
            <a:r>
              <a:rPr lang="en-US"/>
              <a:t>Bullet 2.2 (12pt)</a:t>
            </a:r>
          </a:p>
          <a:p>
            <a:pPr lvl="8"/>
            <a:endParaRPr lang="en-US"/>
          </a:p>
        </p:txBody>
      </p:sp>
      <p:sp>
        <p:nvSpPr>
          <p:cNvPr id="11" name="Text Placeholder 5">
            <a:extLst>
              <a:ext uri="{FF2B5EF4-FFF2-40B4-BE49-F238E27FC236}">
                <a16:creationId xmlns:a16="http://schemas.microsoft.com/office/drawing/2014/main" id="{4B84B9A1-BBB3-375D-52C6-41CC91687318}"/>
              </a:ext>
            </a:extLst>
          </p:cNvPr>
          <p:cNvSpPr>
            <a:spLocks noGrp="1"/>
          </p:cNvSpPr>
          <p:nvPr>
            <p:ph idx="22" hasCustomPrompt="1"/>
          </p:nvPr>
        </p:nvSpPr>
        <p:spPr>
          <a:xfrm>
            <a:off x="9936415" y="1965977"/>
            <a:ext cx="1920263" cy="4480540"/>
          </a:xfrm>
          <a:prstGeom prst="rect">
            <a:avLst/>
          </a:prstGeom>
        </p:spPr>
        <p:txBody>
          <a:bodyPr vert="horz" lIns="0" tIns="45720" rIns="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a:t>Sub Headline 1 (24pt)</a:t>
            </a:r>
          </a:p>
          <a:p>
            <a:pPr lvl="1"/>
            <a:r>
              <a:rPr lang="en-US"/>
              <a:t>Sub Headline 2 (18pt)</a:t>
            </a:r>
          </a:p>
          <a:p>
            <a:pPr lvl="2"/>
            <a:r>
              <a:rPr lang="en-US"/>
              <a:t>Body 1</a:t>
            </a:r>
          </a:p>
          <a:p>
            <a:pPr lvl="3"/>
            <a:r>
              <a:rPr lang="en-US"/>
              <a:t>Bullet 1.1 (14pt)</a:t>
            </a:r>
          </a:p>
          <a:p>
            <a:pPr lvl="4"/>
            <a:r>
              <a:rPr lang="en-US"/>
              <a:t>Bullet 1.2 (14pt)</a:t>
            </a:r>
          </a:p>
          <a:p>
            <a:pPr lvl="5"/>
            <a:r>
              <a:rPr lang="en-US"/>
              <a:t>Body 2 (12pt)</a:t>
            </a:r>
          </a:p>
          <a:p>
            <a:pPr lvl="6"/>
            <a:r>
              <a:rPr lang="en-US"/>
              <a:t>Bullet 2.1 (12pt)</a:t>
            </a:r>
          </a:p>
          <a:p>
            <a:pPr lvl="7"/>
            <a:r>
              <a:rPr lang="en-US"/>
              <a:t>Bullet 2.2 (12pt)</a:t>
            </a:r>
          </a:p>
          <a:p>
            <a:pPr lvl="8"/>
            <a:endParaRPr lang="en-US"/>
          </a:p>
        </p:txBody>
      </p:sp>
      <p:sp>
        <p:nvSpPr>
          <p:cNvPr id="22" name="Title 21">
            <a:extLst>
              <a:ext uri="{FF2B5EF4-FFF2-40B4-BE49-F238E27FC236}">
                <a16:creationId xmlns:a16="http://schemas.microsoft.com/office/drawing/2014/main" id="{3390B237-4C4D-8C25-DB73-8CA10DB8C474}"/>
              </a:ext>
            </a:extLst>
          </p:cNvPr>
          <p:cNvSpPr>
            <a:spLocks noGrp="1"/>
          </p:cNvSpPr>
          <p:nvPr>
            <p:ph type="title" hasCustomPrompt="1"/>
          </p:nvPr>
        </p:nvSpPr>
        <p:spPr>
          <a:xfrm>
            <a:off x="3535707" y="411516"/>
            <a:ext cx="8320949" cy="914388"/>
          </a:xfrm>
        </p:spPr>
        <p:txBody>
          <a:bodyPr/>
          <a:lstStyle>
            <a:lvl1pPr>
              <a:defRPr>
                <a:solidFill>
                  <a:schemeClr val="tx1"/>
                </a:solidFill>
              </a:defRPr>
            </a:lvl1pPr>
          </a:lstStyle>
          <a:p>
            <a:r>
              <a:rPr lang="en-US"/>
              <a:t>Slide title</a:t>
            </a:r>
          </a:p>
        </p:txBody>
      </p:sp>
      <p:sp>
        <p:nvSpPr>
          <p:cNvPr id="24" name="Text Placeholder 23">
            <a:extLst>
              <a:ext uri="{FF2B5EF4-FFF2-40B4-BE49-F238E27FC236}">
                <a16:creationId xmlns:a16="http://schemas.microsoft.com/office/drawing/2014/main" id="{F77B6CC3-EAC4-0BC2-03C1-95566A7DE23E}"/>
              </a:ext>
            </a:extLst>
          </p:cNvPr>
          <p:cNvSpPr>
            <a:spLocks noGrp="1"/>
          </p:cNvSpPr>
          <p:nvPr>
            <p:ph type="body" sz="quarter" idx="26"/>
          </p:nvPr>
        </p:nvSpPr>
        <p:spPr>
          <a:xfrm>
            <a:off x="3535363" y="1325903"/>
            <a:ext cx="1920875" cy="5489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3">
            <a:extLst>
              <a:ext uri="{FF2B5EF4-FFF2-40B4-BE49-F238E27FC236}">
                <a16:creationId xmlns:a16="http://schemas.microsoft.com/office/drawing/2014/main" id="{1B0CFF21-70E8-46D7-C1E6-2DCB42F37CBD}"/>
              </a:ext>
            </a:extLst>
          </p:cNvPr>
          <p:cNvSpPr>
            <a:spLocks noGrp="1"/>
          </p:cNvSpPr>
          <p:nvPr>
            <p:ph type="body" sz="quarter" idx="27"/>
          </p:nvPr>
        </p:nvSpPr>
        <p:spPr>
          <a:xfrm>
            <a:off x="5669292" y="1325903"/>
            <a:ext cx="1920219" cy="5489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23">
            <a:extLst>
              <a:ext uri="{FF2B5EF4-FFF2-40B4-BE49-F238E27FC236}">
                <a16:creationId xmlns:a16="http://schemas.microsoft.com/office/drawing/2014/main" id="{BC4B4030-3152-F794-C9CB-2F30631A3F3C}"/>
              </a:ext>
            </a:extLst>
          </p:cNvPr>
          <p:cNvSpPr>
            <a:spLocks noGrp="1"/>
          </p:cNvSpPr>
          <p:nvPr>
            <p:ph type="body" sz="quarter" idx="28"/>
          </p:nvPr>
        </p:nvSpPr>
        <p:spPr>
          <a:xfrm>
            <a:off x="7802832" y="1325903"/>
            <a:ext cx="1920219" cy="5489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Text Placeholder 23">
            <a:extLst>
              <a:ext uri="{FF2B5EF4-FFF2-40B4-BE49-F238E27FC236}">
                <a16:creationId xmlns:a16="http://schemas.microsoft.com/office/drawing/2014/main" id="{857E7A00-DB56-29C1-D4C8-056CC1A3209C}"/>
              </a:ext>
            </a:extLst>
          </p:cNvPr>
          <p:cNvSpPr>
            <a:spLocks noGrp="1"/>
          </p:cNvSpPr>
          <p:nvPr>
            <p:ph type="body" sz="quarter" idx="29"/>
          </p:nvPr>
        </p:nvSpPr>
        <p:spPr>
          <a:xfrm>
            <a:off x="9936438" y="1325903"/>
            <a:ext cx="1920219" cy="5489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FB053E22-381D-85C5-1F86-03DF08921B39}"/>
              </a:ext>
            </a:extLst>
          </p:cNvPr>
          <p:cNvSpPr>
            <a:spLocks noGrp="1"/>
          </p:cNvSpPr>
          <p:nvPr>
            <p:ph type="dt" sz="half" idx="30"/>
          </p:nvPr>
        </p:nvSpPr>
        <p:spPr/>
        <p:txBody>
          <a:bodyPr/>
          <a:lstStyle/>
          <a:p>
            <a:endParaRPr lang="en-US"/>
          </a:p>
        </p:txBody>
      </p:sp>
    </p:spTree>
    <p:extLst>
      <p:ext uri="{BB962C8B-B14F-4D97-AF65-F5344CB8AC3E}">
        <p14:creationId xmlns:p14="http://schemas.microsoft.com/office/powerpoint/2010/main" val="35622137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1_Case Study">
    <p:bg>
      <p:bgRef idx="1001">
        <a:schemeClr val="bg1"/>
      </p:bgRef>
    </p:bg>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F549113B-4F36-C4AF-39A3-1DE7B13B09BE}"/>
              </a:ext>
            </a:extLst>
          </p:cNvPr>
          <p:cNvSpPr>
            <a:spLocks noGrp="1"/>
          </p:cNvSpPr>
          <p:nvPr>
            <p:ph type="body" sz="quarter" idx="10" hasCustomPrompt="1"/>
          </p:nvPr>
        </p:nvSpPr>
        <p:spPr>
          <a:xfrm>
            <a:off x="457199" y="1981200"/>
            <a:ext cx="5568243" cy="1347788"/>
          </a:xfrm>
        </p:spPr>
        <p:txBody>
          <a:bodyPr>
            <a:noAutofit/>
          </a:bodyPr>
          <a:lstStyle>
            <a:lvl1pPr>
              <a:lnSpc>
                <a:spcPts val="1200"/>
              </a:lnSpc>
              <a:defRPr lang="en-US" sz="1200" b="0" i="0" kern="1200" dirty="0">
                <a:solidFill>
                  <a:srgbClr val="1C1B1F"/>
                </a:solidFill>
                <a:latin typeface="+mn-lt"/>
                <a:ea typeface="+mn-ea"/>
                <a:cs typeface="+mn-cs"/>
              </a:defRPr>
            </a:lvl1pPr>
          </a:lstStyle>
          <a:p>
            <a:pPr marL="0" lvl="0" indent="0" algn="l" defTabSz="914400" rtl="0" eaLnBrk="1" latinLnBrk="0" hangingPunct="1">
              <a:lnSpc>
                <a:spcPts val="2000"/>
              </a:lnSpc>
              <a:spcBef>
                <a:spcPts val="1000"/>
              </a:spcBef>
              <a:buClr>
                <a:srgbClr val="1C1B1F"/>
              </a:buClr>
              <a:buFont typeface="Wingdings" pitchFamily="2" charset="2"/>
              <a:buNone/>
            </a:pPr>
            <a:r>
              <a:rPr lang="en-US"/>
              <a:t>Here’s a body headline</a:t>
            </a:r>
          </a:p>
        </p:txBody>
      </p:sp>
      <p:sp>
        <p:nvSpPr>
          <p:cNvPr id="13" name="Title 1">
            <a:extLst>
              <a:ext uri="{FF2B5EF4-FFF2-40B4-BE49-F238E27FC236}">
                <a16:creationId xmlns:a16="http://schemas.microsoft.com/office/drawing/2014/main" id="{E90C7242-C8F0-134D-144C-9E3F4C1F4E2C}"/>
              </a:ext>
            </a:extLst>
          </p:cNvPr>
          <p:cNvSpPr>
            <a:spLocks noGrp="1"/>
          </p:cNvSpPr>
          <p:nvPr>
            <p:ph type="title"/>
          </p:nvPr>
        </p:nvSpPr>
        <p:spPr>
          <a:xfrm>
            <a:off x="457200" y="685800"/>
            <a:ext cx="5568244" cy="1189039"/>
          </a:xfrm>
        </p:spPr>
        <p:txBody>
          <a:bodyPr anchor="t"/>
          <a:lstStyle>
            <a:lvl1pPr>
              <a:lnSpc>
                <a:spcPts val="2800"/>
              </a:lnSpc>
              <a:defRPr sz="2800" b="1" i="0">
                <a:latin typeface="+mj-lt"/>
              </a:defRPr>
            </a:lvl1pPr>
          </a:lstStyle>
          <a:p>
            <a:r>
              <a:rPr lang="en-US"/>
              <a:t>Click to edit Master title style</a:t>
            </a:r>
          </a:p>
        </p:txBody>
      </p:sp>
      <p:sp>
        <p:nvSpPr>
          <p:cNvPr id="6" name="Rounded Rectangle 5">
            <a:extLst>
              <a:ext uri="{FF2B5EF4-FFF2-40B4-BE49-F238E27FC236}">
                <a16:creationId xmlns:a16="http://schemas.microsoft.com/office/drawing/2014/main" id="{1C85E13D-3C55-B459-90F3-BBBFD2E94F8C}"/>
              </a:ext>
            </a:extLst>
          </p:cNvPr>
          <p:cNvSpPr/>
          <p:nvPr userDrawn="1"/>
        </p:nvSpPr>
        <p:spPr>
          <a:xfrm>
            <a:off x="2917805" y="4249578"/>
            <a:ext cx="670264" cy="219456"/>
          </a:xfrm>
          <a:prstGeom prst="roundRect">
            <a:avLst>
              <a:gd name="adj" fmla="val 50000"/>
            </a:avLst>
          </a:prstGeom>
          <a:solidFill>
            <a:srgbClr val="F2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rgbClr val="E5E4E7"/>
                </a:solidFill>
                <a:latin typeface="+mn-lt"/>
              </a:rPr>
              <a:t>Aim</a:t>
            </a:r>
          </a:p>
        </p:txBody>
      </p:sp>
      <p:sp>
        <p:nvSpPr>
          <p:cNvPr id="7" name="Rounded Rectangle 6">
            <a:extLst>
              <a:ext uri="{FF2B5EF4-FFF2-40B4-BE49-F238E27FC236}">
                <a16:creationId xmlns:a16="http://schemas.microsoft.com/office/drawing/2014/main" id="{63E0A712-C815-0FAC-2131-69C3B5D14B4D}"/>
              </a:ext>
            </a:extLst>
          </p:cNvPr>
          <p:cNvSpPr/>
          <p:nvPr userDrawn="1"/>
        </p:nvSpPr>
        <p:spPr>
          <a:xfrm>
            <a:off x="3662025" y="4249578"/>
            <a:ext cx="670264" cy="219456"/>
          </a:xfrm>
          <a:prstGeom prst="roundRect">
            <a:avLst>
              <a:gd name="adj" fmla="val 50000"/>
            </a:avLst>
          </a:prstGeom>
          <a:solidFill>
            <a:srgbClr val="F2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rgbClr val="E5E4E7"/>
                </a:solidFill>
                <a:latin typeface="+mn-lt"/>
              </a:rPr>
              <a:t>Engage</a:t>
            </a:r>
          </a:p>
        </p:txBody>
      </p:sp>
      <p:sp>
        <p:nvSpPr>
          <p:cNvPr id="9" name="Rounded Rectangle 8">
            <a:extLst>
              <a:ext uri="{FF2B5EF4-FFF2-40B4-BE49-F238E27FC236}">
                <a16:creationId xmlns:a16="http://schemas.microsoft.com/office/drawing/2014/main" id="{FB97131D-D437-2E25-8DB7-D04619A2B68F}"/>
              </a:ext>
            </a:extLst>
          </p:cNvPr>
          <p:cNvSpPr/>
          <p:nvPr userDrawn="1"/>
        </p:nvSpPr>
        <p:spPr>
          <a:xfrm>
            <a:off x="4406292" y="4249578"/>
            <a:ext cx="670264" cy="219456"/>
          </a:xfrm>
          <a:prstGeom prst="roundRect">
            <a:avLst>
              <a:gd name="adj" fmla="val 50000"/>
            </a:avLst>
          </a:prstGeom>
          <a:solidFill>
            <a:srgbClr val="F2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rgbClr val="E5E4E7"/>
                </a:solidFill>
                <a:latin typeface="+mn-lt"/>
              </a:rPr>
              <a:t>Grow</a:t>
            </a:r>
          </a:p>
        </p:txBody>
      </p:sp>
      <p:sp>
        <p:nvSpPr>
          <p:cNvPr id="14" name="Text Placeholder 2">
            <a:extLst>
              <a:ext uri="{FF2B5EF4-FFF2-40B4-BE49-F238E27FC236}">
                <a16:creationId xmlns:a16="http://schemas.microsoft.com/office/drawing/2014/main" id="{AD4BA5A7-51BE-FFCF-99E0-5C1061C0CF6F}"/>
              </a:ext>
            </a:extLst>
          </p:cNvPr>
          <p:cNvSpPr>
            <a:spLocks noGrp="1"/>
          </p:cNvSpPr>
          <p:nvPr>
            <p:ph type="body" sz="quarter" idx="11" hasCustomPrompt="1"/>
          </p:nvPr>
        </p:nvSpPr>
        <p:spPr>
          <a:xfrm>
            <a:off x="457200" y="4764024"/>
            <a:ext cx="1904337" cy="184527"/>
          </a:xfrm>
        </p:spPr>
        <p:txBody>
          <a:bodyPr/>
          <a:lstStyle>
            <a:lvl1pPr marL="0" indent="0" algn="l" defTabSz="914400" rtl="0" eaLnBrk="1" latinLnBrk="0" hangingPunct="1">
              <a:lnSpc>
                <a:spcPts val="1200"/>
              </a:lnSpc>
              <a:spcBef>
                <a:spcPts val="1000"/>
              </a:spcBef>
              <a:buClr>
                <a:srgbClr val="1C1B1F"/>
              </a:buClr>
              <a:buFont typeface="Wingdings" pitchFamily="2" charset="2"/>
              <a:buNone/>
              <a:defRPr lang="en-US" sz="1200" b="1" i="0" kern="1200" dirty="0">
                <a:solidFill>
                  <a:srgbClr val="1C1B1F"/>
                </a:solidFill>
                <a:latin typeface="+mn-lt"/>
                <a:ea typeface="Roboto" panose="02000000000000000000" pitchFamily="2" charset="0"/>
                <a:cs typeface="Segoe UI" panose="020B0502040204020203" pitchFamily="34" charset="0"/>
              </a:defRPr>
            </a:lvl1pPr>
          </a:lstStyle>
          <a:p>
            <a:pPr lvl="0"/>
            <a:r>
              <a:rPr lang="en-US"/>
              <a:t>What we did</a:t>
            </a:r>
          </a:p>
        </p:txBody>
      </p:sp>
      <p:sp>
        <p:nvSpPr>
          <p:cNvPr id="16" name="Text Placeholder 3">
            <a:extLst>
              <a:ext uri="{FF2B5EF4-FFF2-40B4-BE49-F238E27FC236}">
                <a16:creationId xmlns:a16="http://schemas.microsoft.com/office/drawing/2014/main" id="{BDC42A92-C401-76EC-E49A-3033A56AC5F3}"/>
              </a:ext>
            </a:extLst>
          </p:cNvPr>
          <p:cNvSpPr>
            <a:spLocks noGrp="1"/>
          </p:cNvSpPr>
          <p:nvPr>
            <p:ph type="body" sz="quarter" idx="12" hasCustomPrompt="1"/>
          </p:nvPr>
        </p:nvSpPr>
        <p:spPr>
          <a:xfrm>
            <a:off x="2743200" y="4764024"/>
            <a:ext cx="2293937" cy="184527"/>
          </a:xfrm>
        </p:spPr>
        <p:txBody>
          <a:bodyPr/>
          <a:lstStyle>
            <a:lvl1pPr marL="0" indent="0" algn="l" defTabSz="914400" rtl="0" eaLnBrk="1" latinLnBrk="0" hangingPunct="1">
              <a:lnSpc>
                <a:spcPts val="1200"/>
              </a:lnSpc>
              <a:spcBef>
                <a:spcPts val="1000"/>
              </a:spcBef>
              <a:buClr>
                <a:srgbClr val="1C1B1F"/>
              </a:buClr>
              <a:buFont typeface="Wingdings" pitchFamily="2" charset="2"/>
              <a:buNone/>
              <a:defRPr lang="en-US" sz="1200" b="1" i="0" kern="1200" dirty="0">
                <a:solidFill>
                  <a:srgbClr val="1C1B1F"/>
                </a:solidFill>
                <a:latin typeface="+mn-lt"/>
                <a:ea typeface="Roboto" panose="02000000000000000000" pitchFamily="2" charset="0"/>
                <a:cs typeface="Segoe UI" panose="020B0502040204020203" pitchFamily="34" charset="0"/>
              </a:defRPr>
            </a:lvl1pPr>
          </a:lstStyle>
          <a:p>
            <a:pPr lvl="0"/>
            <a:r>
              <a:rPr lang="en-US"/>
              <a:t>Technology used</a:t>
            </a:r>
          </a:p>
        </p:txBody>
      </p:sp>
      <p:sp>
        <p:nvSpPr>
          <p:cNvPr id="17" name="Text Placeholder 4">
            <a:extLst>
              <a:ext uri="{FF2B5EF4-FFF2-40B4-BE49-F238E27FC236}">
                <a16:creationId xmlns:a16="http://schemas.microsoft.com/office/drawing/2014/main" id="{91541B25-AC92-A167-AE20-34DD3A2AC8BF}"/>
              </a:ext>
            </a:extLst>
          </p:cNvPr>
          <p:cNvSpPr>
            <a:spLocks noGrp="1"/>
          </p:cNvSpPr>
          <p:nvPr>
            <p:ph type="body" sz="quarter" idx="13" hasCustomPrompt="1"/>
          </p:nvPr>
        </p:nvSpPr>
        <p:spPr>
          <a:xfrm>
            <a:off x="457200" y="5074920"/>
            <a:ext cx="1904337" cy="1357978"/>
          </a:xfrm>
        </p:spPr>
        <p:txBody>
          <a:bodyPr/>
          <a:lstStyle>
            <a:lvl1pPr marL="0" indent="0" algn="l" defTabSz="914400" rtl="0" eaLnBrk="1" latinLnBrk="0" hangingPunct="1">
              <a:lnSpc>
                <a:spcPts val="1200"/>
              </a:lnSpc>
              <a:spcBef>
                <a:spcPts val="1000"/>
              </a:spcBef>
              <a:spcAft>
                <a:spcPts val="0"/>
              </a:spcAft>
              <a:buClr>
                <a:srgbClr val="1C1B1F"/>
              </a:buClr>
              <a:buFont typeface="Wingdings" pitchFamily="2" charset="2"/>
              <a:buNone/>
              <a:defRPr lang="en-US" sz="1200" b="0" i="0" kern="1200" dirty="0">
                <a:solidFill>
                  <a:srgbClr val="1C1B1F"/>
                </a:solidFill>
                <a:latin typeface="+mn-lt"/>
                <a:ea typeface="Roboto" panose="02000000000000000000" pitchFamily="2" charset="0"/>
                <a:cs typeface="Segoe UI" panose="020B0502040204020203" pitchFamily="34" charset="0"/>
              </a:defRPr>
            </a:lvl1pPr>
          </a:lstStyle>
          <a:p>
            <a:pPr lvl="0"/>
            <a:r>
              <a:rPr lang="en-US"/>
              <a:t>Item 1</a:t>
            </a:r>
          </a:p>
          <a:p>
            <a:pPr lvl="0"/>
            <a:r>
              <a:rPr lang="en-US"/>
              <a:t>Item 2</a:t>
            </a:r>
          </a:p>
          <a:p>
            <a:pPr lvl="0"/>
            <a:r>
              <a:rPr lang="en-US"/>
              <a:t>Item 3</a:t>
            </a:r>
          </a:p>
          <a:p>
            <a:pPr lvl="0"/>
            <a:r>
              <a:rPr lang="en-US"/>
              <a:t>Item 4</a:t>
            </a:r>
          </a:p>
          <a:p>
            <a:pPr lvl="0"/>
            <a:r>
              <a:rPr lang="en-US"/>
              <a:t>Item 5</a:t>
            </a:r>
          </a:p>
        </p:txBody>
      </p:sp>
      <p:sp>
        <p:nvSpPr>
          <p:cNvPr id="18" name="Text Placeholder 5">
            <a:extLst>
              <a:ext uri="{FF2B5EF4-FFF2-40B4-BE49-F238E27FC236}">
                <a16:creationId xmlns:a16="http://schemas.microsoft.com/office/drawing/2014/main" id="{3AE9250D-1E69-FDC9-F01C-645A4E298A4D}"/>
              </a:ext>
            </a:extLst>
          </p:cNvPr>
          <p:cNvSpPr>
            <a:spLocks noGrp="1"/>
          </p:cNvSpPr>
          <p:nvPr>
            <p:ph type="body" sz="quarter" idx="14" hasCustomPrompt="1"/>
          </p:nvPr>
        </p:nvSpPr>
        <p:spPr>
          <a:xfrm>
            <a:off x="2743200" y="5074920"/>
            <a:ext cx="2319112" cy="1357978"/>
          </a:xfrm>
        </p:spPr>
        <p:txBody>
          <a:bodyPr wrap="square"/>
          <a:lstStyle>
            <a:lvl1pPr marL="0" indent="0" algn="l" defTabSz="914400" rtl="0" eaLnBrk="1" latinLnBrk="0" hangingPunct="1">
              <a:lnSpc>
                <a:spcPts val="1200"/>
              </a:lnSpc>
              <a:spcBef>
                <a:spcPts val="2400"/>
              </a:spcBef>
              <a:spcAft>
                <a:spcPts val="0"/>
              </a:spcAft>
              <a:buClr>
                <a:srgbClr val="1C1B1F"/>
              </a:buClr>
              <a:buFont typeface="Wingdings" pitchFamily="2" charset="2"/>
              <a:buNone/>
              <a:defRPr lang="en-US" sz="1200" b="0" i="0" kern="1200" dirty="0">
                <a:solidFill>
                  <a:srgbClr val="1C1B1F"/>
                </a:solidFill>
                <a:latin typeface="+mn-lt"/>
                <a:ea typeface="Roboto" panose="02000000000000000000" pitchFamily="2" charset="0"/>
                <a:cs typeface="Segoe UI" panose="020B0502040204020203" pitchFamily="34" charset="0"/>
              </a:defRPr>
            </a:lvl1pPr>
          </a:lstStyle>
          <a:p>
            <a:pPr marL="0" lvl="0" indent="0" algn="l" defTabSz="914400" rtl="0" eaLnBrk="1" latinLnBrk="0" hangingPunct="1">
              <a:lnSpc>
                <a:spcPts val="1200"/>
              </a:lnSpc>
              <a:spcBef>
                <a:spcPts val="1000"/>
              </a:spcBef>
              <a:buClr>
                <a:srgbClr val="1C1B1F"/>
              </a:buClr>
              <a:buFont typeface="Wingdings" pitchFamily="2" charset="2"/>
              <a:buNone/>
            </a:pPr>
            <a:r>
              <a:rPr lang="en-US"/>
              <a:t>Item 1</a:t>
            </a:r>
          </a:p>
          <a:p>
            <a:pPr marL="0" lvl="0" indent="0" algn="l" defTabSz="914400" rtl="0" eaLnBrk="1" latinLnBrk="0" hangingPunct="1">
              <a:lnSpc>
                <a:spcPts val="1200"/>
              </a:lnSpc>
              <a:spcBef>
                <a:spcPts val="1000"/>
              </a:spcBef>
              <a:buClr>
                <a:srgbClr val="1C1B1F"/>
              </a:buClr>
              <a:buFont typeface="Wingdings" pitchFamily="2" charset="2"/>
              <a:buNone/>
            </a:pPr>
            <a:r>
              <a:rPr lang="en-US"/>
              <a:t>Item 2</a:t>
            </a:r>
          </a:p>
          <a:p>
            <a:pPr marL="0" lvl="0" indent="0" algn="l" defTabSz="914400" rtl="0" eaLnBrk="1" latinLnBrk="0" hangingPunct="1">
              <a:lnSpc>
                <a:spcPts val="1200"/>
              </a:lnSpc>
              <a:spcBef>
                <a:spcPts val="1000"/>
              </a:spcBef>
              <a:buClr>
                <a:srgbClr val="1C1B1F"/>
              </a:buClr>
              <a:buFont typeface="Wingdings" pitchFamily="2" charset="2"/>
              <a:buNone/>
            </a:pPr>
            <a:r>
              <a:rPr lang="en-US"/>
              <a:t>Item 3</a:t>
            </a:r>
          </a:p>
          <a:p>
            <a:pPr marL="0" lvl="0" indent="0" algn="l" defTabSz="914400" rtl="0" eaLnBrk="1" latinLnBrk="0" hangingPunct="1">
              <a:lnSpc>
                <a:spcPts val="1200"/>
              </a:lnSpc>
              <a:spcBef>
                <a:spcPts val="1000"/>
              </a:spcBef>
              <a:buClr>
                <a:srgbClr val="1C1B1F"/>
              </a:buClr>
              <a:buFont typeface="Wingdings" pitchFamily="2" charset="2"/>
              <a:buNone/>
            </a:pPr>
            <a:r>
              <a:rPr lang="en-US"/>
              <a:t>Item 4</a:t>
            </a:r>
          </a:p>
          <a:p>
            <a:pPr marL="0" lvl="0" indent="0" algn="l" defTabSz="914400" rtl="0" eaLnBrk="1" latinLnBrk="0" hangingPunct="1">
              <a:lnSpc>
                <a:spcPts val="1200"/>
              </a:lnSpc>
              <a:spcBef>
                <a:spcPts val="1000"/>
              </a:spcBef>
              <a:buClr>
                <a:srgbClr val="1C1B1F"/>
              </a:buClr>
              <a:buFont typeface="Wingdings" pitchFamily="2" charset="2"/>
              <a:buNone/>
            </a:pPr>
            <a:r>
              <a:rPr lang="en-US"/>
              <a:t>Item 5</a:t>
            </a:r>
          </a:p>
        </p:txBody>
      </p:sp>
      <p:sp>
        <p:nvSpPr>
          <p:cNvPr id="2" name="Date Placeholder 1">
            <a:extLst>
              <a:ext uri="{FF2B5EF4-FFF2-40B4-BE49-F238E27FC236}">
                <a16:creationId xmlns:a16="http://schemas.microsoft.com/office/drawing/2014/main" id="{DEFDCD1D-65BF-4D38-2EC3-5851A34DE613}"/>
              </a:ext>
            </a:extLst>
          </p:cNvPr>
          <p:cNvSpPr>
            <a:spLocks noGrp="1"/>
          </p:cNvSpPr>
          <p:nvPr>
            <p:ph type="dt" sz="half" idx="15"/>
          </p:nvPr>
        </p:nvSpPr>
        <p:spPr/>
        <p:txBody>
          <a:bodyPr/>
          <a:lstStyle/>
          <a:p>
            <a:endParaRPr lang="en-US"/>
          </a:p>
        </p:txBody>
      </p:sp>
      <p:sp>
        <p:nvSpPr>
          <p:cNvPr id="3" name="Footer Placeholder 2">
            <a:extLst>
              <a:ext uri="{FF2B5EF4-FFF2-40B4-BE49-F238E27FC236}">
                <a16:creationId xmlns:a16="http://schemas.microsoft.com/office/drawing/2014/main" id="{E34548CF-7E50-D073-5B6D-1A37508FD431}"/>
              </a:ext>
            </a:extLst>
          </p:cNvPr>
          <p:cNvSpPr>
            <a:spLocks noGrp="1"/>
          </p:cNvSpPr>
          <p:nvPr>
            <p:ph type="ftr" sz="quarter" idx="16"/>
          </p:nvPr>
        </p:nvSpPr>
        <p:spPr/>
        <p:txBody>
          <a:bodyPr/>
          <a:lstStyle/>
          <a:p>
            <a:r>
              <a:rPr lang="en-US"/>
              <a:t> </a:t>
            </a:r>
          </a:p>
        </p:txBody>
      </p:sp>
      <p:sp>
        <p:nvSpPr>
          <p:cNvPr id="4" name="Slide Number Placeholder 3">
            <a:extLst>
              <a:ext uri="{FF2B5EF4-FFF2-40B4-BE49-F238E27FC236}">
                <a16:creationId xmlns:a16="http://schemas.microsoft.com/office/drawing/2014/main" id="{8F5665B8-96C6-9B4D-09B1-CA2BA6507E4F}"/>
              </a:ext>
            </a:extLst>
          </p:cNvPr>
          <p:cNvSpPr>
            <a:spLocks noGrp="1"/>
          </p:cNvSpPr>
          <p:nvPr>
            <p:ph type="sldNum" sz="quarter" idx="17"/>
          </p:nvPr>
        </p:nvSpPr>
        <p:spPr/>
        <p:txBody>
          <a:bodyPr/>
          <a:lstStyle/>
          <a:p>
            <a:r>
              <a:rPr lang="en-US" sz="700" b="0" spc="0"/>
              <a:t> © 2023 NTT DATA Americas, Inc. All rights.   </a:t>
            </a:r>
            <a:fld id="{FE1DF7C7-AE50-704D-BB22-8176CCB5033A}" type="slidenum">
              <a:rPr lang="en-US" spc="0" smtClean="0"/>
              <a:pPr/>
              <a:t>‹#›</a:t>
            </a:fld>
            <a:endParaRPr lang="en-US" spc="0"/>
          </a:p>
        </p:txBody>
      </p:sp>
    </p:spTree>
    <p:extLst>
      <p:ext uri="{BB962C8B-B14F-4D97-AF65-F5344CB8AC3E}">
        <p14:creationId xmlns:p14="http://schemas.microsoft.com/office/powerpoint/2010/main" val="41120873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0101-Cover-Basic(Light)">
    <p:bg>
      <p:bgPr>
        <a:solidFill>
          <a:schemeClr val="bg1"/>
        </a:solidFill>
        <a:effectLst/>
      </p:bgPr>
    </p:bg>
    <p:spTree>
      <p:nvGrpSpPr>
        <p:cNvPr id="1" name=""/>
        <p:cNvGrpSpPr/>
        <p:nvPr/>
      </p:nvGrpSpPr>
      <p:grpSpPr>
        <a:xfrm>
          <a:off x="0" y="0"/>
          <a:ext cx="0" cy="0"/>
          <a:chOff x="0" y="0"/>
          <a:chExt cx="0" cy="0"/>
        </a:xfrm>
      </p:grpSpPr>
      <p:sp>
        <p:nvSpPr>
          <p:cNvPr id="20" name="Content Placeholder 1">
            <a:extLst>
              <a:ext uri="{FF2B5EF4-FFF2-40B4-BE49-F238E27FC236}">
                <a16:creationId xmlns:a16="http://schemas.microsoft.com/office/drawing/2014/main" id="{0588049C-8BEA-8B9A-1BE7-75EA02526667}"/>
              </a:ext>
            </a:extLst>
          </p:cNvPr>
          <p:cNvSpPr>
            <a:spLocks noGrp="1"/>
          </p:cNvSpPr>
          <p:nvPr>
            <p:ph sz="quarter" idx="15" hasCustomPrompt="1"/>
          </p:nvPr>
        </p:nvSpPr>
        <p:spPr>
          <a:xfrm>
            <a:off x="615950" y="463550"/>
            <a:ext cx="2857500" cy="1524000"/>
          </a:xfrm>
        </p:spPr>
        <p:txBody>
          <a:bodyPr>
            <a:normAutofit/>
          </a:bodyPr>
          <a:lstStyle>
            <a:lvl3pPr>
              <a:defRPr sz="1200"/>
            </a:lvl3pPr>
          </a:lstStyle>
          <a:p>
            <a:pPr lvl="2"/>
            <a:r>
              <a:rPr lang="en-US"/>
              <a:t>Option Client Logo</a:t>
            </a:r>
          </a:p>
        </p:txBody>
      </p:sp>
      <p:sp>
        <p:nvSpPr>
          <p:cNvPr id="6" name="Title 1">
            <a:extLst>
              <a:ext uri="{FF2B5EF4-FFF2-40B4-BE49-F238E27FC236}">
                <a16:creationId xmlns:a16="http://schemas.microsoft.com/office/drawing/2014/main" id="{005DCF7D-832C-08D4-F0D2-F060CE447F89}"/>
              </a:ext>
            </a:extLst>
          </p:cNvPr>
          <p:cNvSpPr>
            <a:spLocks noGrp="1"/>
          </p:cNvSpPr>
          <p:nvPr>
            <p:ph type="title" hasCustomPrompt="1"/>
          </p:nvPr>
        </p:nvSpPr>
        <p:spPr>
          <a:xfrm>
            <a:off x="615950" y="1981201"/>
            <a:ext cx="8073840" cy="2286000"/>
          </a:xfrm>
        </p:spPr>
        <p:txBody>
          <a:bodyPr anchor="b"/>
          <a:lstStyle>
            <a:lvl1pPr>
              <a:defRPr sz="7000"/>
            </a:lvl1pPr>
          </a:lstStyle>
          <a:p>
            <a:r>
              <a:rPr lang="en-US"/>
              <a:t>Headline 70pt</a:t>
            </a:r>
          </a:p>
        </p:txBody>
      </p:sp>
      <p:sp>
        <p:nvSpPr>
          <p:cNvPr id="13" name="Text Placeholder 9">
            <a:extLst>
              <a:ext uri="{FF2B5EF4-FFF2-40B4-BE49-F238E27FC236}">
                <a16:creationId xmlns:a16="http://schemas.microsoft.com/office/drawing/2014/main" id="{B07B37AE-FA3D-3140-D5E0-10D4EE1C59F5}"/>
              </a:ext>
            </a:extLst>
          </p:cNvPr>
          <p:cNvSpPr>
            <a:spLocks noGrp="1"/>
          </p:cNvSpPr>
          <p:nvPr>
            <p:ph type="body" sz="quarter" idx="13" hasCustomPrompt="1"/>
          </p:nvPr>
        </p:nvSpPr>
        <p:spPr>
          <a:xfrm>
            <a:off x="615950" y="4267200"/>
            <a:ext cx="8070850" cy="2133600"/>
          </a:xfrm>
        </p:spPr>
        <p:txBody>
          <a:bodyPr/>
          <a:lstStyle/>
          <a:p>
            <a:pPr lvl="0"/>
            <a:r>
              <a:rPr lang="en-US"/>
              <a:t>Sub Headline 1</a:t>
            </a:r>
          </a:p>
        </p:txBody>
      </p:sp>
      <p:sp>
        <p:nvSpPr>
          <p:cNvPr id="12" name="Date Placeholder 1">
            <a:extLst>
              <a:ext uri="{FF2B5EF4-FFF2-40B4-BE49-F238E27FC236}">
                <a16:creationId xmlns:a16="http://schemas.microsoft.com/office/drawing/2014/main" id="{BAE5111A-F79A-7E7E-9553-7344B3546F76}"/>
              </a:ext>
            </a:extLst>
          </p:cNvPr>
          <p:cNvSpPr>
            <a:spLocks noGrp="1"/>
          </p:cNvSpPr>
          <p:nvPr>
            <p:ph type="dt" sz="half" idx="16"/>
          </p:nvPr>
        </p:nvSpPr>
        <p:spPr>
          <a:xfrm>
            <a:off x="615950" y="6492875"/>
            <a:ext cx="2743200" cy="365125"/>
          </a:xfrm>
          <a:prstGeom prst="rect">
            <a:avLst/>
          </a:prstGeom>
        </p:spPr>
        <p:txBody>
          <a:bodyPr/>
          <a:lstStyle/>
          <a:p>
            <a:endParaRPr lang="en-US"/>
          </a:p>
        </p:txBody>
      </p:sp>
      <p:sp>
        <p:nvSpPr>
          <p:cNvPr id="17" name="Picture Placeholder 1">
            <a:extLst>
              <a:ext uri="{FF2B5EF4-FFF2-40B4-BE49-F238E27FC236}">
                <a16:creationId xmlns:a16="http://schemas.microsoft.com/office/drawing/2014/main" id="{45B00AE3-13E0-397A-94F2-3079A40F10F2}"/>
              </a:ext>
            </a:extLst>
          </p:cNvPr>
          <p:cNvSpPr>
            <a:spLocks noGrp="1"/>
          </p:cNvSpPr>
          <p:nvPr>
            <p:ph type="pic" sz="quarter" idx="14" hasCustomPrompt="1"/>
          </p:nvPr>
        </p:nvSpPr>
        <p:spPr>
          <a:xfrm>
            <a:off x="0" y="0"/>
            <a:ext cx="12192000" cy="6858000"/>
          </a:xfrm>
        </p:spPr>
        <p:txBody>
          <a:bodyPr lIns="457200" tIns="457200" rIns="457200">
            <a:normAutofit/>
          </a:bodyPr>
          <a:lstStyle>
            <a:lvl4pPr>
              <a:defRPr sz="1200"/>
            </a:lvl4pPr>
          </a:lstStyle>
          <a:p>
            <a:pPr lvl="3"/>
            <a:r>
              <a:rPr lang="en-US"/>
              <a:t>Click center image icon to add a background Image</a:t>
            </a:r>
          </a:p>
        </p:txBody>
      </p:sp>
    </p:spTree>
    <p:extLst>
      <p:ext uri="{BB962C8B-B14F-4D97-AF65-F5344CB8AC3E}">
        <p14:creationId xmlns:p14="http://schemas.microsoft.com/office/powerpoint/2010/main" val="392091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0103-Cover-Image(Light)">
    <p:bg>
      <p:bgPr>
        <a:solidFill>
          <a:schemeClr val="bg1"/>
        </a:solidFill>
        <a:effectLst/>
      </p:bgPr>
    </p:bg>
    <p:spTree>
      <p:nvGrpSpPr>
        <p:cNvPr id="1" name=""/>
        <p:cNvGrpSpPr/>
        <p:nvPr/>
      </p:nvGrpSpPr>
      <p:grpSpPr>
        <a:xfrm>
          <a:off x="0" y="0"/>
          <a:ext cx="0" cy="0"/>
          <a:chOff x="0" y="0"/>
          <a:chExt cx="0" cy="0"/>
        </a:xfrm>
      </p:grpSpPr>
      <p:pic>
        <p:nvPicPr>
          <p:cNvPr id="3" name="Graphic 1">
            <a:extLst>
              <a:ext uri="{FF2B5EF4-FFF2-40B4-BE49-F238E27FC236}">
                <a16:creationId xmlns:a16="http://schemas.microsoft.com/office/drawing/2014/main" id="{FC44C92E-EFFC-5EB3-E232-29E6F321BE5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92539" y="478895"/>
            <a:ext cx="975028" cy="334979"/>
          </a:xfrm>
          <a:prstGeom prst="rect">
            <a:avLst/>
          </a:prstGeom>
        </p:spPr>
      </p:pic>
      <p:sp>
        <p:nvSpPr>
          <p:cNvPr id="20" name="Content Placeholder 1">
            <a:extLst>
              <a:ext uri="{FF2B5EF4-FFF2-40B4-BE49-F238E27FC236}">
                <a16:creationId xmlns:a16="http://schemas.microsoft.com/office/drawing/2014/main" id="{0588049C-8BEA-8B9A-1BE7-75EA02526667}"/>
              </a:ext>
            </a:extLst>
          </p:cNvPr>
          <p:cNvSpPr>
            <a:spLocks noGrp="1"/>
          </p:cNvSpPr>
          <p:nvPr>
            <p:ph sz="quarter" idx="15" hasCustomPrompt="1"/>
          </p:nvPr>
        </p:nvSpPr>
        <p:spPr>
          <a:xfrm>
            <a:off x="615950" y="1066800"/>
            <a:ext cx="2698750" cy="1524000"/>
          </a:xfrm>
        </p:spPr>
        <p:txBody>
          <a:bodyPr>
            <a:normAutofit/>
          </a:bodyPr>
          <a:lstStyle>
            <a:lvl3pPr>
              <a:defRPr sz="1200"/>
            </a:lvl3pPr>
          </a:lstStyle>
          <a:p>
            <a:pPr lvl="2"/>
            <a:r>
              <a:rPr lang="en-US"/>
              <a:t>Option Client Logo</a:t>
            </a:r>
          </a:p>
        </p:txBody>
      </p:sp>
      <p:sp>
        <p:nvSpPr>
          <p:cNvPr id="6" name="Title 1">
            <a:extLst>
              <a:ext uri="{FF2B5EF4-FFF2-40B4-BE49-F238E27FC236}">
                <a16:creationId xmlns:a16="http://schemas.microsoft.com/office/drawing/2014/main" id="{005DCF7D-832C-08D4-F0D2-F060CE447F89}"/>
              </a:ext>
            </a:extLst>
          </p:cNvPr>
          <p:cNvSpPr>
            <a:spLocks noGrp="1"/>
          </p:cNvSpPr>
          <p:nvPr>
            <p:ph type="title" hasCustomPrompt="1"/>
          </p:nvPr>
        </p:nvSpPr>
        <p:spPr>
          <a:xfrm>
            <a:off x="615950" y="2590800"/>
            <a:ext cx="6356350" cy="2286000"/>
          </a:xfrm>
        </p:spPr>
        <p:txBody>
          <a:bodyPr anchor="b"/>
          <a:lstStyle>
            <a:lvl1pPr>
              <a:defRPr sz="7000"/>
            </a:lvl1pPr>
          </a:lstStyle>
          <a:p>
            <a:r>
              <a:rPr lang="en-US"/>
              <a:t>Headline 70pt</a:t>
            </a:r>
          </a:p>
        </p:txBody>
      </p:sp>
      <p:sp>
        <p:nvSpPr>
          <p:cNvPr id="13" name="Text Placeholder 9">
            <a:extLst>
              <a:ext uri="{FF2B5EF4-FFF2-40B4-BE49-F238E27FC236}">
                <a16:creationId xmlns:a16="http://schemas.microsoft.com/office/drawing/2014/main" id="{B07B37AE-FA3D-3140-D5E0-10D4EE1C59F5}"/>
              </a:ext>
            </a:extLst>
          </p:cNvPr>
          <p:cNvSpPr>
            <a:spLocks noGrp="1"/>
          </p:cNvSpPr>
          <p:nvPr>
            <p:ph type="body" sz="quarter" idx="13" hasCustomPrompt="1"/>
          </p:nvPr>
        </p:nvSpPr>
        <p:spPr>
          <a:xfrm>
            <a:off x="615950" y="4876800"/>
            <a:ext cx="6356350" cy="1524000"/>
          </a:xfrm>
        </p:spPr>
        <p:txBody>
          <a:bodyPr/>
          <a:lstStyle/>
          <a:p>
            <a:pPr lvl="0"/>
            <a:r>
              <a:rPr lang="en-US"/>
              <a:t>Sub Headline 1</a:t>
            </a:r>
          </a:p>
        </p:txBody>
      </p:sp>
      <p:sp>
        <p:nvSpPr>
          <p:cNvPr id="12" name="Date Placeholder 1">
            <a:extLst>
              <a:ext uri="{FF2B5EF4-FFF2-40B4-BE49-F238E27FC236}">
                <a16:creationId xmlns:a16="http://schemas.microsoft.com/office/drawing/2014/main" id="{BAE5111A-F79A-7E7E-9553-7344B3546F76}"/>
              </a:ext>
            </a:extLst>
          </p:cNvPr>
          <p:cNvSpPr>
            <a:spLocks noGrp="1"/>
          </p:cNvSpPr>
          <p:nvPr>
            <p:ph type="dt" sz="half" idx="16"/>
          </p:nvPr>
        </p:nvSpPr>
        <p:spPr>
          <a:xfrm>
            <a:off x="615950" y="6492875"/>
            <a:ext cx="2743200" cy="365125"/>
          </a:xfrm>
          <a:prstGeom prst="rect">
            <a:avLst/>
          </a:prstGeom>
        </p:spPr>
        <p:txBody>
          <a:bodyPr/>
          <a:lstStyle/>
          <a:p>
            <a:endParaRPr lang="en-US"/>
          </a:p>
        </p:txBody>
      </p:sp>
      <p:sp>
        <p:nvSpPr>
          <p:cNvPr id="5" name="Picture Placeholder 2">
            <a:extLst>
              <a:ext uri="{FF2B5EF4-FFF2-40B4-BE49-F238E27FC236}">
                <a16:creationId xmlns:a16="http://schemas.microsoft.com/office/drawing/2014/main" id="{AA380ECC-0FF8-4AF8-7190-269183818B7E}"/>
              </a:ext>
            </a:extLst>
          </p:cNvPr>
          <p:cNvSpPr>
            <a:spLocks noGrp="1"/>
          </p:cNvSpPr>
          <p:nvPr>
            <p:ph type="pic" sz="quarter" idx="17"/>
          </p:nvPr>
        </p:nvSpPr>
        <p:spPr>
          <a:xfrm>
            <a:off x="7124700" y="0"/>
            <a:ext cx="5067300" cy="6858000"/>
          </a:xfrm>
        </p:spPr>
        <p:txBody>
          <a:bodyPr>
            <a:normAutofit/>
          </a:bodyPr>
          <a:lstStyle>
            <a:lvl1pPr>
              <a:defRPr sz="1200"/>
            </a:lvl1pPr>
          </a:lstStyle>
          <a:p>
            <a:endParaRPr lang="en-US"/>
          </a:p>
        </p:txBody>
      </p:sp>
    </p:spTree>
    <p:extLst>
      <p:ext uri="{BB962C8B-B14F-4D97-AF65-F5344CB8AC3E}">
        <p14:creationId xmlns:p14="http://schemas.microsoft.com/office/powerpoint/2010/main" val="1169305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0105-Cover-Logo(Light)">
    <p:bg>
      <p:bgPr>
        <a:solidFill>
          <a:schemeClr val="bg1"/>
        </a:solidFill>
        <a:effectLst/>
      </p:bgPr>
    </p:bg>
    <p:spTree>
      <p:nvGrpSpPr>
        <p:cNvPr id="1" name=""/>
        <p:cNvGrpSpPr/>
        <p:nvPr/>
      </p:nvGrpSpPr>
      <p:grpSpPr>
        <a:xfrm>
          <a:off x="0" y="0"/>
          <a:ext cx="0" cy="0"/>
          <a:chOff x="0" y="0"/>
          <a:chExt cx="0" cy="0"/>
        </a:xfrm>
      </p:grpSpPr>
      <p:sp>
        <p:nvSpPr>
          <p:cNvPr id="20" name="Content Placeholder 1">
            <a:extLst>
              <a:ext uri="{FF2B5EF4-FFF2-40B4-BE49-F238E27FC236}">
                <a16:creationId xmlns:a16="http://schemas.microsoft.com/office/drawing/2014/main" id="{0588049C-8BEA-8B9A-1BE7-75EA02526667}"/>
              </a:ext>
            </a:extLst>
          </p:cNvPr>
          <p:cNvSpPr>
            <a:spLocks noGrp="1"/>
          </p:cNvSpPr>
          <p:nvPr>
            <p:ph sz="quarter" idx="15" hasCustomPrompt="1"/>
          </p:nvPr>
        </p:nvSpPr>
        <p:spPr>
          <a:xfrm>
            <a:off x="615951" y="1066800"/>
            <a:ext cx="2698750" cy="1524000"/>
          </a:xfrm>
        </p:spPr>
        <p:txBody>
          <a:bodyPr>
            <a:normAutofit/>
          </a:bodyPr>
          <a:lstStyle>
            <a:lvl3pPr>
              <a:defRPr sz="1200"/>
            </a:lvl3pPr>
          </a:lstStyle>
          <a:p>
            <a:pPr lvl="2"/>
            <a:r>
              <a:rPr lang="en-US"/>
              <a:t>Option Client Logo</a:t>
            </a:r>
          </a:p>
        </p:txBody>
      </p:sp>
      <p:sp>
        <p:nvSpPr>
          <p:cNvPr id="6" name="Title 1">
            <a:extLst>
              <a:ext uri="{FF2B5EF4-FFF2-40B4-BE49-F238E27FC236}">
                <a16:creationId xmlns:a16="http://schemas.microsoft.com/office/drawing/2014/main" id="{005DCF7D-832C-08D4-F0D2-F060CE447F89}"/>
              </a:ext>
            </a:extLst>
          </p:cNvPr>
          <p:cNvSpPr>
            <a:spLocks noGrp="1"/>
          </p:cNvSpPr>
          <p:nvPr>
            <p:ph type="title" hasCustomPrompt="1"/>
          </p:nvPr>
        </p:nvSpPr>
        <p:spPr>
          <a:xfrm>
            <a:off x="615950" y="2524464"/>
            <a:ext cx="5556250" cy="2352336"/>
          </a:xfrm>
        </p:spPr>
        <p:txBody>
          <a:bodyPr anchor="b"/>
          <a:lstStyle>
            <a:lvl1pPr>
              <a:defRPr sz="7000"/>
            </a:lvl1pPr>
          </a:lstStyle>
          <a:p>
            <a:r>
              <a:rPr lang="en-US"/>
              <a:t>Headline 70pt</a:t>
            </a:r>
          </a:p>
        </p:txBody>
      </p:sp>
      <p:sp>
        <p:nvSpPr>
          <p:cNvPr id="13" name="Text Placeholder 9">
            <a:extLst>
              <a:ext uri="{FF2B5EF4-FFF2-40B4-BE49-F238E27FC236}">
                <a16:creationId xmlns:a16="http://schemas.microsoft.com/office/drawing/2014/main" id="{B07B37AE-FA3D-3140-D5E0-10D4EE1C59F5}"/>
              </a:ext>
            </a:extLst>
          </p:cNvPr>
          <p:cNvSpPr>
            <a:spLocks noGrp="1"/>
          </p:cNvSpPr>
          <p:nvPr>
            <p:ph type="body" sz="quarter" idx="13" hasCustomPrompt="1"/>
          </p:nvPr>
        </p:nvSpPr>
        <p:spPr>
          <a:xfrm>
            <a:off x="615950" y="4876800"/>
            <a:ext cx="5556250" cy="1524000"/>
          </a:xfrm>
        </p:spPr>
        <p:txBody>
          <a:bodyPr/>
          <a:lstStyle/>
          <a:p>
            <a:pPr lvl="0"/>
            <a:r>
              <a:rPr lang="en-US"/>
              <a:t>Sub Headline 1</a:t>
            </a:r>
          </a:p>
        </p:txBody>
      </p:sp>
      <p:sp>
        <p:nvSpPr>
          <p:cNvPr id="12" name="Date Placeholder 1">
            <a:extLst>
              <a:ext uri="{FF2B5EF4-FFF2-40B4-BE49-F238E27FC236}">
                <a16:creationId xmlns:a16="http://schemas.microsoft.com/office/drawing/2014/main" id="{BAE5111A-F79A-7E7E-9553-7344B3546F76}"/>
              </a:ext>
            </a:extLst>
          </p:cNvPr>
          <p:cNvSpPr>
            <a:spLocks noGrp="1"/>
          </p:cNvSpPr>
          <p:nvPr>
            <p:ph type="dt" sz="half" idx="16"/>
          </p:nvPr>
        </p:nvSpPr>
        <p:spPr>
          <a:xfrm>
            <a:off x="615950" y="6492875"/>
            <a:ext cx="2743200" cy="365125"/>
          </a:xfrm>
          <a:prstGeom prst="rect">
            <a:avLst/>
          </a:prstGeom>
        </p:spPr>
        <p:txBody>
          <a:bodyPr/>
          <a:lstStyle/>
          <a:p>
            <a:endParaRPr lang="en-US"/>
          </a:p>
        </p:txBody>
      </p:sp>
      <p:sp>
        <p:nvSpPr>
          <p:cNvPr id="2" name="Picture Placeholder 2">
            <a:extLst>
              <a:ext uri="{FF2B5EF4-FFF2-40B4-BE49-F238E27FC236}">
                <a16:creationId xmlns:a16="http://schemas.microsoft.com/office/drawing/2014/main" id="{AE5E9AB9-A5B0-CF41-8C8D-BE69696DCE4F}"/>
              </a:ext>
            </a:extLst>
          </p:cNvPr>
          <p:cNvSpPr>
            <a:spLocks noGrp="1"/>
          </p:cNvSpPr>
          <p:nvPr>
            <p:ph type="pic" sz="quarter" idx="18"/>
          </p:nvPr>
        </p:nvSpPr>
        <p:spPr>
          <a:xfrm>
            <a:off x="7124700" y="1225550"/>
            <a:ext cx="4413262" cy="4413250"/>
          </a:xfrm>
          <a:custGeom>
            <a:avLst/>
            <a:gdLst>
              <a:gd name="connsiteX0" fmla="*/ 0 w 4879317"/>
              <a:gd name="connsiteY0" fmla="*/ 975899 h 4879304"/>
              <a:gd name="connsiteX1" fmla="*/ 975865 w 4879317"/>
              <a:gd name="connsiteY1" fmla="*/ 975899 h 4879304"/>
              <a:gd name="connsiteX2" fmla="*/ 975865 w 4879317"/>
              <a:gd name="connsiteY2" fmla="*/ 3903456 h 4879304"/>
              <a:gd name="connsiteX3" fmla="*/ 975866 w 4879317"/>
              <a:gd name="connsiteY3" fmla="*/ 3903456 h 4879304"/>
              <a:gd name="connsiteX4" fmla="*/ 975866 w 4879317"/>
              <a:gd name="connsiteY4" fmla="*/ 3903457 h 4879304"/>
              <a:gd name="connsiteX5" fmla="*/ 3903468 w 4879317"/>
              <a:gd name="connsiteY5" fmla="*/ 3903457 h 4879304"/>
              <a:gd name="connsiteX6" fmla="*/ 3903468 w 4879317"/>
              <a:gd name="connsiteY6" fmla="*/ 4879304 h 4879304"/>
              <a:gd name="connsiteX7" fmla="*/ 731900 w 4879317"/>
              <a:gd name="connsiteY7" fmla="*/ 4879304 h 4879304"/>
              <a:gd name="connsiteX8" fmla="*/ 322688 w 4879317"/>
              <a:gd name="connsiteY8" fmla="*/ 4754310 h 4879304"/>
              <a:gd name="connsiteX9" fmla="*/ 214369 w 4879317"/>
              <a:gd name="connsiteY9" fmla="*/ 4664940 h 4879304"/>
              <a:gd name="connsiteX10" fmla="*/ 124998 w 4879317"/>
              <a:gd name="connsiteY10" fmla="*/ 4556624 h 4879304"/>
              <a:gd name="connsiteX11" fmla="*/ 0 w 4879317"/>
              <a:gd name="connsiteY11" fmla="*/ 4147421 h 4879304"/>
              <a:gd name="connsiteX12" fmla="*/ 975849 w 4879317"/>
              <a:gd name="connsiteY12" fmla="*/ 0 h 4879304"/>
              <a:gd name="connsiteX13" fmla="*/ 2195680 w 4879317"/>
              <a:gd name="connsiteY13" fmla="*/ 0 h 4879304"/>
              <a:gd name="connsiteX14" fmla="*/ 2480569 w 4879317"/>
              <a:gd name="connsiteY14" fmla="*/ 57516 h 4879304"/>
              <a:gd name="connsiteX15" fmla="*/ 2604892 w 4879317"/>
              <a:gd name="connsiteY15" fmla="*/ 124995 h 4879304"/>
              <a:gd name="connsiteX16" fmla="*/ 2713211 w 4879317"/>
              <a:gd name="connsiteY16" fmla="*/ 214364 h 4879304"/>
              <a:gd name="connsiteX17" fmla="*/ 2927580 w 4879317"/>
              <a:gd name="connsiteY17" fmla="*/ 731888 h 4879304"/>
              <a:gd name="connsiteX18" fmla="*/ 2927580 w 4879317"/>
              <a:gd name="connsiteY18" fmla="*/ 1951702 h 4879304"/>
              <a:gd name="connsiteX19" fmla="*/ 2927581 w 4879317"/>
              <a:gd name="connsiteY19" fmla="*/ 1951702 h 4879304"/>
              <a:gd name="connsiteX20" fmla="*/ 2927581 w 4879317"/>
              <a:gd name="connsiteY20" fmla="*/ 1951703 h 4879304"/>
              <a:gd name="connsiteX21" fmla="*/ 4147417 w 4879317"/>
              <a:gd name="connsiteY21" fmla="*/ 1951703 h 4879304"/>
              <a:gd name="connsiteX22" fmla="*/ 4556630 w 4879317"/>
              <a:gd name="connsiteY22" fmla="*/ 2076699 h 4879304"/>
              <a:gd name="connsiteX23" fmla="*/ 4664949 w 4879317"/>
              <a:gd name="connsiteY23" fmla="*/ 2166068 h 4879304"/>
              <a:gd name="connsiteX24" fmla="*/ 4754320 w 4879317"/>
              <a:gd name="connsiteY24" fmla="*/ 2274386 h 4879304"/>
              <a:gd name="connsiteX25" fmla="*/ 4879317 w 4879317"/>
              <a:gd name="connsiteY25" fmla="*/ 2683593 h 4879304"/>
              <a:gd name="connsiteX26" fmla="*/ 4879317 w 4879317"/>
              <a:gd name="connsiteY26" fmla="*/ 3903406 h 4879304"/>
              <a:gd name="connsiteX27" fmla="*/ 3903446 w 4879317"/>
              <a:gd name="connsiteY27" fmla="*/ 3903406 h 4879304"/>
              <a:gd name="connsiteX28" fmla="*/ 3903446 w 4879317"/>
              <a:gd name="connsiteY28" fmla="*/ 2927558 h 4879304"/>
              <a:gd name="connsiteX29" fmla="*/ 3903445 w 4879317"/>
              <a:gd name="connsiteY29" fmla="*/ 2927558 h 4879304"/>
              <a:gd name="connsiteX30" fmla="*/ 3903445 w 4879317"/>
              <a:gd name="connsiteY30" fmla="*/ 2927557 h 4879304"/>
              <a:gd name="connsiteX31" fmla="*/ 1951714 w 4879317"/>
              <a:gd name="connsiteY31" fmla="*/ 2927557 h 4879304"/>
              <a:gd name="connsiteX32" fmla="*/ 1951714 w 4879317"/>
              <a:gd name="connsiteY32" fmla="*/ 975855 h 4879304"/>
              <a:gd name="connsiteX33" fmla="*/ 1951713 w 4879317"/>
              <a:gd name="connsiteY33" fmla="*/ 975855 h 4879304"/>
              <a:gd name="connsiteX34" fmla="*/ 1951713 w 4879317"/>
              <a:gd name="connsiteY34" fmla="*/ 975854 h 4879304"/>
              <a:gd name="connsiteX35" fmla="*/ 975849 w 4879317"/>
              <a:gd name="connsiteY35" fmla="*/ 975854 h 48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879317" h="4879304">
                <a:moveTo>
                  <a:pt x="0" y="975899"/>
                </a:moveTo>
                <a:lnTo>
                  <a:pt x="975865" y="975899"/>
                </a:lnTo>
                <a:lnTo>
                  <a:pt x="975865" y="3903456"/>
                </a:lnTo>
                <a:lnTo>
                  <a:pt x="975866" y="3903456"/>
                </a:lnTo>
                <a:lnTo>
                  <a:pt x="975866" y="3903457"/>
                </a:lnTo>
                <a:lnTo>
                  <a:pt x="3903468" y="3903457"/>
                </a:lnTo>
                <a:lnTo>
                  <a:pt x="3903468" y="4879304"/>
                </a:lnTo>
                <a:lnTo>
                  <a:pt x="731900" y="4879304"/>
                </a:lnTo>
                <a:cubicBezTo>
                  <a:pt x="580319" y="4879304"/>
                  <a:pt x="439500" y="4833225"/>
                  <a:pt x="322688" y="4754310"/>
                </a:cubicBezTo>
                <a:lnTo>
                  <a:pt x="214369" y="4664940"/>
                </a:lnTo>
                <a:lnTo>
                  <a:pt x="124998" y="4556624"/>
                </a:lnTo>
                <a:cubicBezTo>
                  <a:pt x="46081" y="4439815"/>
                  <a:pt x="0" y="4298999"/>
                  <a:pt x="0" y="4147421"/>
                </a:cubicBezTo>
                <a:close/>
                <a:moveTo>
                  <a:pt x="975849" y="0"/>
                </a:moveTo>
                <a:lnTo>
                  <a:pt x="2195680" y="0"/>
                </a:lnTo>
                <a:cubicBezTo>
                  <a:pt x="2296735" y="0"/>
                  <a:pt x="2393006" y="20480"/>
                  <a:pt x="2480569" y="57516"/>
                </a:cubicBezTo>
                <a:lnTo>
                  <a:pt x="2604892" y="124995"/>
                </a:lnTo>
                <a:lnTo>
                  <a:pt x="2713211" y="214364"/>
                </a:lnTo>
                <a:cubicBezTo>
                  <a:pt x="2845659" y="346810"/>
                  <a:pt x="2927580" y="529783"/>
                  <a:pt x="2927580" y="731888"/>
                </a:cubicBezTo>
                <a:lnTo>
                  <a:pt x="2927580" y="1951702"/>
                </a:lnTo>
                <a:lnTo>
                  <a:pt x="2927581" y="1951702"/>
                </a:lnTo>
                <a:lnTo>
                  <a:pt x="2927581" y="1951703"/>
                </a:lnTo>
                <a:lnTo>
                  <a:pt x="4147417" y="1951703"/>
                </a:lnTo>
                <a:cubicBezTo>
                  <a:pt x="4298999" y="1951703"/>
                  <a:pt x="4439818" y="1997783"/>
                  <a:pt x="4556630" y="2076699"/>
                </a:cubicBezTo>
                <a:lnTo>
                  <a:pt x="4664949" y="2166068"/>
                </a:lnTo>
                <a:lnTo>
                  <a:pt x="4754320" y="2274386"/>
                </a:lnTo>
                <a:cubicBezTo>
                  <a:pt x="4833237" y="2391196"/>
                  <a:pt x="4879317" y="2532013"/>
                  <a:pt x="4879317" y="2683593"/>
                </a:cubicBezTo>
                <a:lnTo>
                  <a:pt x="4879317" y="3903406"/>
                </a:lnTo>
                <a:lnTo>
                  <a:pt x="3903446" y="3903406"/>
                </a:lnTo>
                <a:lnTo>
                  <a:pt x="3903446" y="2927558"/>
                </a:lnTo>
                <a:lnTo>
                  <a:pt x="3903445" y="2927558"/>
                </a:lnTo>
                <a:lnTo>
                  <a:pt x="3903445" y="2927557"/>
                </a:lnTo>
                <a:lnTo>
                  <a:pt x="1951714" y="2927557"/>
                </a:lnTo>
                <a:lnTo>
                  <a:pt x="1951714" y="975855"/>
                </a:lnTo>
                <a:lnTo>
                  <a:pt x="1951713" y="975855"/>
                </a:lnTo>
                <a:lnTo>
                  <a:pt x="1951713" y="975854"/>
                </a:lnTo>
                <a:lnTo>
                  <a:pt x="975849" y="975854"/>
                </a:lnTo>
                <a:close/>
              </a:path>
            </a:pathLst>
          </a:custGeom>
        </p:spPr>
        <p:txBody>
          <a:bodyPr wrap="square">
            <a:noAutofit/>
          </a:bodyPr>
          <a:lstStyle>
            <a:lvl1pPr>
              <a:defRPr sz="1200"/>
            </a:lvl1pPr>
          </a:lstStyle>
          <a:p>
            <a:endParaRPr lang="en-US"/>
          </a:p>
        </p:txBody>
      </p:sp>
      <p:sp>
        <p:nvSpPr>
          <p:cNvPr id="4" name="Picture Placeholder 1">
            <a:extLst>
              <a:ext uri="{FF2B5EF4-FFF2-40B4-BE49-F238E27FC236}">
                <a16:creationId xmlns:a16="http://schemas.microsoft.com/office/drawing/2014/main" id="{FDBA57B1-CC5A-B63A-5FB8-0AB97731E167}"/>
              </a:ext>
            </a:extLst>
          </p:cNvPr>
          <p:cNvSpPr>
            <a:spLocks noGrp="1"/>
          </p:cNvSpPr>
          <p:nvPr>
            <p:ph type="pic" sz="quarter" idx="14" hasCustomPrompt="1"/>
          </p:nvPr>
        </p:nvSpPr>
        <p:spPr>
          <a:xfrm>
            <a:off x="0" y="0"/>
            <a:ext cx="12192000" cy="6858000"/>
          </a:xfrm>
        </p:spPr>
        <p:txBody>
          <a:bodyPr lIns="457200" tIns="457200" rIns="457200">
            <a:normAutofit/>
          </a:bodyPr>
          <a:lstStyle>
            <a:lvl4pPr>
              <a:defRPr sz="1200"/>
            </a:lvl4pPr>
          </a:lstStyle>
          <a:p>
            <a:pPr lvl="3"/>
            <a:r>
              <a:rPr lang="en-US"/>
              <a:t>Click center image icon to add a background Image</a:t>
            </a:r>
          </a:p>
        </p:txBody>
      </p:sp>
    </p:spTree>
    <p:extLst>
      <p:ext uri="{BB962C8B-B14F-4D97-AF65-F5344CB8AC3E}">
        <p14:creationId xmlns:p14="http://schemas.microsoft.com/office/powerpoint/2010/main" val="2307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0107-Cover-LogoLarge(Light)">
    <p:bg>
      <p:bgPr>
        <a:solidFill>
          <a:schemeClr val="bg1"/>
        </a:solidFill>
        <a:effectLst/>
      </p:bgPr>
    </p:bg>
    <p:spTree>
      <p:nvGrpSpPr>
        <p:cNvPr id="1" name=""/>
        <p:cNvGrpSpPr/>
        <p:nvPr/>
      </p:nvGrpSpPr>
      <p:grpSpPr>
        <a:xfrm>
          <a:off x="0" y="0"/>
          <a:ext cx="0" cy="0"/>
          <a:chOff x="0" y="0"/>
          <a:chExt cx="0" cy="0"/>
        </a:xfrm>
      </p:grpSpPr>
      <p:sp>
        <p:nvSpPr>
          <p:cNvPr id="20" name="Content Placeholder 1">
            <a:extLst>
              <a:ext uri="{FF2B5EF4-FFF2-40B4-BE49-F238E27FC236}">
                <a16:creationId xmlns:a16="http://schemas.microsoft.com/office/drawing/2014/main" id="{0588049C-8BEA-8B9A-1BE7-75EA02526667}"/>
              </a:ext>
            </a:extLst>
          </p:cNvPr>
          <p:cNvSpPr>
            <a:spLocks noGrp="1"/>
          </p:cNvSpPr>
          <p:nvPr>
            <p:ph sz="quarter" idx="15" hasCustomPrompt="1"/>
          </p:nvPr>
        </p:nvSpPr>
        <p:spPr>
          <a:xfrm>
            <a:off x="615950" y="1828800"/>
            <a:ext cx="2698750" cy="1523999"/>
          </a:xfrm>
        </p:spPr>
        <p:txBody>
          <a:bodyPr>
            <a:normAutofit/>
          </a:bodyPr>
          <a:lstStyle>
            <a:lvl3pPr>
              <a:defRPr sz="1200"/>
            </a:lvl3pPr>
          </a:lstStyle>
          <a:p>
            <a:pPr lvl="2"/>
            <a:r>
              <a:rPr lang="en-US"/>
              <a:t>Option Client Logo</a:t>
            </a:r>
          </a:p>
        </p:txBody>
      </p:sp>
      <p:sp>
        <p:nvSpPr>
          <p:cNvPr id="4" name="Title 1">
            <a:extLst>
              <a:ext uri="{FF2B5EF4-FFF2-40B4-BE49-F238E27FC236}">
                <a16:creationId xmlns:a16="http://schemas.microsoft.com/office/drawing/2014/main" id="{3E87CF06-61F0-1288-9587-65B3DCF05A3A}"/>
              </a:ext>
            </a:extLst>
          </p:cNvPr>
          <p:cNvSpPr>
            <a:spLocks noGrp="1"/>
          </p:cNvSpPr>
          <p:nvPr>
            <p:ph type="title" hasCustomPrompt="1"/>
          </p:nvPr>
        </p:nvSpPr>
        <p:spPr>
          <a:xfrm>
            <a:off x="615950" y="3352800"/>
            <a:ext cx="4451350" cy="2811850"/>
          </a:xfrm>
        </p:spPr>
        <p:txBody>
          <a:bodyPr anchor="t"/>
          <a:lstStyle>
            <a:lvl1pPr>
              <a:lnSpc>
                <a:spcPct val="100000"/>
              </a:lnSpc>
              <a:defRPr sz="7000">
                <a:latin typeface="+mj-lt"/>
              </a:defRPr>
            </a:lvl1pPr>
          </a:lstStyle>
          <a:p>
            <a:r>
              <a:rPr lang="en-US"/>
              <a:t>Headline 70pt</a:t>
            </a:r>
          </a:p>
        </p:txBody>
      </p:sp>
      <p:sp>
        <p:nvSpPr>
          <p:cNvPr id="12" name="Date Placeholder 11">
            <a:extLst>
              <a:ext uri="{FF2B5EF4-FFF2-40B4-BE49-F238E27FC236}">
                <a16:creationId xmlns:a16="http://schemas.microsoft.com/office/drawing/2014/main" id="{BAE5111A-F79A-7E7E-9553-7344B3546F76}"/>
              </a:ext>
            </a:extLst>
          </p:cNvPr>
          <p:cNvSpPr>
            <a:spLocks noGrp="1"/>
          </p:cNvSpPr>
          <p:nvPr>
            <p:ph type="dt" sz="half" idx="16"/>
          </p:nvPr>
        </p:nvSpPr>
        <p:spPr>
          <a:xfrm>
            <a:off x="615950" y="6492875"/>
            <a:ext cx="2743200" cy="365125"/>
          </a:xfrm>
          <a:prstGeom prst="rect">
            <a:avLst/>
          </a:prstGeom>
        </p:spPr>
        <p:txBody>
          <a:bodyPr/>
          <a:lstStyle/>
          <a:p>
            <a:endParaRPr lang="en-US"/>
          </a:p>
        </p:txBody>
      </p:sp>
      <p:sp>
        <p:nvSpPr>
          <p:cNvPr id="2" name="Picture Placeholder 2">
            <a:extLst>
              <a:ext uri="{FF2B5EF4-FFF2-40B4-BE49-F238E27FC236}">
                <a16:creationId xmlns:a16="http://schemas.microsoft.com/office/drawing/2014/main" id="{C6B5B995-A73B-92BF-08CA-47599A23BB2A}"/>
              </a:ext>
            </a:extLst>
          </p:cNvPr>
          <p:cNvSpPr>
            <a:spLocks noGrp="1"/>
          </p:cNvSpPr>
          <p:nvPr>
            <p:ph type="pic" sz="quarter" idx="18"/>
          </p:nvPr>
        </p:nvSpPr>
        <p:spPr>
          <a:xfrm>
            <a:off x="5334075" y="93"/>
            <a:ext cx="6857925" cy="6857907"/>
          </a:xfrm>
          <a:custGeom>
            <a:avLst/>
            <a:gdLst>
              <a:gd name="connsiteX0" fmla="*/ 0 w 4879317"/>
              <a:gd name="connsiteY0" fmla="*/ 975899 h 4879304"/>
              <a:gd name="connsiteX1" fmla="*/ 975865 w 4879317"/>
              <a:gd name="connsiteY1" fmla="*/ 975899 h 4879304"/>
              <a:gd name="connsiteX2" fmla="*/ 975865 w 4879317"/>
              <a:gd name="connsiteY2" fmla="*/ 3903456 h 4879304"/>
              <a:gd name="connsiteX3" fmla="*/ 975866 w 4879317"/>
              <a:gd name="connsiteY3" fmla="*/ 3903456 h 4879304"/>
              <a:gd name="connsiteX4" fmla="*/ 975866 w 4879317"/>
              <a:gd name="connsiteY4" fmla="*/ 3903457 h 4879304"/>
              <a:gd name="connsiteX5" fmla="*/ 3903468 w 4879317"/>
              <a:gd name="connsiteY5" fmla="*/ 3903457 h 4879304"/>
              <a:gd name="connsiteX6" fmla="*/ 3903468 w 4879317"/>
              <a:gd name="connsiteY6" fmla="*/ 4879304 h 4879304"/>
              <a:gd name="connsiteX7" fmla="*/ 731900 w 4879317"/>
              <a:gd name="connsiteY7" fmla="*/ 4879304 h 4879304"/>
              <a:gd name="connsiteX8" fmla="*/ 322688 w 4879317"/>
              <a:gd name="connsiteY8" fmla="*/ 4754310 h 4879304"/>
              <a:gd name="connsiteX9" fmla="*/ 214369 w 4879317"/>
              <a:gd name="connsiteY9" fmla="*/ 4664940 h 4879304"/>
              <a:gd name="connsiteX10" fmla="*/ 124998 w 4879317"/>
              <a:gd name="connsiteY10" fmla="*/ 4556624 h 4879304"/>
              <a:gd name="connsiteX11" fmla="*/ 0 w 4879317"/>
              <a:gd name="connsiteY11" fmla="*/ 4147421 h 4879304"/>
              <a:gd name="connsiteX12" fmla="*/ 975849 w 4879317"/>
              <a:gd name="connsiteY12" fmla="*/ 0 h 4879304"/>
              <a:gd name="connsiteX13" fmla="*/ 2195680 w 4879317"/>
              <a:gd name="connsiteY13" fmla="*/ 0 h 4879304"/>
              <a:gd name="connsiteX14" fmla="*/ 2480569 w 4879317"/>
              <a:gd name="connsiteY14" fmla="*/ 57516 h 4879304"/>
              <a:gd name="connsiteX15" fmla="*/ 2604892 w 4879317"/>
              <a:gd name="connsiteY15" fmla="*/ 124995 h 4879304"/>
              <a:gd name="connsiteX16" fmla="*/ 2713211 w 4879317"/>
              <a:gd name="connsiteY16" fmla="*/ 214364 h 4879304"/>
              <a:gd name="connsiteX17" fmla="*/ 2927580 w 4879317"/>
              <a:gd name="connsiteY17" fmla="*/ 731888 h 4879304"/>
              <a:gd name="connsiteX18" fmla="*/ 2927580 w 4879317"/>
              <a:gd name="connsiteY18" fmla="*/ 1951702 h 4879304"/>
              <a:gd name="connsiteX19" fmla="*/ 2927581 w 4879317"/>
              <a:gd name="connsiteY19" fmla="*/ 1951702 h 4879304"/>
              <a:gd name="connsiteX20" fmla="*/ 2927581 w 4879317"/>
              <a:gd name="connsiteY20" fmla="*/ 1951703 h 4879304"/>
              <a:gd name="connsiteX21" fmla="*/ 4147417 w 4879317"/>
              <a:gd name="connsiteY21" fmla="*/ 1951703 h 4879304"/>
              <a:gd name="connsiteX22" fmla="*/ 4556630 w 4879317"/>
              <a:gd name="connsiteY22" fmla="*/ 2076699 h 4879304"/>
              <a:gd name="connsiteX23" fmla="*/ 4664949 w 4879317"/>
              <a:gd name="connsiteY23" fmla="*/ 2166068 h 4879304"/>
              <a:gd name="connsiteX24" fmla="*/ 4754320 w 4879317"/>
              <a:gd name="connsiteY24" fmla="*/ 2274386 h 4879304"/>
              <a:gd name="connsiteX25" fmla="*/ 4879317 w 4879317"/>
              <a:gd name="connsiteY25" fmla="*/ 2683593 h 4879304"/>
              <a:gd name="connsiteX26" fmla="*/ 4879317 w 4879317"/>
              <a:gd name="connsiteY26" fmla="*/ 3903406 h 4879304"/>
              <a:gd name="connsiteX27" fmla="*/ 3903446 w 4879317"/>
              <a:gd name="connsiteY27" fmla="*/ 3903406 h 4879304"/>
              <a:gd name="connsiteX28" fmla="*/ 3903446 w 4879317"/>
              <a:gd name="connsiteY28" fmla="*/ 2927558 h 4879304"/>
              <a:gd name="connsiteX29" fmla="*/ 3903445 w 4879317"/>
              <a:gd name="connsiteY29" fmla="*/ 2927558 h 4879304"/>
              <a:gd name="connsiteX30" fmla="*/ 3903445 w 4879317"/>
              <a:gd name="connsiteY30" fmla="*/ 2927557 h 4879304"/>
              <a:gd name="connsiteX31" fmla="*/ 1951714 w 4879317"/>
              <a:gd name="connsiteY31" fmla="*/ 2927557 h 4879304"/>
              <a:gd name="connsiteX32" fmla="*/ 1951714 w 4879317"/>
              <a:gd name="connsiteY32" fmla="*/ 975855 h 4879304"/>
              <a:gd name="connsiteX33" fmla="*/ 1951713 w 4879317"/>
              <a:gd name="connsiteY33" fmla="*/ 975855 h 4879304"/>
              <a:gd name="connsiteX34" fmla="*/ 1951713 w 4879317"/>
              <a:gd name="connsiteY34" fmla="*/ 975854 h 4879304"/>
              <a:gd name="connsiteX35" fmla="*/ 975849 w 4879317"/>
              <a:gd name="connsiteY35" fmla="*/ 975854 h 48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879317" h="4879304">
                <a:moveTo>
                  <a:pt x="0" y="975899"/>
                </a:moveTo>
                <a:lnTo>
                  <a:pt x="975865" y="975899"/>
                </a:lnTo>
                <a:lnTo>
                  <a:pt x="975865" y="3903456"/>
                </a:lnTo>
                <a:lnTo>
                  <a:pt x="975866" y="3903456"/>
                </a:lnTo>
                <a:lnTo>
                  <a:pt x="975866" y="3903457"/>
                </a:lnTo>
                <a:lnTo>
                  <a:pt x="3903468" y="3903457"/>
                </a:lnTo>
                <a:lnTo>
                  <a:pt x="3903468" y="4879304"/>
                </a:lnTo>
                <a:lnTo>
                  <a:pt x="731900" y="4879304"/>
                </a:lnTo>
                <a:cubicBezTo>
                  <a:pt x="580319" y="4879304"/>
                  <a:pt x="439500" y="4833225"/>
                  <a:pt x="322688" y="4754310"/>
                </a:cubicBezTo>
                <a:lnTo>
                  <a:pt x="214369" y="4664940"/>
                </a:lnTo>
                <a:lnTo>
                  <a:pt x="124998" y="4556624"/>
                </a:lnTo>
                <a:cubicBezTo>
                  <a:pt x="46081" y="4439815"/>
                  <a:pt x="0" y="4298999"/>
                  <a:pt x="0" y="4147421"/>
                </a:cubicBezTo>
                <a:close/>
                <a:moveTo>
                  <a:pt x="975849" y="0"/>
                </a:moveTo>
                <a:lnTo>
                  <a:pt x="2195680" y="0"/>
                </a:lnTo>
                <a:cubicBezTo>
                  <a:pt x="2296735" y="0"/>
                  <a:pt x="2393006" y="20480"/>
                  <a:pt x="2480569" y="57516"/>
                </a:cubicBezTo>
                <a:lnTo>
                  <a:pt x="2604892" y="124995"/>
                </a:lnTo>
                <a:lnTo>
                  <a:pt x="2713211" y="214364"/>
                </a:lnTo>
                <a:cubicBezTo>
                  <a:pt x="2845659" y="346810"/>
                  <a:pt x="2927580" y="529783"/>
                  <a:pt x="2927580" y="731888"/>
                </a:cubicBezTo>
                <a:lnTo>
                  <a:pt x="2927580" y="1951702"/>
                </a:lnTo>
                <a:lnTo>
                  <a:pt x="2927581" y="1951702"/>
                </a:lnTo>
                <a:lnTo>
                  <a:pt x="2927581" y="1951703"/>
                </a:lnTo>
                <a:lnTo>
                  <a:pt x="4147417" y="1951703"/>
                </a:lnTo>
                <a:cubicBezTo>
                  <a:pt x="4298999" y="1951703"/>
                  <a:pt x="4439818" y="1997783"/>
                  <a:pt x="4556630" y="2076699"/>
                </a:cubicBezTo>
                <a:lnTo>
                  <a:pt x="4664949" y="2166068"/>
                </a:lnTo>
                <a:lnTo>
                  <a:pt x="4754320" y="2274386"/>
                </a:lnTo>
                <a:cubicBezTo>
                  <a:pt x="4833237" y="2391196"/>
                  <a:pt x="4879317" y="2532013"/>
                  <a:pt x="4879317" y="2683593"/>
                </a:cubicBezTo>
                <a:lnTo>
                  <a:pt x="4879317" y="3903406"/>
                </a:lnTo>
                <a:lnTo>
                  <a:pt x="3903446" y="3903406"/>
                </a:lnTo>
                <a:lnTo>
                  <a:pt x="3903446" y="2927558"/>
                </a:lnTo>
                <a:lnTo>
                  <a:pt x="3903445" y="2927558"/>
                </a:lnTo>
                <a:lnTo>
                  <a:pt x="3903445" y="2927557"/>
                </a:lnTo>
                <a:lnTo>
                  <a:pt x="1951714" y="2927557"/>
                </a:lnTo>
                <a:lnTo>
                  <a:pt x="1951714" y="975855"/>
                </a:lnTo>
                <a:lnTo>
                  <a:pt x="1951713" y="975855"/>
                </a:lnTo>
                <a:lnTo>
                  <a:pt x="1951713" y="975854"/>
                </a:lnTo>
                <a:lnTo>
                  <a:pt x="975849" y="975854"/>
                </a:lnTo>
                <a:close/>
              </a:path>
            </a:pathLst>
          </a:custGeom>
        </p:spPr>
        <p:txBody>
          <a:bodyPr wrap="square">
            <a:noAutofit/>
          </a:bodyPr>
          <a:lstStyle>
            <a:lvl1pPr>
              <a:defRPr sz="1200"/>
            </a:lvl1pPr>
          </a:lstStyle>
          <a:p>
            <a:endParaRPr lang="en-US"/>
          </a:p>
        </p:txBody>
      </p:sp>
      <p:pic>
        <p:nvPicPr>
          <p:cNvPr id="3" name="Graphic 1">
            <a:extLst>
              <a:ext uri="{FF2B5EF4-FFF2-40B4-BE49-F238E27FC236}">
                <a16:creationId xmlns:a16="http://schemas.microsoft.com/office/drawing/2014/main" id="{E2083F48-600D-6EAB-9595-427068B57C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92539" y="478895"/>
            <a:ext cx="975028" cy="334979"/>
          </a:xfrm>
          <a:prstGeom prst="rect">
            <a:avLst/>
          </a:prstGeom>
        </p:spPr>
      </p:pic>
    </p:spTree>
    <p:extLst>
      <p:ext uri="{BB962C8B-B14F-4D97-AF65-F5344CB8AC3E}">
        <p14:creationId xmlns:p14="http://schemas.microsoft.com/office/powerpoint/2010/main" val="804688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0110-Divider-Basic(Ligh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EBD7F-C49B-8215-3846-6814A39F0BFE}"/>
              </a:ext>
            </a:extLst>
          </p:cNvPr>
          <p:cNvSpPr>
            <a:spLocks noGrp="1"/>
          </p:cNvSpPr>
          <p:nvPr>
            <p:ph type="title" hasCustomPrompt="1"/>
          </p:nvPr>
        </p:nvSpPr>
        <p:spPr>
          <a:xfrm>
            <a:off x="615950" y="457200"/>
            <a:ext cx="10966450" cy="5943600"/>
          </a:xfrm>
        </p:spPr>
        <p:txBody>
          <a:bodyPr anchor="ctr"/>
          <a:lstStyle>
            <a:lvl1pPr>
              <a:defRPr sz="7000"/>
            </a:lvl1pPr>
          </a:lstStyle>
          <a:p>
            <a:r>
              <a:rPr lang="en-US"/>
              <a:t>Headline 70pt</a:t>
            </a:r>
          </a:p>
        </p:txBody>
      </p:sp>
      <p:sp>
        <p:nvSpPr>
          <p:cNvPr id="9" name="Picture Placeholder 1">
            <a:extLst>
              <a:ext uri="{FF2B5EF4-FFF2-40B4-BE49-F238E27FC236}">
                <a16:creationId xmlns:a16="http://schemas.microsoft.com/office/drawing/2014/main" id="{E18D2883-C66E-9736-D5E5-25CBFDB784AD}"/>
              </a:ext>
            </a:extLst>
          </p:cNvPr>
          <p:cNvSpPr>
            <a:spLocks noGrp="1"/>
          </p:cNvSpPr>
          <p:nvPr>
            <p:ph type="pic" sz="quarter" idx="14" hasCustomPrompt="1"/>
          </p:nvPr>
        </p:nvSpPr>
        <p:spPr>
          <a:xfrm>
            <a:off x="0" y="0"/>
            <a:ext cx="12192000" cy="6858000"/>
          </a:xfrm>
        </p:spPr>
        <p:txBody>
          <a:bodyPr lIns="457200" tIns="457200" rIns="457200"/>
          <a:lstStyle/>
          <a:p>
            <a:pPr lvl="3"/>
            <a:r>
              <a:rPr lang="en-US"/>
              <a:t>Click center image icon to add a background Image</a:t>
            </a:r>
          </a:p>
        </p:txBody>
      </p:sp>
      <p:sp>
        <p:nvSpPr>
          <p:cNvPr id="8" name="Footer Placeholder 1">
            <a:extLst>
              <a:ext uri="{FF2B5EF4-FFF2-40B4-BE49-F238E27FC236}">
                <a16:creationId xmlns:a16="http://schemas.microsoft.com/office/drawing/2014/main" id="{3AB7FB9C-D713-82A3-13AE-4F3AD31CC69A}"/>
              </a:ext>
            </a:extLst>
          </p:cNvPr>
          <p:cNvSpPr>
            <a:spLocks noGrp="1"/>
          </p:cNvSpPr>
          <p:nvPr>
            <p:ph type="ftr" sz="quarter" idx="17"/>
          </p:nvPr>
        </p:nvSpPr>
        <p:spPr/>
        <p:txBody>
          <a:bodyPr/>
          <a:lstStyle/>
          <a:p>
            <a:r>
              <a:rPr lang="en-US"/>
              <a:t> </a:t>
            </a:r>
          </a:p>
        </p:txBody>
      </p:sp>
      <p:sp>
        <p:nvSpPr>
          <p:cNvPr id="6" name="Slide Number Placeholder 1">
            <a:extLst>
              <a:ext uri="{FF2B5EF4-FFF2-40B4-BE49-F238E27FC236}">
                <a16:creationId xmlns:a16="http://schemas.microsoft.com/office/drawing/2014/main" id="{934716F2-F966-2E0C-09D5-9EC253FBF210}"/>
              </a:ext>
            </a:extLst>
          </p:cNvPr>
          <p:cNvSpPr>
            <a:spLocks noGrp="1"/>
          </p:cNvSpPr>
          <p:nvPr>
            <p:ph type="sldNum" sz="quarter" idx="16"/>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4C279FFA-82CD-FF99-75BC-196D89174EB6}"/>
              </a:ext>
            </a:extLst>
          </p:cNvPr>
          <p:cNvSpPr>
            <a:spLocks noGrp="1"/>
          </p:cNvSpPr>
          <p:nvPr>
            <p:ph type="dt" sz="half" idx="18"/>
          </p:nvPr>
        </p:nvSpPr>
        <p:spPr>
          <a:xfrm>
            <a:off x="615950" y="6492875"/>
            <a:ext cx="2743200" cy="365125"/>
          </a:xfrm>
        </p:spPr>
        <p:txBody>
          <a:bodyPr/>
          <a:lstStyle/>
          <a:p>
            <a:endParaRPr lang="en-US"/>
          </a:p>
        </p:txBody>
      </p:sp>
    </p:spTree>
    <p:extLst>
      <p:ext uri="{BB962C8B-B14F-4D97-AF65-F5344CB8AC3E}">
        <p14:creationId xmlns:p14="http://schemas.microsoft.com/office/powerpoint/2010/main" val="3315236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0112-Divider-Image(Ligh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EBD7F-C49B-8215-3846-6814A39F0BFE}"/>
              </a:ext>
            </a:extLst>
          </p:cNvPr>
          <p:cNvSpPr>
            <a:spLocks noGrp="1"/>
          </p:cNvSpPr>
          <p:nvPr>
            <p:ph type="title" hasCustomPrompt="1"/>
          </p:nvPr>
        </p:nvSpPr>
        <p:spPr>
          <a:xfrm>
            <a:off x="615950" y="457200"/>
            <a:ext cx="6356350" cy="5943599"/>
          </a:xfrm>
        </p:spPr>
        <p:txBody>
          <a:bodyPr anchor="ctr"/>
          <a:lstStyle>
            <a:lvl1pPr>
              <a:defRPr sz="7000">
                <a:solidFill>
                  <a:schemeClr val="tx1"/>
                </a:solidFill>
              </a:defRPr>
            </a:lvl1pPr>
          </a:lstStyle>
          <a:p>
            <a:r>
              <a:rPr lang="en-US"/>
              <a:t>Headline 70pt</a:t>
            </a:r>
          </a:p>
        </p:txBody>
      </p:sp>
      <p:sp>
        <p:nvSpPr>
          <p:cNvPr id="4" name="Picture Placeholder 2">
            <a:extLst>
              <a:ext uri="{FF2B5EF4-FFF2-40B4-BE49-F238E27FC236}">
                <a16:creationId xmlns:a16="http://schemas.microsoft.com/office/drawing/2014/main" id="{C3839166-2AB2-4C67-0F1A-5404B6CCEB97}"/>
              </a:ext>
            </a:extLst>
          </p:cNvPr>
          <p:cNvSpPr>
            <a:spLocks noGrp="1"/>
          </p:cNvSpPr>
          <p:nvPr>
            <p:ph type="pic" sz="quarter" idx="15"/>
          </p:nvPr>
        </p:nvSpPr>
        <p:spPr>
          <a:xfrm>
            <a:off x="7124700" y="0"/>
            <a:ext cx="5067299" cy="6857999"/>
          </a:xfrm>
        </p:spPr>
        <p:txBody>
          <a:bodyPr>
            <a:normAutofit/>
          </a:bodyPr>
          <a:lstStyle>
            <a:lvl1pPr>
              <a:defRPr sz="1200"/>
            </a:lvl1pPr>
          </a:lstStyle>
          <a:p>
            <a:endParaRPr lang="en-US"/>
          </a:p>
        </p:txBody>
      </p:sp>
      <p:sp>
        <p:nvSpPr>
          <p:cNvPr id="6" name="Footer Placeholder 1">
            <a:extLst>
              <a:ext uri="{FF2B5EF4-FFF2-40B4-BE49-F238E27FC236}">
                <a16:creationId xmlns:a16="http://schemas.microsoft.com/office/drawing/2014/main" id="{2D606A3D-44F5-7378-21D9-4096A5A49B9D}"/>
              </a:ext>
            </a:extLst>
          </p:cNvPr>
          <p:cNvSpPr>
            <a:spLocks noGrp="1"/>
          </p:cNvSpPr>
          <p:nvPr>
            <p:ph type="ftr" sz="quarter" idx="16"/>
          </p:nvPr>
        </p:nvSpPr>
        <p:spPr/>
        <p:txBody>
          <a:bodyPr/>
          <a:lstStyle/>
          <a:p>
            <a:r>
              <a:rPr lang="en-US"/>
              <a:t> </a:t>
            </a:r>
          </a:p>
        </p:txBody>
      </p:sp>
      <p:sp>
        <p:nvSpPr>
          <p:cNvPr id="7" name="Slide Number Placeholder 1">
            <a:extLst>
              <a:ext uri="{FF2B5EF4-FFF2-40B4-BE49-F238E27FC236}">
                <a16:creationId xmlns:a16="http://schemas.microsoft.com/office/drawing/2014/main" id="{9BC53DD2-594B-2639-2551-A3C99B4BF7B7}"/>
              </a:ext>
            </a:extLst>
          </p:cNvPr>
          <p:cNvSpPr>
            <a:spLocks noGrp="1"/>
          </p:cNvSpPr>
          <p:nvPr>
            <p:ph type="sldNum" sz="quarter" idx="17"/>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A028838B-20CE-A087-5D1E-666533E9C656}"/>
              </a:ext>
            </a:extLst>
          </p:cNvPr>
          <p:cNvSpPr>
            <a:spLocks noGrp="1"/>
          </p:cNvSpPr>
          <p:nvPr>
            <p:ph type="dt" sz="half" idx="18"/>
          </p:nvPr>
        </p:nvSpPr>
        <p:spPr>
          <a:xfrm>
            <a:off x="615950" y="6492875"/>
            <a:ext cx="2743200" cy="365125"/>
          </a:xfrm>
        </p:spPr>
        <p:txBody>
          <a:bodyPr/>
          <a:lstStyle/>
          <a:p>
            <a:endParaRPr lang="en-US"/>
          </a:p>
        </p:txBody>
      </p:sp>
    </p:spTree>
    <p:extLst>
      <p:ext uri="{BB962C8B-B14F-4D97-AF65-F5344CB8AC3E}">
        <p14:creationId xmlns:p14="http://schemas.microsoft.com/office/powerpoint/2010/main" val="3603139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0114-Divider-Logo(Ligh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EBD7F-C49B-8215-3846-6814A39F0BFE}"/>
              </a:ext>
            </a:extLst>
          </p:cNvPr>
          <p:cNvSpPr>
            <a:spLocks noGrp="1"/>
          </p:cNvSpPr>
          <p:nvPr>
            <p:ph type="title" hasCustomPrompt="1"/>
          </p:nvPr>
        </p:nvSpPr>
        <p:spPr>
          <a:xfrm>
            <a:off x="615950" y="457200"/>
            <a:ext cx="6356350" cy="5943600"/>
          </a:xfrm>
        </p:spPr>
        <p:txBody>
          <a:bodyPr anchor="ctr"/>
          <a:lstStyle>
            <a:lvl1pPr>
              <a:defRPr sz="7000"/>
            </a:lvl1pPr>
          </a:lstStyle>
          <a:p>
            <a:r>
              <a:rPr lang="en-US"/>
              <a:t>Headline 70pt</a:t>
            </a:r>
          </a:p>
        </p:txBody>
      </p:sp>
      <p:sp>
        <p:nvSpPr>
          <p:cNvPr id="13" name="Picture Placeholder 2">
            <a:extLst>
              <a:ext uri="{FF2B5EF4-FFF2-40B4-BE49-F238E27FC236}">
                <a16:creationId xmlns:a16="http://schemas.microsoft.com/office/drawing/2014/main" id="{DE84E0CE-95B7-84EF-6A6D-923406CA000B}"/>
              </a:ext>
            </a:extLst>
          </p:cNvPr>
          <p:cNvSpPr>
            <a:spLocks noGrp="1"/>
          </p:cNvSpPr>
          <p:nvPr>
            <p:ph type="pic" sz="quarter" idx="18"/>
          </p:nvPr>
        </p:nvSpPr>
        <p:spPr>
          <a:xfrm>
            <a:off x="7924800" y="1543669"/>
            <a:ext cx="3810000" cy="3809990"/>
          </a:xfrm>
          <a:custGeom>
            <a:avLst/>
            <a:gdLst>
              <a:gd name="connsiteX0" fmla="*/ 0 w 4879317"/>
              <a:gd name="connsiteY0" fmla="*/ 975899 h 4879304"/>
              <a:gd name="connsiteX1" fmla="*/ 975865 w 4879317"/>
              <a:gd name="connsiteY1" fmla="*/ 975899 h 4879304"/>
              <a:gd name="connsiteX2" fmla="*/ 975865 w 4879317"/>
              <a:gd name="connsiteY2" fmla="*/ 3903456 h 4879304"/>
              <a:gd name="connsiteX3" fmla="*/ 975866 w 4879317"/>
              <a:gd name="connsiteY3" fmla="*/ 3903456 h 4879304"/>
              <a:gd name="connsiteX4" fmla="*/ 975866 w 4879317"/>
              <a:gd name="connsiteY4" fmla="*/ 3903457 h 4879304"/>
              <a:gd name="connsiteX5" fmla="*/ 3903468 w 4879317"/>
              <a:gd name="connsiteY5" fmla="*/ 3903457 h 4879304"/>
              <a:gd name="connsiteX6" fmla="*/ 3903468 w 4879317"/>
              <a:gd name="connsiteY6" fmla="*/ 4879304 h 4879304"/>
              <a:gd name="connsiteX7" fmla="*/ 731900 w 4879317"/>
              <a:gd name="connsiteY7" fmla="*/ 4879304 h 4879304"/>
              <a:gd name="connsiteX8" fmla="*/ 322688 w 4879317"/>
              <a:gd name="connsiteY8" fmla="*/ 4754310 h 4879304"/>
              <a:gd name="connsiteX9" fmla="*/ 214369 w 4879317"/>
              <a:gd name="connsiteY9" fmla="*/ 4664940 h 4879304"/>
              <a:gd name="connsiteX10" fmla="*/ 124998 w 4879317"/>
              <a:gd name="connsiteY10" fmla="*/ 4556624 h 4879304"/>
              <a:gd name="connsiteX11" fmla="*/ 0 w 4879317"/>
              <a:gd name="connsiteY11" fmla="*/ 4147421 h 4879304"/>
              <a:gd name="connsiteX12" fmla="*/ 975849 w 4879317"/>
              <a:gd name="connsiteY12" fmla="*/ 0 h 4879304"/>
              <a:gd name="connsiteX13" fmla="*/ 2195680 w 4879317"/>
              <a:gd name="connsiteY13" fmla="*/ 0 h 4879304"/>
              <a:gd name="connsiteX14" fmla="*/ 2480569 w 4879317"/>
              <a:gd name="connsiteY14" fmla="*/ 57516 h 4879304"/>
              <a:gd name="connsiteX15" fmla="*/ 2604892 w 4879317"/>
              <a:gd name="connsiteY15" fmla="*/ 124995 h 4879304"/>
              <a:gd name="connsiteX16" fmla="*/ 2713211 w 4879317"/>
              <a:gd name="connsiteY16" fmla="*/ 214364 h 4879304"/>
              <a:gd name="connsiteX17" fmla="*/ 2927580 w 4879317"/>
              <a:gd name="connsiteY17" fmla="*/ 731888 h 4879304"/>
              <a:gd name="connsiteX18" fmla="*/ 2927580 w 4879317"/>
              <a:gd name="connsiteY18" fmla="*/ 1951702 h 4879304"/>
              <a:gd name="connsiteX19" fmla="*/ 2927581 w 4879317"/>
              <a:gd name="connsiteY19" fmla="*/ 1951702 h 4879304"/>
              <a:gd name="connsiteX20" fmla="*/ 2927581 w 4879317"/>
              <a:gd name="connsiteY20" fmla="*/ 1951703 h 4879304"/>
              <a:gd name="connsiteX21" fmla="*/ 4147417 w 4879317"/>
              <a:gd name="connsiteY21" fmla="*/ 1951703 h 4879304"/>
              <a:gd name="connsiteX22" fmla="*/ 4556630 w 4879317"/>
              <a:gd name="connsiteY22" fmla="*/ 2076699 h 4879304"/>
              <a:gd name="connsiteX23" fmla="*/ 4664949 w 4879317"/>
              <a:gd name="connsiteY23" fmla="*/ 2166068 h 4879304"/>
              <a:gd name="connsiteX24" fmla="*/ 4754320 w 4879317"/>
              <a:gd name="connsiteY24" fmla="*/ 2274386 h 4879304"/>
              <a:gd name="connsiteX25" fmla="*/ 4879317 w 4879317"/>
              <a:gd name="connsiteY25" fmla="*/ 2683593 h 4879304"/>
              <a:gd name="connsiteX26" fmla="*/ 4879317 w 4879317"/>
              <a:gd name="connsiteY26" fmla="*/ 3903406 h 4879304"/>
              <a:gd name="connsiteX27" fmla="*/ 3903446 w 4879317"/>
              <a:gd name="connsiteY27" fmla="*/ 3903406 h 4879304"/>
              <a:gd name="connsiteX28" fmla="*/ 3903446 w 4879317"/>
              <a:gd name="connsiteY28" fmla="*/ 2927558 h 4879304"/>
              <a:gd name="connsiteX29" fmla="*/ 3903445 w 4879317"/>
              <a:gd name="connsiteY29" fmla="*/ 2927558 h 4879304"/>
              <a:gd name="connsiteX30" fmla="*/ 3903445 w 4879317"/>
              <a:gd name="connsiteY30" fmla="*/ 2927557 h 4879304"/>
              <a:gd name="connsiteX31" fmla="*/ 1951714 w 4879317"/>
              <a:gd name="connsiteY31" fmla="*/ 2927557 h 4879304"/>
              <a:gd name="connsiteX32" fmla="*/ 1951714 w 4879317"/>
              <a:gd name="connsiteY32" fmla="*/ 975855 h 4879304"/>
              <a:gd name="connsiteX33" fmla="*/ 1951713 w 4879317"/>
              <a:gd name="connsiteY33" fmla="*/ 975855 h 4879304"/>
              <a:gd name="connsiteX34" fmla="*/ 1951713 w 4879317"/>
              <a:gd name="connsiteY34" fmla="*/ 975854 h 4879304"/>
              <a:gd name="connsiteX35" fmla="*/ 975849 w 4879317"/>
              <a:gd name="connsiteY35" fmla="*/ 975854 h 48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879317" h="4879304">
                <a:moveTo>
                  <a:pt x="0" y="975899"/>
                </a:moveTo>
                <a:lnTo>
                  <a:pt x="975865" y="975899"/>
                </a:lnTo>
                <a:lnTo>
                  <a:pt x="975865" y="3903456"/>
                </a:lnTo>
                <a:lnTo>
                  <a:pt x="975866" y="3903456"/>
                </a:lnTo>
                <a:lnTo>
                  <a:pt x="975866" y="3903457"/>
                </a:lnTo>
                <a:lnTo>
                  <a:pt x="3903468" y="3903457"/>
                </a:lnTo>
                <a:lnTo>
                  <a:pt x="3903468" y="4879304"/>
                </a:lnTo>
                <a:lnTo>
                  <a:pt x="731900" y="4879304"/>
                </a:lnTo>
                <a:cubicBezTo>
                  <a:pt x="580319" y="4879304"/>
                  <a:pt x="439500" y="4833225"/>
                  <a:pt x="322688" y="4754310"/>
                </a:cubicBezTo>
                <a:lnTo>
                  <a:pt x="214369" y="4664940"/>
                </a:lnTo>
                <a:lnTo>
                  <a:pt x="124998" y="4556624"/>
                </a:lnTo>
                <a:cubicBezTo>
                  <a:pt x="46081" y="4439815"/>
                  <a:pt x="0" y="4298999"/>
                  <a:pt x="0" y="4147421"/>
                </a:cubicBezTo>
                <a:close/>
                <a:moveTo>
                  <a:pt x="975849" y="0"/>
                </a:moveTo>
                <a:lnTo>
                  <a:pt x="2195680" y="0"/>
                </a:lnTo>
                <a:cubicBezTo>
                  <a:pt x="2296735" y="0"/>
                  <a:pt x="2393006" y="20480"/>
                  <a:pt x="2480569" y="57516"/>
                </a:cubicBezTo>
                <a:lnTo>
                  <a:pt x="2604892" y="124995"/>
                </a:lnTo>
                <a:lnTo>
                  <a:pt x="2713211" y="214364"/>
                </a:lnTo>
                <a:cubicBezTo>
                  <a:pt x="2845659" y="346810"/>
                  <a:pt x="2927580" y="529783"/>
                  <a:pt x="2927580" y="731888"/>
                </a:cubicBezTo>
                <a:lnTo>
                  <a:pt x="2927580" y="1951702"/>
                </a:lnTo>
                <a:lnTo>
                  <a:pt x="2927581" y="1951702"/>
                </a:lnTo>
                <a:lnTo>
                  <a:pt x="2927581" y="1951703"/>
                </a:lnTo>
                <a:lnTo>
                  <a:pt x="4147417" y="1951703"/>
                </a:lnTo>
                <a:cubicBezTo>
                  <a:pt x="4298999" y="1951703"/>
                  <a:pt x="4439818" y="1997783"/>
                  <a:pt x="4556630" y="2076699"/>
                </a:cubicBezTo>
                <a:lnTo>
                  <a:pt x="4664949" y="2166068"/>
                </a:lnTo>
                <a:lnTo>
                  <a:pt x="4754320" y="2274386"/>
                </a:lnTo>
                <a:cubicBezTo>
                  <a:pt x="4833237" y="2391196"/>
                  <a:pt x="4879317" y="2532013"/>
                  <a:pt x="4879317" y="2683593"/>
                </a:cubicBezTo>
                <a:lnTo>
                  <a:pt x="4879317" y="3903406"/>
                </a:lnTo>
                <a:lnTo>
                  <a:pt x="3903446" y="3903406"/>
                </a:lnTo>
                <a:lnTo>
                  <a:pt x="3903446" y="2927558"/>
                </a:lnTo>
                <a:lnTo>
                  <a:pt x="3903445" y="2927558"/>
                </a:lnTo>
                <a:lnTo>
                  <a:pt x="3903445" y="2927557"/>
                </a:lnTo>
                <a:lnTo>
                  <a:pt x="1951714" y="2927557"/>
                </a:lnTo>
                <a:lnTo>
                  <a:pt x="1951714" y="975855"/>
                </a:lnTo>
                <a:lnTo>
                  <a:pt x="1951713" y="975855"/>
                </a:lnTo>
                <a:lnTo>
                  <a:pt x="1951713" y="975854"/>
                </a:lnTo>
                <a:lnTo>
                  <a:pt x="975849" y="975854"/>
                </a:lnTo>
                <a:close/>
              </a:path>
            </a:pathLst>
          </a:custGeom>
        </p:spPr>
        <p:txBody>
          <a:bodyPr wrap="square">
            <a:noAutofit/>
          </a:bodyPr>
          <a:lstStyle>
            <a:lvl1pPr>
              <a:defRPr sz="1200"/>
            </a:lvl1pPr>
          </a:lstStyle>
          <a:p>
            <a:endParaRPr lang="en-US"/>
          </a:p>
        </p:txBody>
      </p:sp>
      <p:sp>
        <p:nvSpPr>
          <p:cNvPr id="5" name="Footer Placeholder 1">
            <a:extLst>
              <a:ext uri="{FF2B5EF4-FFF2-40B4-BE49-F238E27FC236}">
                <a16:creationId xmlns:a16="http://schemas.microsoft.com/office/drawing/2014/main" id="{CB0FA1C7-85BF-F435-D49C-1DA18B5C5448}"/>
              </a:ext>
            </a:extLst>
          </p:cNvPr>
          <p:cNvSpPr>
            <a:spLocks noGrp="1"/>
          </p:cNvSpPr>
          <p:nvPr>
            <p:ph type="ftr" sz="quarter" idx="19"/>
          </p:nvPr>
        </p:nvSpPr>
        <p:spPr/>
        <p:txBody>
          <a:bodyPr/>
          <a:lstStyle/>
          <a:p>
            <a:r>
              <a:rPr lang="en-US"/>
              <a:t> </a:t>
            </a:r>
          </a:p>
        </p:txBody>
      </p:sp>
      <p:sp>
        <p:nvSpPr>
          <p:cNvPr id="6" name="Slide Number Placeholder 1">
            <a:extLst>
              <a:ext uri="{FF2B5EF4-FFF2-40B4-BE49-F238E27FC236}">
                <a16:creationId xmlns:a16="http://schemas.microsoft.com/office/drawing/2014/main" id="{24D1AFE7-35A3-3966-5479-69717BABE496}"/>
              </a:ext>
            </a:extLst>
          </p:cNvPr>
          <p:cNvSpPr>
            <a:spLocks noGrp="1"/>
          </p:cNvSpPr>
          <p:nvPr>
            <p:ph type="sldNum" sz="quarter" idx="20"/>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20F28E92-6544-50AC-A16E-1D0853DEA97E}"/>
              </a:ext>
            </a:extLst>
          </p:cNvPr>
          <p:cNvSpPr>
            <a:spLocks noGrp="1"/>
          </p:cNvSpPr>
          <p:nvPr>
            <p:ph type="dt" sz="half" idx="21"/>
          </p:nvPr>
        </p:nvSpPr>
        <p:spPr>
          <a:xfrm>
            <a:off x="615950" y="6492875"/>
            <a:ext cx="2743200" cy="365125"/>
          </a:xfrm>
        </p:spPr>
        <p:txBody>
          <a:bodyPr/>
          <a:lstStyle/>
          <a:p>
            <a:endParaRPr lang="en-US"/>
          </a:p>
        </p:txBody>
      </p:sp>
    </p:spTree>
    <p:extLst>
      <p:ext uri="{BB962C8B-B14F-4D97-AF65-F5344CB8AC3E}">
        <p14:creationId xmlns:p14="http://schemas.microsoft.com/office/powerpoint/2010/main" val="75382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0116-Divider-Subhead(Light)">
    <p:bg>
      <p:bgPr>
        <a:solidFill>
          <a:schemeClr val="bg1"/>
        </a:solidFill>
        <a:effectLst/>
      </p:bgPr>
    </p:bg>
    <p:spTree>
      <p:nvGrpSpPr>
        <p:cNvPr id="1" name=""/>
        <p:cNvGrpSpPr/>
        <p:nvPr/>
      </p:nvGrpSpPr>
      <p:grpSpPr>
        <a:xfrm>
          <a:off x="0" y="0"/>
          <a:ext cx="0" cy="0"/>
          <a:chOff x="0" y="0"/>
          <a:chExt cx="0" cy="0"/>
        </a:xfrm>
      </p:grpSpPr>
      <p:sp>
        <p:nvSpPr>
          <p:cNvPr id="5" name="Text Placeholder 10">
            <a:extLst>
              <a:ext uri="{FF2B5EF4-FFF2-40B4-BE49-F238E27FC236}">
                <a16:creationId xmlns:a16="http://schemas.microsoft.com/office/drawing/2014/main" id="{98096694-4FB5-FB41-678E-75A100695488}"/>
              </a:ext>
            </a:extLst>
          </p:cNvPr>
          <p:cNvSpPr>
            <a:spLocks noGrp="1"/>
          </p:cNvSpPr>
          <p:nvPr>
            <p:ph type="body" sz="quarter" idx="16" hasCustomPrompt="1"/>
          </p:nvPr>
        </p:nvSpPr>
        <p:spPr>
          <a:xfrm>
            <a:off x="615950" y="792483"/>
            <a:ext cx="10318751" cy="274317"/>
          </a:xfrm>
        </p:spPr>
        <p:txBody>
          <a:bodyPr anchor="ctr"/>
          <a:lstStyle>
            <a:lvl1pPr>
              <a:defRPr sz="1000"/>
            </a:lvl1pPr>
            <a:lvl7pPr>
              <a:defRPr>
                <a:solidFill>
                  <a:schemeClr val="tx2"/>
                </a:solidFill>
                <a:latin typeface="+mn-lt"/>
              </a:defRPr>
            </a:lvl7pPr>
          </a:lstStyle>
          <a:p>
            <a:pPr lvl="0"/>
            <a:r>
              <a:rPr lang="en-US"/>
              <a:t>Eyebrow here</a:t>
            </a:r>
          </a:p>
        </p:txBody>
      </p:sp>
      <p:sp>
        <p:nvSpPr>
          <p:cNvPr id="2" name="Title 1">
            <a:extLst>
              <a:ext uri="{FF2B5EF4-FFF2-40B4-BE49-F238E27FC236}">
                <a16:creationId xmlns:a16="http://schemas.microsoft.com/office/drawing/2014/main" id="{72FEBD7F-C49B-8215-3846-6814A39F0BFE}"/>
              </a:ext>
            </a:extLst>
          </p:cNvPr>
          <p:cNvSpPr>
            <a:spLocks noGrp="1"/>
          </p:cNvSpPr>
          <p:nvPr>
            <p:ph type="title" hasCustomPrompt="1"/>
          </p:nvPr>
        </p:nvSpPr>
        <p:spPr>
          <a:xfrm>
            <a:off x="615950" y="1234464"/>
            <a:ext cx="10318751" cy="2880336"/>
          </a:xfrm>
        </p:spPr>
        <p:txBody>
          <a:bodyPr anchor="b"/>
          <a:lstStyle>
            <a:lvl1pPr>
              <a:defRPr sz="7000"/>
            </a:lvl1pPr>
          </a:lstStyle>
          <a:p>
            <a:r>
              <a:rPr lang="en-US"/>
              <a:t>Headline 70pt</a:t>
            </a:r>
          </a:p>
        </p:txBody>
      </p:sp>
      <p:sp>
        <p:nvSpPr>
          <p:cNvPr id="4" name="Text Placeholder 9">
            <a:extLst>
              <a:ext uri="{FF2B5EF4-FFF2-40B4-BE49-F238E27FC236}">
                <a16:creationId xmlns:a16="http://schemas.microsoft.com/office/drawing/2014/main" id="{7717F4F2-04D6-623B-9B52-B905B471FF09}"/>
              </a:ext>
            </a:extLst>
          </p:cNvPr>
          <p:cNvSpPr>
            <a:spLocks noGrp="1"/>
          </p:cNvSpPr>
          <p:nvPr>
            <p:ph type="body" sz="quarter" idx="15" hasCustomPrompt="1"/>
          </p:nvPr>
        </p:nvSpPr>
        <p:spPr>
          <a:xfrm>
            <a:off x="615950" y="4267199"/>
            <a:ext cx="10318750" cy="2133601"/>
          </a:xfrm>
        </p:spPr>
        <p:txBody>
          <a:bodyPr/>
          <a:lstStyle/>
          <a:p>
            <a:pPr lvl="1"/>
            <a:r>
              <a:rPr lang="en-US"/>
              <a:t>Sub headline</a:t>
            </a:r>
          </a:p>
        </p:txBody>
      </p:sp>
      <p:sp>
        <p:nvSpPr>
          <p:cNvPr id="7" name="Footer Placeholder 1">
            <a:extLst>
              <a:ext uri="{FF2B5EF4-FFF2-40B4-BE49-F238E27FC236}">
                <a16:creationId xmlns:a16="http://schemas.microsoft.com/office/drawing/2014/main" id="{9134AF88-FE1C-B863-0A01-49B934125DF8}"/>
              </a:ext>
            </a:extLst>
          </p:cNvPr>
          <p:cNvSpPr>
            <a:spLocks noGrp="1"/>
          </p:cNvSpPr>
          <p:nvPr>
            <p:ph type="ftr" sz="quarter" idx="19"/>
          </p:nvPr>
        </p:nvSpPr>
        <p:spPr/>
        <p:txBody>
          <a:bodyPr/>
          <a:lstStyle/>
          <a:p>
            <a:r>
              <a:rPr lang="en-US"/>
              <a:t> </a:t>
            </a:r>
          </a:p>
        </p:txBody>
      </p:sp>
      <p:sp>
        <p:nvSpPr>
          <p:cNvPr id="6" name="Slide Number Placeholder 1">
            <a:extLst>
              <a:ext uri="{FF2B5EF4-FFF2-40B4-BE49-F238E27FC236}">
                <a16:creationId xmlns:a16="http://schemas.microsoft.com/office/drawing/2014/main" id="{6F343D44-1AD6-05ED-15B7-BF4B9AE65DFE}"/>
              </a:ext>
            </a:extLst>
          </p:cNvPr>
          <p:cNvSpPr>
            <a:spLocks noGrp="1"/>
          </p:cNvSpPr>
          <p:nvPr>
            <p:ph type="sldNum" sz="quarter" idx="18"/>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9" name="Picture Placeholder 1">
            <a:extLst>
              <a:ext uri="{FF2B5EF4-FFF2-40B4-BE49-F238E27FC236}">
                <a16:creationId xmlns:a16="http://schemas.microsoft.com/office/drawing/2014/main" id="{E18D2883-C66E-9736-D5E5-25CBFDB784AD}"/>
              </a:ext>
            </a:extLst>
          </p:cNvPr>
          <p:cNvSpPr>
            <a:spLocks noGrp="1"/>
          </p:cNvSpPr>
          <p:nvPr>
            <p:ph type="pic" sz="quarter" idx="14" hasCustomPrompt="1"/>
          </p:nvPr>
        </p:nvSpPr>
        <p:spPr>
          <a:xfrm>
            <a:off x="0" y="0"/>
            <a:ext cx="12192000" cy="6858000"/>
          </a:xfrm>
        </p:spPr>
        <p:txBody>
          <a:bodyPr lIns="457200" tIns="457200" rIns="457200"/>
          <a:lstStyle/>
          <a:p>
            <a:pPr lvl="3"/>
            <a:r>
              <a:rPr lang="en-US"/>
              <a:t>Click center image icon to add a background Image</a:t>
            </a:r>
          </a:p>
        </p:txBody>
      </p:sp>
      <p:sp>
        <p:nvSpPr>
          <p:cNvPr id="3" name="Date Placeholder 2">
            <a:extLst>
              <a:ext uri="{FF2B5EF4-FFF2-40B4-BE49-F238E27FC236}">
                <a16:creationId xmlns:a16="http://schemas.microsoft.com/office/drawing/2014/main" id="{4E761D11-5D91-29BD-72F3-B1AA0F504CD7}"/>
              </a:ext>
            </a:extLst>
          </p:cNvPr>
          <p:cNvSpPr>
            <a:spLocks noGrp="1"/>
          </p:cNvSpPr>
          <p:nvPr>
            <p:ph type="dt" sz="half" idx="20"/>
          </p:nvPr>
        </p:nvSpPr>
        <p:spPr>
          <a:xfrm>
            <a:off x="615950" y="6492875"/>
            <a:ext cx="2743200" cy="365125"/>
          </a:xfrm>
        </p:spPr>
        <p:txBody>
          <a:bodyPr/>
          <a:lstStyle/>
          <a:p>
            <a:endParaRPr lang="en-US"/>
          </a:p>
        </p:txBody>
      </p:sp>
    </p:spTree>
    <p:extLst>
      <p:ext uri="{BB962C8B-B14F-4D97-AF65-F5344CB8AC3E}">
        <p14:creationId xmlns:p14="http://schemas.microsoft.com/office/powerpoint/2010/main" val="3439552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0223-Content-Subtitle-Icons(Light)">
    <p:bg>
      <p:bgPr>
        <a:solidFill>
          <a:schemeClr val="bg1"/>
        </a:solidFill>
        <a:effectLst/>
      </p:bgPr>
    </p:bg>
    <p:spTree>
      <p:nvGrpSpPr>
        <p:cNvPr id="1" name=""/>
        <p:cNvGrpSpPr/>
        <p:nvPr/>
      </p:nvGrpSpPr>
      <p:grpSpPr>
        <a:xfrm>
          <a:off x="0" y="0"/>
          <a:ext cx="0" cy="0"/>
          <a:chOff x="0" y="0"/>
          <a:chExt cx="0" cy="0"/>
        </a:xfrm>
      </p:grpSpPr>
      <p:sp>
        <p:nvSpPr>
          <p:cNvPr id="4" name="Picture Placeholder 1">
            <a:extLst>
              <a:ext uri="{FF2B5EF4-FFF2-40B4-BE49-F238E27FC236}">
                <a16:creationId xmlns:a16="http://schemas.microsoft.com/office/drawing/2014/main" id="{F4790A65-B0DD-8CC5-F485-B7AE9913EAB6}"/>
              </a:ext>
            </a:extLst>
          </p:cNvPr>
          <p:cNvSpPr>
            <a:spLocks noGrp="1"/>
          </p:cNvSpPr>
          <p:nvPr>
            <p:ph type="pic" sz="quarter" idx="26"/>
          </p:nvPr>
        </p:nvSpPr>
        <p:spPr>
          <a:xfrm>
            <a:off x="457200" y="1981200"/>
            <a:ext cx="1005840" cy="1005840"/>
          </a:xfrm>
        </p:spPr>
        <p:txBody>
          <a:bodyPr>
            <a:noAutofit/>
          </a:bodyPr>
          <a:lstStyle/>
          <a:p>
            <a:r>
              <a:rPr lang="en-US"/>
              <a:t>Click icon to add picture</a:t>
            </a:r>
          </a:p>
        </p:txBody>
      </p:sp>
      <p:sp>
        <p:nvSpPr>
          <p:cNvPr id="5" name="Picture Placeholder 2">
            <a:extLst>
              <a:ext uri="{FF2B5EF4-FFF2-40B4-BE49-F238E27FC236}">
                <a16:creationId xmlns:a16="http://schemas.microsoft.com/office/drawing/2014/main" id="{9DF8B6AF-5C4E-1A0D-BF14-E4C83015E101}"/>
              </a:ext>
            </a:extLst>
          </p:cNvPr>
          <p:cNvSpPr>
            <a:spLocks noGrp="1"/>
          </p:cNvSpPr>
          <p:nvPr>
            <p:ph type="pic" sz="quarter" idx="27"/>
          </p:nvPr>
        </p:nvSpPr>
        <p:spPr>
          <a:xfrm>
            <a:off x="6172200" y="1981200"/>
            <a:ext cx="1005840" cy="1005840"/>
          </a:xfrm>
        </p:spPr>
        <p:txBody>
          <a:bodyPr>
            <a:noAutofit/>
          </a:bodyPr>
          <a:lstStyle/>
          <a:p>
            <a:r>
              <a:rPr lang="en-US"/>
              <a:t>Click icon to add picture</a:t>
            </a:r>
          </a:p>
        </p:txBody>
      </p:sp>
      <p:sp>
        <p:nvSpPr>
          <p:cNvPr id="2" name="Footer Placeholder 1">
            <a:extLst>
              <a:ext uri="{FF2B5EF4-FFF2-40B4-BE49-F238E27FC236}">
                <a16:creationId xmlns:a16="http://schemas.microsoft.com/office/drawing/2014/main" id="{ECF0212E-D077-4118-A07B-80F571203E81}"/>
              </a:ext>
            </a:extLst>
          </p:cNvPr>
          <p:cNvSpPr>
            <a:spLocks noGrp="1"/>
          </p:cNvSpPr>
          <p:nvPr>
            <p:ph type="ftr" sz="quarter" idx="20"/>
          </p:nvPr>
        </p:nvSpPr>
        <p:spPr>
          <a:xfrm>
            <a:off x="126296" y="6583680"/>
            <a:ext cx="182880" cy="182880"/>
          </a:xfrm>
          <a:prstGeom prst="rect">
            <a:avLst/>
          </a:prstGeom>
        </p:spPr>
        <p:txBody>
          <a:bodyPr/>
          <a:lstStyle/>
          <a:p>
            <a:r>
              <a:rPr lang="en-US"/>
              <a:t> </a:t>
            </a:r>
          </a:p>
        </p:txBody>
      </p:sp>
      <p:sp>
        <p:nvSpPr>
          <p:cNvPr id="11" name="Slide Number Placeholder 1">
            <a:extLst>
              <a:ext uri="{FF2B5EF4-FFF2-40B4-BE49-F238E27FC236}">
                <a16:creationId xmlns:a16="http://schemas.microsoft.com/office/drawing/2014/main" id="{0176FE64-4B9C-CD24-FABE-83295533DBE4}"/>
              </a:ext>
            </a:extLst>
          </p:cNvPr>
          <p:cNvSpPr>
            <a:spLocks noGrp="1"/>
          </p:cNvSpPr>
          <p:nvPr>
            <p:ph type="sldNum" sz="quarter" idx="21"/>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C348B7DB-732A-9834-4536-2306E4C6520B}"/>
              </a:ext>
            </a:extLst>
          </p:cNvPr>
          <p:cNvSpPr>
            <a:spLocks noGrp="1"/>
          </p:cNvSpPr>
          <p:nvPr>
            <p:ph type="dt" sz="half" idx="28"/>
          </p:nvPr>
        </p:nvSpPr>
        <p:spPr/>
        <p:txBody>
          <a:bodyPr/>
          <a:lstStyle/>
          <a:p>
            <a:endParaRPr lang="en-US"/>
          </a:p>
        </p:txBody>
      </p:sp>
      <p:sp>
        <p:nvSpPr>
          <p:cNvPr id="8" name="Text Placeholder 1">
            <a:extLst>
              <a:ext uri="{FF2B5EF4-FFF2-40B4-BE49-F238E27FC236}">
                <a16:creationId xmlns:a16="http://schemas.microsoft.com/office/drawing/2014/main" id="{15E560AF-C14F-D156-E026-C2C0C8F734B8}"/>
              </a:ext>
            </a:extLst>
          </p:cNvPr>
          <p:cNvSpPr>
            <a:spLocks noGrp="1"/>
          </p:cNvSpPr>
          <p:nvPr>
            <p:ph idx="1" hasCustomPrompt="1"/>
          </p:nvPr>
        </p:nvSpPr>
        <p:spPr>
          <a:xfrm>
            <a:off x="457200" y="3155430"/>
            <a:ext cx="5562600" cy="324537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Text Placeholder 2">
            <a:extLst>
              <a:ext uri="{FF2B5EF4-FFF2-40B4-BE49-F238E27FC236}">
                <a16:creationId xmlns:a16="http://schemas.microsoft.com/office/drawing/2014/main" id="{FE06935D-0E92-F2A0-14A1-6BB5F1D00A4B}"/>
              </a:ext>
            </a:extLst>
          </p:cNvPr>
          <p:cNvSpPr>
            <a:spLocks noGrp="1"/>
          </p:cNvSpPr>
          <p:nvPr>
            <p:ph idx="13" hasCustomPrompt="1"/>
          </p:nvPr>
        </p:nvSpPr>
        <p:spPr>
          <a:xfrm>
            <a:off x="6172200" y="3155430"/>
            <a:ext cx="5562600" cy="3245370"/>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Text Placeholder 10">
            <a:extLst>
              <a:ext uri="{FF2B5EF4-FFF2-40B4-BE49-F238E27FC236}">
                <a16:creationId xmlns:a16="http://schemas.microsoft.com/office/drawing/2014/main" id="{528D118E-622D-85F0-0784-8A3CD782EC9D}"/>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2" name="Title 1">
            <a:extLst>
              <a:ext uri="{FF2B5EF4-FFF2-40B4-BE49-F238E27FC236}">
                <a16:creationId xmlns:a16="http://schemas.microsoft.com/office/drawing/2014/main" id="{C3AB8A02-856C-79CE-69B5-385C039E82E4}"/>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3" name="Text Placeholder 9">
            <a:extLst>
              <a:ext uri="{FF2B5EF4-FFF2-40B4-BE49-F238E27FC236}">
                <a16:creationId xmlns:a16="http://schemas.microsoft.com/office/drawing/2014/main" id="{DA7FF367-5E73-9D5D-8B6D-DCD1405131C5}"/>
              </a:ext>
            </a:extLst>
          </p:cNvPr>
          <p:cNvSpPr>
            <a:spLocks noGrp="1"/>
          </p:cNvSpPr>
          <p:nvPr>
            <p:ph type="body" sz="quarter" idx="29"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2982352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0118-Divider-ImageSubhead(Light)">
    <p:bg>
      <p:bgPr>
        <a:solidFill>
          <a:schemeClr val="bg1"/>
        </a:solidFill>
        <a:effectLst/>
      </p:bgPr>
    </p:bg>
    <p:spTree>
      <p:nvGrpSpPr>
        <p:cNvPr id="1" name=""/>
        <p:cNvGrpSpPr/>
        <p:nvPr/>
      </p:nvGrpSpPr>
      <p:grpSpPr>
        <a:xfrm>
          <a:off x="0" y="0"/>
          <a:ext cx="0" cy="0"/>
          <a:chOff x="0" y="0"/>
          <a:chExt cx="0" cy="0"/>
        </a:xfrm>
      </p:grpSpPr>
      <p:sp>
        <p:nvSpPr>
          <p:cNvPr id="5" name="Text Placeholder 10">
            <a:extLst>
              <a:ext uri="{FF2B5EF4-FFF2-40B4-BE49-F238E27FC236}">
                <a16:creationId xmlns:a16="http://schemas.microsoft.com/office/drawing/2014/main" id="{98096694-4FB5-FB41-678E-75A100695488}"/>
              </a:ext>
            </a:extLst>
          </p:cNvPr>
          <p:cNvSpPr>
            <a:spLocks noGrp="1"/>
          </p:cNvSpPr>
          <p:nvPr>
            <p:ph type="body" sz="quarter" idx="16" hasCustomPrompt="1"/>
          </p:nvPr>
        </p:nvSpPr>
        <p:spPr>
          <a:xfrm>
            <a:off x="615950" y="792483"/>
            <a:ext cx="6356350" cy="274317"/>
          </a:xfrm>
        </p:spPr>
        <p:txBody>
          <a:bodyPr anchor="ctr"/>
          <a:lstStyle>
            <a:lvl1pPr>
              <a:defRPr sz="1000"/>
            </a:lvl1pPr>
            <a:lvl7pPr>
              <a:defRPr>
                <a:solidFill>
                  <a:schemeClr val="tx2"/>
                </a:solidFill>
                <a:latin typeface="+mn-lt"/>
              </a:defRPr>
            </a:lvl7pPr>
          </a:lstStyle>
          <a:p>
            <a:pPr lvl="0"/>
            <a:r>
              <a:rPr lang="en-US"/>
              <a:t>Eyebrow here</a:t>
            </a:r>
          </a:p>
        </p:txBody>
      </p:sp>
      <p:sp>
        <p:nvSpPr>
          <p:cNvPr id="2" name="Title 1">
            <a:extLst>
              <a:ext uri="{FF2B5EF4-FFF2-40B4-BE49-F238E27FC236}">
                <a16:creationId xmlns:a16="http://schemas.microsoft.com/office/drawing/2014/main" id="{72FEBD7F-C49B-8215-3846-6814A39F0BFE}"/>
              </a:ext>
            </a:extLst>
          </p:cNvPr>
          <p:cNvSpPr>
            <a:spLocks noGrp="1"/>
          </p:cNvSpPr>
          <p:nvPr>
            <p:ph type="title" hasCustomPrompt="1"/>
          </p:nvPr>
        </p:nvSpPr>
        <p:spPr>
          <a:xfrm>
            <a:off x="615951" y="1234463"/>
            <a:ext cx="6356350" cy="2743200"/>
          </a:xfrm>
        </p:spPr>
        <p:txBody>
          <a:bodyPr anchor="b"/>
          <a:lstStyle>
            <a:lvl1pPr>
              <a:defRPr sz="7000"/>
            </a:lvl1pPr>
          </a:lstStyle>
          <a:p>
            <a:r>
              <a:rPr lang="en-US"/>
              <a:t>Headline 70pt</a:t>
            </a:r>
          </a:p>
        </p:txBody>
      </p:sp>
      <p:sp>
        <p:nvSpPr>
          <p:cNvPr id="4" name="Text Placeholder 9">
            <a:extLst>
              <a:ext uri="{FF2B5EF4-FFF2-40B4-BE49-F238E27FC236}">
                <a16:creationId xmlns:a16="http://schemas.microsoft.com/office/drawing/2014/main" id="{7717F4F2-04D6-623B-9B52-B905B471FF09}"/>
              </a:ext>
            </a:extLst>
          </p:cNvPr>
          <p:cNvSpPr>
            <a:spLocks noGrp="1"/>
          </p:cNvSpPr>
          <p:nvPr>
            <p:ph type="body" sz="quarter" idx="15" hasCustomPrompt="1"/>
          </p:nvPr>
        </p:nvSpPr>
        <p:spPr>
          <a:xfrm>
            <a:off x="615951" y="4124632"/>
            <a:ext cx="6356349" cy="2276168"/>
          </a:xfrm>
        </p:spPr>
        <p:txBody>
          <a:bodyPr/>
          <a:lstStyle/>
          <a:p>
            <a:pPr lvl="1"/>
            <a:r>
              <a:rPr lang="en-US"/>
              <a:t>Sub Headline </a:t>
            </a:r>
          </a:p>
        </p:txBody>
      </p:sp>
      <p:sp>
        <p:nvSpPr>
          <p:cNvPr id="3" name="Picture Placeholder 2">
            <a:extLst>
              <a:ext uri="{FF2B5EF4-FFF2-40B4-BE49-F238E27FC236}">
                <a16:creationId xmlns:a16="http://schemas.microsoft.com/office/drawing/2014/main" id="{630BAEC4-1653-1F54-89D1-2066DA0AEF9C}"/>
              </a:ext>
            </a:extLst>
          </p:cNvPr>
          <p:cNvSpPr>
            <a:spLocks noGrp="1"/>
          </p:cNvSpPr>
          <p:nvPr>
            <p:ph type="pic" sz="quarter" idx="17"/>
          </p:nvPr>
        </p:nvSpPr>
        <p:spPr>
          <a:xfrm>
            <a:off x="7124700" y="0"/>
            <a:ext cx="5067299" cy="6858000"/>
          </a:xfrm>
        </p:spPr>
        <p:txBody>
          <a:bodyPr>
            <a:normAutofit/>
          </a:bodyPr>
          <a:lstStyle>
            <a:lvl1pPr>
              <a:defRPr sz="1200"/>
            </a:lvl1pPr>
          </a:lstStyle>
          <a:p>
            <a:endParaRPr lang="en-US"/>
          </a:p>
        </p:txBody>
      </p:sp>
      <p:sp>
        <p:nvSpPr>
          <p:cNvPr id="8" name="Footer Placeholder 1">
            <a:extLst>
              <a:ext uri="{FF2B5EF4-FFF2-40B4-BE49-F238E27FC236}">
                <a16:creationId xmlns:a16="http://schemas.microsoft.com/office/drawing/2014/main" id="{CAEA618E-6335-E853-912A-B006E7425A4D}"/>
              </a:ext>
            </a:extLst>
          </p:cNvPr>
          <p:cNvSpPr>
            <a:spLocks noGrp="1"/>
          </p:cNvSpPr>
          <p:nvPr>
            <p:ph type="ftr" sz="quarter" idx="20"/>
          </p:nvPr>
        </p:nvSpPr>
        <p:spPr/>
        <p:txBody>
          <a:bodyPr/>
          <a:lstStyle/>
          <a:p>
            <a:r>
              <a:rPr lang="en-US"/>
              <a:t> </a:t>
            </a:r>
          </a:p>
        </p:txBody>
      </p:sp>
      <p:sp>
        <p:nvSpPr>
          <p:cNvPr id="7" name="Slide Number Placeholder 2">
            <a:extLst>
              <a:ext uri="{FF2B5EF4-FFF2-40B4-BE49-F238E27FC236}">
                <a16:creationId xmlns:a16="http://schemas.microsoft.com/office/drawing/2014/main" id="{F68F801C-ADB6-FC29-3AFF-DD98040E02FD}"/>
              </a:ext>
            </a:extLst>
          </p:cNvPr>
          <p:cNvSpPr>
            <a:spLocks noGrp="1"/>
          </p:cNvSpPr>
          <p:nvPr>
            <p:ph type="sldNum" sz="quarter" idx="1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6" name="Date Placeholder 5">
            <a:extLst>
              <a:ext uri="{FF2B5EF4-FFF2-40B4-BE49-F238E27FC236}">
                <a16:creationId xmlns:a16="http://schemas.microsoft.com/office/drawing/2014/main" id="{73B2BCB8-DE19-96CD-78F2-29275128593D}"/>
              </a:ext>
            </a:extLst>
          </p:cNvPr>
          <p:cNvSpPr>
            <a:spLocks noGrp="1"/>
          </p:cNvSpPr>
          <p:nvPr>
            <p:ph type="dt" sz="half" idx="21"/>
          </p:nvPr>
        </p:nvSpPr>
        <p:spPr>
          <a:xfrm>
            <a:off x="632132" y="6492875"/>
            <a:ext cx="2743200" cy="365125"/>
          </a:xfrm>
        </p:spPr>
        <p:txBody>
          <a:bodyPr/>
          <a:lstStyle/>
          <a:p>
            <a:endParaRPr lang="en-US"/>
          </a:p>
        </p:txBody>
      </p:sp>
    </p:spTree>
    <p:extLst>
      <p:ext uri="{BB962C8B-B14F-4D97-AF65-F5344CB8AC3E}">
        <p14:creationId xmlns:p14="http://schemas.microsoft.com/office/powerpoint/2010/main" val="378748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0120-Divider-Thank-You(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EBD7F-C49B-8215-3846-6814A39F0BFE}"/>
              </a:ext>
            </a:extLst>
          </p:cNvPr>
          <p:cNvSpPr>
            <a:spLocks noGrp="1"/>
          </p:cNvSpPr>
          <p:nvPr>
            <p:ph type="title" hasCustomPrompt="1"/>
          </p:nvPr>
        </p:nvSpPr>
        <p:spPr>
          <a:xfrm>
            <a:off x="615950" y="0"/>
            <a:ext cx="6356350" cy="4876800"/>
          </a:xfrm>
        </p:spPr>
        <p:txBody>
          <a:bodyPr anchor="b"/>
          <a:lstStyle>
            <a:lvl1pPr>
              <a:defRPr sz="8000"/>
            </a:lvl1pPr>
          </a:lstStyle>
          <a:p>
            <a:r>
              <a:rPr lang="en-US"/>
              <a:t>Headline 70pt</a:t>
            </a:r>
          </a:p>
        </p:txBody>
      </p:sp>
      <p:sp>
        <p:nvSpPr>
          <p:cNvPr id="4" name="Text Placeholder 9">
            <a:extLst>
              <a:ext uri="{FF2B5EF4-FFF2-40B4-BE49-F238E27FC236}">
                <a16:creationId xmlns:a16="http://schemas.microsoft.com/office/drawing/2014/main" id="{7717F4F2-04D6-623B-9B52-B905B471FF09}"/>
              </a:ext>
            </a:extLst>
          </p:cNvPr>
          <p:cNvSpPr>
            <a:spLocks noGrp="1"/>
          </p:cNvSpPr>
          <p:nvPr>
            <p:ph type="body" sz="quarter" idx="15" hasCustomPrompt="1"/>
          </p:nvPr>
        </p:nvSpPr>
        <p:spPr>
          <a:xfrm>
            <a:off x="615951" y="5029200"/>
            <a:ext cx="2698750" cy="1371600"/>
          </a:xfrm>
        </p:spPr>
        <p:txBody>
          <a:bodyPr>
            <a:noAutofit/>
          </a:bodyPr>
          <a:lstStyle>
            <a:lvl2pPr>
              <a:defRPr>
                <a:latin typeface="+mn-lt"/>
              </a:defRPr>
            </a:lvl2pPr>
          </a:lstStyle>
          <a:p>
            <a:pPr lvl="1"/>
            <a:r>
              <a:rPr lang="en-US"/>
              <a:t>Sub Headline </a:t>
            </a:r>
          </a:p>
        </p:txBody>
      </p:sp>
      <p:sp>
        <p:nvSpPr>
          <p:cNvPr id="8" name="Footer Placeholder 1">
            <a:extLst>
              <a:ext uri="{FF2B5EF4-FFF2-40B4-BE49-F238E27FC236}">
                <a16:creationId xmlns:a16="http://schemas.microsoft.com/office/drawing/2014/main" id="{CAEA618E-6335-E853-912A-B006E7425A4D}"/>
              </a:ext>
            </a:extLst>
          </p:cNvPr>
          <p:cNvSpPr>
            <a:spLocks noGrp="1"/>
          </p:cNvSpPr>
          <p:nvPr>
            <p:ph type="ftr" sz="quarter" idx="20"/>
          </p:nvPr>
        </p:nvSpPr>
        <p:spPr/>
        <p:txBody>
          <a:bodyPr/>
          <a:lstStyle/>
          <a:p>
            <a:r>
              <a:rPr lang="en-US"/>
              <a:t> </a:t>
            </a:r>
          </a:p>
        </p:txBody>
      </p:sp>
      <p:sp>
        <p:nvSpPr>
          <p:cNvPr id="7" name="Slide Number Placeholder 2">
            <a:extLst>
              <a:ext uri="{FF2B5EF4-FFF2-40B4-BE49-F238E27FC236}">
                <a16:creationId xmlns:a16="http://schemas.microsoft.com/office/drawing/2014/main" id="{F68F801C-ADB6-FC29-3AFF-DD98040E02FD}"/>
              </a:ext>
            </a:extLst>
          </p:cNvPr>
          <p:cNvSpPr>
            <a:spLocks noGrp="1"/>
          </p:cNvSpPr>
          <p:nvPr>
            <p:ph type="sldNum" sz="quarter" idx="1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6" name="Text Placeholder 9">
            <a:extLst>
              <a:ext uri="{FF2B5EF4-FFF2-40B4-BE49-F238E27FC236}">
                <a16:creationId xmlns:a16="http://schemas.microsoft.com/office/drawing/2014/main" id="{A52208A7-15E5-F1B1-54E5-7642A1EDD83C}"/>
              </a:ext>
            </a:extLst>
          </p:cNvPr>
          <p:cNvSpPr>
            <a:spLocks noGrp="1"/>
          </p:cNvSpPr>
          <p:nvPr>
            <p:ph type="body" sz="quarter" idx="21" hasCustomPrompt="1"/>
          </p:nvPr>
        </p:nvSpPr>
        <p:spPr>
          <a:xfrm>
            <a:off x="4114799" y="5029201"/>
            <a:ext cx="2857501" cy="1371600"/>
          </a:xfrm>
        </p:spPr>
        <p:txBody>
          <a:bodyPr>
            <a:noAutofit/>
          </a:bodyPr>
          <a:lstStyle>
            <a:lvl2pPr>
              <a:defRPr>
                <a:latin typeface="+mn-lt"/>
              </a:defRPr>
            </a:lvl2pPr>
          </a:lstStyle>
          <a:p>
            <a:pPr lvl="1"/>
            <a:r>
              <a:rPr lang="en-US"/>
              <a:t>Sub Headline </a:t>
            </a:r>
          </a:p>
        </p:txBody>
      </p:sp>
      <p:sp>
        <p:nvSpPr>
          <p:cNvPr id="3" name="Date Placeholder 2">
            <a:extLst>
              <a:ext uri="{FF2B5EF4-FFF2-40B4-BE49-F238E27FC236}">
                <a16:creationId xmlns:a16="http://schemas.microsoft.com/office/drawing/2014/main" id="{4FFD3671-5EE6-A8CF-513D-B8825990A687}"/>
              </a:ext>
            </a:extLst>
          </p:cNvPr>
          <p:cNvSpPr>
            <a:spLocks noGrp="1"/>
          </p:cNvSpPr>
          <p:nvPr>
            <p:ph type="dt" sz="half" idx="22"/>
          </p:nvPr>
        </p:nvSpPr>
        <p:spPr>
          <a:xfrm>
            <a:off x="615950" y="6492875"/>
            <a:ext cx="2743200" cy="365125"/>
          </a:xfrm>
        </p:spPr>
        <p:txBody>
          <a:bodyPr/>
          <a:lstStyle/>
          <a:p>
            <a:endParaRPr lang="en-US"/>
          </a:p>
        </p:txBody>
      </p:sp>
    </p:spTree>
    <p:extLst>
      <p:ext uri="{BB962C8B-B14F-4D97-AF65-F5344CB8AC3E}">
        <p14:creationId xmlns:p14="http://schemas.microsoft.com/office/powerpoint/2010/main" val="405791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0201-Content-Footer(Light)">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81EBBC3-6E9E-9F4C-006B-EF3FB6F7051E}"/>
              </a:ext>
            </a:extLst>
          </p:cNvPr>
          <p:cNvSpPr>
            <a:spLocks noGrp="1"/>
          </p:cNvSpPr>
          <p:nvPr>
            <p:ph type="ftr" sz="quarter" idx="10"/>
          </p:nvPr>
        </p:nvSpPr>
        <p:spPr/>
        <p:txBody>
          <a:bodyPr/>
          <a:lstStyle/>
          <a:p>
            <a:r>
              <a:rPr lang="en-US"/>
              <a:t> </a:t>
            </a:r>
          </a:p>
        </p:txBody>
      </p:sp>
      <p:sp>
        <p:nvSpPr>
          <p:cNvPr id="10" name="Slide Number Placeholder 1">
            <a:extLst>
              <a:ext uri="{FF2B5EF4-FFF2-40B4-BE49-F238E27FC236}">
                <a16:creationId xmlns:a16="http://schemas.microsoft.com/office/drawing/2014/main" id="{76A977AE-3028-DB0A-10FC-8B3852351390}"/>
              </a:ext>
            </a:extLst>
          </p:cNvPr>
          <p:cNvSpPr>
            <a:spLocks noGrp="1"/>
          </p:cNvSpPr>
          <p:nvPr>
            <p:ph type="sldNum" sz="quarter" idx="11"/>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36CA858D-4701-6C47-9C52-375C5D340B67}"/>
              </a:ext>
            </a:extLst>
          </p:cNvPr>
          <p:cNvSpPr>
            <a:spLocks noGrp="1"/>
          </p:cNvSpPr>
          <p:nvPr>
            <p:ph type="dt" sz="half" idx="12"/>
          </p:nvPr>
        </p:nvSpPr>
        <p:spPr/>
        <p:txBody>
          <a:bodyPr/>
          <a:lstStyle/>
          <a:p>
            <a:endParaRPr lang="en-US"/>
          </a:p>
        </p:txBody>
      </p:sp>
    </p:spTree>
    <p:extLst>
      <p:ext uri="{BB962C8B-B14F-4D97-AF65-F5344CB8AC3E}">
        <p14:creationId xmlns:p14="http://schemas.microsoft.com/office/powerpoint/2010/main" val="2315663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0203-Content-Header(Light)">
    <p:bg>
      <p:bgPr>
        <a:solidFill>
          <a:schemeClr val="bg1"/>
        </a:solidFill>
        <a:effectLst/>
      </p:bgPr>
    </p:bg>
    <p:spTree>
      <p:nvGrpSpPr>
        <p:cNvPr id="1" name=""/>
        <p:cNvGrpSpPr/>
        <p:nvPr/>
      </p:nvGrpSpPr>
      <p:grpSpPr>
        <a:xfrm>
          <a:off x="0" y="0"/>
          <a:ext cx="0" cy="0"/>
          <a:chOff x="0" y="0"/>
          <a:chExt cx="0" cy="0"/>
        </a:xfrm>
      </p:grpSpPr>
      <p:sp>
        <p:nvSpPr>
          <p:cNvPr id="4" name="Footer Placeholder 1">
            <a:extLst>
              <a:ext uri="{FF2B5EF4-FFF2-40B4-BE49-F238E27FC236}">
                <a16:creationId xmlns:a16="http://schemas.microsoft.com/office/drawing/2014/main" id="{4DE03E5D-9496-6C40-7FD4-4F698E839D2E}"/>
              </a:ext>
            </a:extLst>
          </p:cNvPr>
          <p:cNvSpPr>
            <a:spLocks noGrp="1"/>
          </p:cNvSpPr>
          <p:nvPr>
            <p:ph type="ftr" sz="quarter" idx="18"/>
          </p:nvPr>
        </p:nvSpPr>
        <p:spPr/>
        <p:txBody>
          <a:bodyPr/>
          <a:lstStyle/>
          <a:p>
            <a:r>
              <a:rPr lang="en-US"/>
              <a:t> </a:t>
            </a:r>
          </a:p>
        </p:txBody>
      </p:sp>
      <p:sp>
        <p:nvSpPr>
          <p:cNvPr id="7" name="Slide Number Placeholder 1">
            <a:extLst>
              <a:ext uri="{FF2B5EF4-FFF2-40B4-BE49-F238E27FC236}">
                <a16:creationId xmlns:a16="http://schemas.microsoft.com/office/drawing/2014/main" id="{87607A32-21B6-81A2-31EA-8E468F57F399}"/>
              </a:ext>
            </a:extLst>
          </p:cNvPr>
          <p:cNvSpPr>
            <a:spLocks noGrp="1"/>
          </p:cNvSpPr>
          <p:nvPr>
            <p:ph type="sldNum" sz="quarter" idx="1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5" name="Date Placeholder 4">
            <a:extLst>
              <a:ext uri="{FF2B5EF4-FFF2-40B4-BE49-F238E27FC236}">
                <a16:creationId xmlns:a16="http://schemas.microsoft.com/office/drawing/2014/main" id="{86044C8C-65A8-1440-478F-8CF06CD46548}"/>
              </a:ext>
            </a:extLst>
          </p:cNvPr>
          <p:cNvSpPr>
            <a:spLocks noGrp="1"/>
          </p:cNvSpPr>
          <p:nvPr>
            <p:ph type="dt" sz="half" idx="20"/>
          </p:nvPr>
        </p:nvSpPr>
        <p:spPr/>
        <p:txBody>
          <a:bodyPr/>
          <a:lstStyle/>
          <a:p>
            <a:endParaRPr lang="en-US"/>
          </a:p>
        </p:txBody>
      </p:sp>
      <p:sp>
        <p:nvSpPr>
          <p:cNvPr id="2" name="Text Placeholder 10">
            <a:extLst>
              <a:ext uri="{FF2B5EF4-FFF2-40B4-BE49-F238E27FC236}">
                <a16:creationId xmlns:a16="http://schemas.microsoft.com/office/drawing/2014/main" id="{07D6A8C1-79CD-F5A7-3F16-4AD3A05E74DF}"/>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3" name="Title 1">
            <a:extLst>
              <a:ext uri="{FF2B5EF4-FFF2-40B4-BE49-F238E27FC236}">
                <a16:creationId xmlns:a16="http://schemas.microsoft.com/office/drawing/2014/main" id="{E3721BC3-6260-E430-80C9-69C71A918B71}"/>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6" name="Text Placeholder 9">
            <a:extLst>
              <a:ext uri="{FF2B5EF4-FFF2-40B4-BE49-F238E27FC236}">
                <a16:creationId xmlns:a16="http://schemas.microsoft.com/office/drawing/2014/main" id="{0CFD5500-FD4F-A06B-AE17-D16FAAE0FBFE}"/>
              </a:ext>
            </a:extLst>
          </p:cNvPr>
          <p:cNvSpPr>
            <a:spLocks noGrp="1"/>
          </p:cNvSpPr>
          <p:nvPr>
            <p:ph type="body" sz="quarter" idx="17"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2785577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0205-Content-Basic(Light)">
    <p:bg>
      <p:bgPr>
        <a:solidFill>
          <a:schemeClr val="bg1"/>
        </a:solidFill>
        <a:effectLst/>
      </p:bgPr>
    </p:bg>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828800"/>
            <a:ext cx="11277600" cy="4572000"/>
          </a:xfrm>
          <a:prstGeom prst="rect">
            <a:avLst/>
          </a:prstGeom>
        </p:spPr>
        <p:txBody>
          <a:bodyPr vert="horz" lIns="0" tIns="0" rIns="0" bIns="0" rtlCol="0">
            <a:noAutofit/>
          </a:bodyPr>
          <a:lstStyle>
            <a:lvl1pPr>
              <a:defRPr sz="2000"/>
            </a:lvl1pPr>
            <a:lvl3pPr>
              <a:defRPr sz="2400"/>
            </a:lvl3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5" name="Date Placeholder 4">
            <a:extLst>
              <a:ext uri="{FF2B5EF4-FFF2-40B4-BE49-F238E27FC236}">
                <a16:creationId xmlns:a16="http://schemas.microsoft.com/office/drawing/2014/main" id="{21156405-278E-2EFD-2E25-219863C2C44E}"/>
              </a:ext>
            </a:extLst>
          </p:cNvPr>
          <p:cNvSpPr>
            <a:spLocks noGrp="1"/>
          </p:cNvSpPr>
          <p:nvPr>
            <p:ph type="dt" sz="half" idx="19"/>
          </p:nvPr>
        </p:nvSpPr>
        <p:spPr/>
        <p:txBody>
          <a:bodyPr/>
          <a:lstStyle/>
          <a:p>
            <a:endParaRPr lang="en-US"/>
          </a:p>
        </p:txBody>
      </p:sp>
      <p:sp>
        <p:nvSpPr>
          <p:cNvPr id="7" name="Footer Placeholder 6">
            <a:extLst>
              <a:ext uri="{FF2B5EF4-FFF2-40B4-BE49-F238E27FC236}">
                <a16:creationId xmlns:a16="http://schemas.microsoft.com/office/drawing/2014/main" id="{FDCA6378-80A5-952B-D31B-354316892902}"/>
              </a:ext>
            </a:extLst>
          </p:cNvPr>
          <p:cNvSpPr>
            <a:spLocks noGrp="1"/>
          </p:cNvSpPr>
          <p:nvPr>
            <p:ph type="ftr" sz="quarter" idx="20"/>
          </p:nvPr>
        </p:nvSpPr>
        <p:spPr/>
        <p:txBody>
          <a:bodyPr/>
          <a:lstStyle/>
          <a:p>
            <a:r>
              <a:rPr lang="en-US"/>
              <a:t> </a:t>
            </a:r>
          </a:p>
        </p:txBody>
      </p:sp>
      <p:sp>
        <p:nvSpPr>
          <p:cNvPr id="8" name="Slide Number Placeholder 7">
            <a:extLst>
              <a:ext uri="{FF2B5EF4-FFF2-40B4-BE49-F238E27FC236}">
                <a16:creationId xmlns:a16="http://schemas.microsoft.com/office/drawing/2014/main" id="{A9E8A079-4523-68B8-83FA-A3EF6ED818CE}"/>
              </a:ext>
            </a:extLst>
          </p:cNvPr>
          <p:cNvSpPr>
            <a:spLocks noGrp="1"/>
          </p:cNvSpPr>
          <p:nvPr>
            <p:ph type="sldNum" sz="quarter" idx="21"/>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12" name="Text Placeholder 10">
            <a:extLst>
              <a:ext uri="{FF2B5EF4-FFF2-40B4-BE49-F238E27FC236}">
                <a16:creationId xmlns:a16="http://schemas.microsoft.com/office/drawing/2014/main" id="{19E6084E-BE34-0858-7AEA-7D473FF2A162}"/>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3" name="Title 1">
            <a:extLst>
              <a:ext uri="{FF2B5EF4-FFF2-40B4-BE49-F238E27FC236}">
                <a16:creationId xmlns:a16="http://schemas.microsoft.com/office/drawing/2014/main" id="{7FD3B46F-6FE9-D1CD-6C6D-0B675CD23D35}"/>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4" name="Text Placeholder 9">
            <a:extLst>
              <a:ext uri="{FF2B5EF4-FFF2-40B4-BE49-F238E27FC236}">
                <a16:creationId xmlns:a16="http://schemas.microsoft.com/office/drawing/2014/main" id="{1233F87B-2AF2-DAB1-E5F1-6C556EFEF30E}"/>
              </a:ext>
            </a:extLst>
          </p:cNvPr>
          <p:cNvSpPr>
            <a:spLocks noGrp="1"/>
          </p:cNvSpPr>
          <p:nvPr>
            <p:ph type="body" sz="quarter" idx="17"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84548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0207-Content-Columns-Two(Light)">
    <p:bg>
      <p:bgPr>
        <a:solidFill>
          <a:schemeClr val="bg1"/>
        </a:solidFill>
        <a:effectLst/>
      </p:bgPr>
    </p:bg>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828800"/>
            <a:ext cx="5562600" cy="4572000"/>
          </a:xfrm>
          <a:prstGeom prst="rect">
            <a:avLst/>
          </a:prstGeom>
        </p:spPr>
        <p:txBody>
          <a:bodyPr vert="horz" lIns="0" tIns="0" rIns="182880" bIns="0" rtlCol="0">
            <a:noAutofit/>
          </a:bodyPr>
          <a:lstStyle>
            <a:lvl5pPr marL="182880" indent="-137160">
              <a:defRPr/>
            </a:lvl5pPr>
            <a:lvl6pPr marL="457200" indent="-137160">
              <a:defRPr/>
            </a:lvl6pPr>
            <a:lvl7pPr marL="640080" indent="-137160">
              <a:defRPr/>
            </a:lvl7pPr>
            <a:lvl8pPr marL="822960" indent="-137160">
              <a:defRPr/>
            </a:lvl8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2">
            <a:extLst>
              <a:ext uri="{FF2B5EF4-FFF2-40B4-BE49-F238E27FC236}">
                <a16:creationId xmlns:a16="http://schemas.microsoft.com/office/drawing/2014/main" id="{07E50548-83FB-31A0-0CAC-7F7B125EAEDF}"/>
              </a:ext>
            </a:extLst>
          </p:cNvPr>
          <p:cNvSpPr>
            <a:spLocks noGrp="1"/>
          </p:cNvSpPr>
          <p:nvPr>
            <p:ph idx="13" hasCustomPrompt="1"/>
          </p:nvPr>
        </p:nvSpPr>
        <p:spPr>
          <a:xfrm>
            <a:off x="6172200" y="1828800"/>
            <a:ext cx="5562600" cy="4572000"/>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6B322C3B-FB12-4018-4B05-7B0944B94070}"/>
              </a:ext>
            </a:extLst>
          </p:cNvPr>
          <p:cNvSpPr>
            <a:spLocks noGrp="1"/>
          </p:cNvSpPr>
          <p:nvPr>
            <p:ph type="ftr" sz="quarter" idx="16"/>
          </p:nvPr>
        </p:nvSpPr>
        <p:spPr/>
        <p:txBody>
          <a:bodyPr/>
          <a:lstStyle/>
          <a:p>
            <a:r>
              <a:rPr lang="en-US"/>
              <a:t> </a:t>
            </a:r>
          </a:p>
        </p:txBody>
      </p:sp>
      <p:sp>
        <p:nvSpPr>
          <p:cNvPr id="9" name="Slide Number Placeholder 1">
            <a:extLst>
              <a:ext uri="{FF2B5EF4-FFF2-40B4-BE49-F238E27FC236}">
                <a16:creationId xmlns:a16="http://schemas.microsoft.com/office/drawing/2014/main" id="{BD3FD805-F94F-670D-06C3-0A4DAF63336B}"/>
              </a:ext>
            </a:extLst>
          </p:cNvPr>
          <p:cNvSpPr>
            <a:spLocks noGrp="1"/>
          </p:cNvSpPr>
          <p:nvPr>
            <p:ph type="sldNum" sz="quarter" idx="17"/>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A62368A9-2DAC-CE53-5AC6-8AA8305F2E07}"/>
              </a:ext>
            </a:extLst>
          </p:cNvPr>
          <p:cNvSpPr>
            <a:spLocks noGrp="1"/>
          </p:cNvSpPr>
          <p:nvPr>
            <p:ph type="dt" sz="half" idx="19"/>
          </p:nvPr>
        </p:nvSpPr>
        <p:spPr/>
        <p:txBody>
          <a:bodyPr/>
          <a:lstStyle/>
          <a:p>
            <a:endParaRPr lang="en-US"/>
          </a:p>
        </p:txBody>
      </p:sp>
      <p:sp>
        <p:nvSpPr>
          <p:cNvPr id="11" name="Text Placeholder 10">
            <a:extLst>
              <a:ext uri="{FF2B5EF4-FFF2-40B4-BE49-F238E27FC236}">
                <a16:creationId xmlns:a16="http://schemas.microsoft.com/office/drawing/2014/main" id="{5A494700-FDF6-CFB9-C21A-086518AE6015}"/>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2" name="Title 1">
            <a:extLst>
              <a:ext uri="{FF2B5EF4-FFF2-40B4-BE49-F238E27FC236}">
                <a16:creationId xmlns:a16="http://schemas.microsoft.com/office/drawing/2014/main" id="{07B88F79-376F-DEB0-4ED3-08908F554D61}"/>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5" name="Text Placeholder 9">
            <a:extLst>
              <a:ext uri="{FF2B5EF4-FFF2-40B4-BE49-F238E27FC236}">
                <a16:creationId xmlns:a16="http://schemas.microsoft.com/office/drawing/2014/main" id="{3318E608-9187-F047-1539-EFF7C9D78568}"/>
              </a:ext>
            </a:extLst>
          </p:cNvPr>
          <p:cNvSpPr>
            <a:spLocks noGrp="1"/>
          </p:cNvSpPr>
          <p:nvPr>
            <p:ph type="body" sz="quarter" idx="20"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4225284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0209-Content-Columns-Three(Light)">
    <p:bg>
      <p:bgPr>
        <a:solidFill>
          <a:schemeClr val="bg1"/>
        </a:solidFill>
        <a:effectLst/>
      </p:bgPr>
    </p:bg>
    <p:spTree>
      <p:nvGrpSpPr>
        <p:cNvPr id="1" name=""/>
        <p:cNvGrpSpPr/>
        <p:nvPr/>
      </p:nvGrpSpPr>
      <p:grpSpPr>
        <a:xfrm>
          <a:off x="0" y="0"/>
          <a:ext cx="0" cy="0"/>
          <a:chOff x="0" y="0"/>
          <a:chExt cx="0" cy="0"/>
        </a:xfrm>
      </p:grpSpPr>
      <p:sp>
        <p:nvSpPr>
          <p:cNvPr id="12" name="Text Placeholder 10">
            <a:extLst>
              <a:ext uri="{FF2B5EF4-FFF2-40B4-BE49-F238E27FC236}">
                <a16:creationId xmlns:a16="http://schemas.microsoft.com/office/drawing/2014/main" id="{917D6045-40A7-B188-BB43-044282034D60}"/>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5" name="Title 1">
            <a:extLst>
              <a:ext uri="{FF2B5EF4-FFF2-40B4-BE49-F238E27FC236}">
                <a16:creationId xmlns:a16="http://schemas.microsoft.com/office/drawing/2014/main" id="{9EFBF0E7-74DD-1A92-7AE5-BAE51274392E}"/>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6" name="Text Placeholder 9">
            <a:extLst>
              <a:ext uri="{FF2B5EF4-FFF2-40B4-BE49-F238E27FC236}">
                <a16:creationId xmlns:a16="http://schemas.microsoft.com/office/drawing/2014/main" id="{49862E19-4857-3ADA-5795-F340093FDE13}"/>
              </a:ext>
            </a:extLst>
          </p:cNvPr>
          <p:cNvSpPr>
            <a:spLocks noGrp="1"/>
          </p:cNvSpPr>
          <p:nvPr>
            <p:ph type="body" sz="quarter" idx="20" hasCustomPrompt="1"/>
          </p:nvPr>
        </p:nvSpPr>
        <p:spPr>
          <a:xfrm>
            <a:off x="457201" y="1225550"/>
            <a:ext cx="11277600" cy="603904"/>
          </a:xfrm>
        </p:spPr>
        <p:txBody>
          <a:bodyPr/>
          <a:lstStyle/>
          <a:p>
            <a:pPr lvl="0"/>
            <a:r>
              <a:rPr lang="en-US"/>
              <a:t>Sub Title</a:t>
            </a:r>
          </a:p>
        </p:txBody>
      </p:sp>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828800"/>
            <a:ext cx="3657600" cy="45719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4273550" y="1828800"/>
            <a:ext cx="3651250" cy="45720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8077201" y="1828800"/>
            <a:ext cx="3655102" cy="45719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C9D040DC-C3FB-3AFE-458D-ED19E0A2E11C}"/>
              </a:ext>
            </a:extLst>
          </p:cNvPr>
          <p:cNvSpPr>
            <a:spLocks noGrp="1"/>
          </p:cNvSpPr>
          <p:nvPr>
            <p:ph type="ftr" sz="quarter" idx="16"/>
          </p:nvPr>
        </p:nvSpPr>
        <p:spPr/>
        <p:txBody>
          <a:bodyPr/>
          <a:lstStyle/>
          <a:p>
            <a:r>
              <a:rPr lang="en-US"/>
              <a:t> </a:t>
            </a:r>
          </a:p>
        </p:txBody>
      </p:sp>
      <p:sp>
        <p:nvSpPr>
          <p:cNvPr id="10" name="Slide Number Placeholder 1">
            <a:extLst>
              <a:ext uri="{FF2B5EF4-FFF2-40B4-BE49-F238E27FC236}">
                <a16:creationId xmlns:a16="http://schemas.microsoft.com/office/drawing/2014/main" id="{E3FC0CF1-15FC-6687-4AD6-4D6613226923}"/>
              </a:ext>
            </a:extLst>
          </p:cNvPr>
          <p:cNvSpPr>
            <a:spLocks noGrp="1"/>
          </p:cNvSpPr>
          <p:nvPr>
            <p:ph type="sldNum" sz="quarter" idx="17"/>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17E4386A-D874-2C4F-F778-34CCEE72CA02}"/>
              </a:ext>
            </a:extLst>
          </p:cNvPr>
          <p:cNvSpPr>
            <a:spLocks noGrp="1"/>
          </p:cNvSpPr>
          <p:nvPr>
            <p:ph type="dt" sz="half" idx="19"/>
          </p:nvPr>
        </p:nvSpPr>
        <p:spPr/>
        <p:txBody>
          <a:bodyPr/>
          <a:lstStyle/>
          <a:p>
            <a:endParaRPr lang="en-US"/>
          </a:p>
        </p:txBody>
      </p:sp>
    </p:spTree>
    <p:extLst>
      <p:ext uri="{BB962C8B-B14F-4D97-AF65-F5344CB8AC3E}">
        <p14:creationId xmlns:p14="http://schemas.microsoft.com/office/powerpoint/2010/main" val="214786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0211-Content-Columns-Uneven(Light)">
    <p:bg>
      <p:bgPr>
        <a:solidFill>
          <a:schemeClr val="bg1"/>
        </a:solidFill>
        <a:effectLst/>
      </p:bgPr>
    </p:bg>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199" y="1828800"/>
            <a:ext cx="2705101" cy="45720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3314699" y="1828800"/>
            <a:ext cx="4114800" cy="45720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7622498" y="1828800"/>
            <a:ext cx="4112302" cy="45719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C9D040DC-C3FB-3AFE-458D-ED19E0A2E11C}"/>
              </a:ext>
            </a:extLst>
          </p:cNvPr>
          <p:cNvSpPr>
            <a:spLocks noGrp="1"/>
          </p:cNvSpPr>
          <p:nvPr>
            <p:ph type="ftr" sz="quarter" idx="16"/>
          </p:nvPr>
        </p:nvSpPr>
        <p:spPr/>
        <p:txBody>
          <a:bodyPr/>
          <a:lstStyle/>
          <a:p>
            <a:r>
              <a:rPr lang="en-US"/>
              <a:t> </a:t>
            </a:r>
          </a:p>
        </p:txBody>
      </p:sp>
      <p:sp>
        <p:nvSpPr>
          <p:cNvPr id="10" name="Slide Number Placeholder 1">
            <a:extLst>
              <a:ext uri="{FF2B5EF4-FFF2-40B4-BE49-F238E27FC236}">
                <a16:creationId xmlns:a16="http://schemas.microsoft.com/office/drawing/2014/main" id="{E3FC0CF1-15FC-6687-4AD6-4D6613226923}"/>
              </a:ext>
            </a:extLst>
          </p:cNvPr>
          <p:cNvSpPr>
            <a:spLocks noGrp="1"/>
          </p:cNvSpPr>
          <p:nvPr>
            <p:ph type="sldNum" sz="quarter" idx="17"/>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00403DF3-3C50-0BF6-CCBC-DA9B65F916B1}"/>
              </a:ext>
            </a:extLst>
          </p:cNvPr>
          <p:cNvSpPr>
            <a:spLocks noGrp="1"/>
          </p:cNvSpPr>
          <p:nvPr>
            <p:ph type="dt" sz="half" idx="19"/>
          </p:nvPr>
        </p:nvSpPr>
        <p:spPr/>
        <p:txBody>
          <a:bodyPr/>
          <a:lstStyle/>
          <a:p>
            <a:endParaRPr lang="en-US"/>
          </a:p>
        </p:txBody>
      </p:sp>
      <p:sp>
        <p:nvSpPr>
          <p:cNvPr id="4" name="Text Placeholder 10">
            <a:extLst>
              <a:ext uri="{FF2B5EF4-FFF2-40B4-BE49-F238E27FC236}">
                <a16:creationId xmlns:a16="http://schemas.microsoft.com/office/drawing/2014/main" id="{D44271FC-3764-2AD6-6983-A7A0AC1F6A89}"/>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B57B5002-1C8A-AA9C-BA32-5AE45CCF37BE}"/>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7B1D110C-F622-6675-2A50-F26DBD3F41E9}"/>
              </a:ext>
            </a:extLst>
          </p:cNvPr>
          <p:cNvSpPr>
            <a:spLocks noGrp="1"/>
          </p:cNvSpPr>
          <p:nvPr>
            <p:ph type="body" sz="quarter" idx="20"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1188942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0213-Content-Columns-Uneven(Light)">
    <p:bg>
      <p:bgPr>
        <a:solidFill>
          <a:schemeClr val="bg1"/>
        </a:solidFill>
        <a:effectLst/>
      </p:bgPr>
    </p:bg>
    <p:spTree>
      <p:nvGrpSpPr>
        <p:cNvPr id="1" name=""/>
        <p:cNvGrpSpPr/>
        <p:nvPr/>
      </p:nvGrpSpPr>
      <p:grpSpPr>
        <a:xfrm>
          <a:off x="0" y="0"/>
          <a:ext cx="0" cy="0"/>
          <a:chOff x="0" y="0"/>
          <a:chExt cx="0" cy="0"/>
        </a:xfrm>
      </p:grpSpPr>
      <p:sp>
        <p:nvSpPr>
          <p:cNvPr id="11" name="Text Placeholder 9">
            <a:extLst>
              <a:ext uri="{FF2B5EF4-FFF2-40B4-BE49-F238E27FC236}">
                <a16:creationId xmlns:a16="http://schemas.microsoft.com/office/drawing/2014/main" id="{D81A6902-658F-BA92-ECE0-55EDC0D85879}"/>
              </a:ext>
            </a:extLst>
          </p:cNvPr>
          <p:cNvSpPr>
            <a:spLocks noGrp="1"/>
          </p:cNvSpPr>
          <p:nvPr>
            <p:ph type="body" sz="quarter" idx="18" hasCustomPrompt="1"/>
          </p:nvPr>
        </p:nvSpPr>
        <p:spPr>
          <a:xfrm>
            <a:off x="5219700" y="659567"/>
            <a:ext cx="6515100" cy="565984"/>
          </a:xfrm>
        </p:spPr>
        <p:txBody>
          <a:bodyPr anchor="ctr"/>
          <a:lstStyle/>
          <a:p>
            <a:pPr lvl="0"/>
            <a:r>
              <a:rPr lang="en-US"/>
              <a:t>Sub Title</a:t>
            </a:r>
          </a:p>
        </p:txBody>
      </p:sp>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199" y="1521499"/>
            <a:ext cx="2705101" cy="4879301"/>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3314698" y="1521502"/>
            <a:ext cx="4114800" cy="4879298"/>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7620000" y="1521502"/>
            <a:ext cx="4114800" cy="4879298"/>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C9D040DC-C3FB-3AFE-458D-ED19E0A2E11C}"/>
              </a:ext>
            </a:extLst>
          </p:cNvPr>
          <p:cNvSpPr>
            <a:spLocks noGrp="1"/>
          </p:cNvSpPr>
          <p:nvPr>
            <p:ph type="ftr" sz="quarter" idx="16"/>
          </p:nvPr>
        </p:nvSpPr>
        <p:spPr/>
        <p:txBody>
          <a:bodyPr/>
          <a:lstStyle/>
          <a:p>
            <a:r>
              <a:rPr lang="en-US"/>
              <a:t> </a:t>
            </a:r>
          </a:p>
        </p:txBody>
      </p:sp>
      <p:sp>
        <p:nvSpPr>
          <p:cNvPr id="10" name="Slide Number Placeholder 1">
            <a:extLst>
              <a:ext uri="{FF2B5EF4-FFF2-40B4-BE49-F238E27FC236}">
                <a16:creationId xmlns:a16="http://schemas.microsoft.com/office/drawing/2014/main" id="{E3FC0CF1-15FC-6687-4AD6-4D6613226923}"/>
              </a:ext>
            </a:extLst>
          </p:cNvPr>
          <p:cNvSpPr>
            <a:spLocks noGrp="1"/>
          </p:cNvSpPr>
          <p:nvPr>
            <p:ph type="sldNum" sz="quarter" idx="17"/>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B9FE1EF7-A231-4E7F-B632-EC0C98F43F59}"/>
              </a:ext>
            </a:extLst>
          </p:cNvPr>
          <p:cNvSpPr>
            <a:spLocks noGrp="1"/>
          </p:cNvSpPr>
          <p:nvPr>
            <p:ph type="dt" sz="half" idx="19"/>
          </p:nvPr>
        </p:nvSpPr>
        <p:spPr/>
        <p:txBody>
          <a:bodyPr/>
          <a:lstStyle/>
          <a:p>
            <a:endParaRPr lang="en-US"/>
          </a:p>
        </p:txBody>
      </p:sp>
      <p:sp>
        <p:nvSpPr>
          <p:cNvPr id="4" name="Text Placeholder 10">
            <a:extLst>
              <a:ext uri="{FF2B5EF4-FFF2-40B4-BE49-F238E27FC236}">
                <a16:creationId xmlns:a16="http://schemas.microsoft.com/office/drawing/2014/main" id="{F9A81196-B216-2B6C-4BC2-3E3BACD2109F}"/>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F4DCF664-426D-C5FB-9F24-6ED9A591ECE9}"/>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32316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0215-Content-Columns-Uneven(Light)">
    <p:bg>
      <p:bgPr>
        <a:solidFill>
          <a:schemeClr val="bg1"/>
        </a:solidFill>
        <a:effectLst/>
      </p:bgPr>
    </p:bg>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828800"/>
            <a:ext cx="4114800" cy="45720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4762500" y="1828801"/>
            <a:ext cx="4114800" cy="45720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9029700" y="1828801"/>
            <a:ext cx="2705100" cy="45720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C9D040DC-C3FB-3AFE-458D-ED19E0A2E11C}"/>
              </a:ext>
            </a:extLst>
          </p:cNvPr>
          <p:cNvSpPr>
            <a:spLocks noGrp="1"/>
          </p:cNvSpPr>
          <p:nvPr>
            <p:ph type="ftr" sz="quarter" idx="16"/>
          </p:nvPr>
        </p:nvSpPr>
        <p:spPr/>
        <p:txBody>
          <a:bodyPr/>
          <a:lstStyle/>
          <a:p>
            <a:r>
              <a:rPr lang="en-US"/>
              <a:t> </a:t>
            </a:r>
          </a:p>
        </p:txBody>
      </p:sp>
      <p:sp>
        <p:nvSpPr>
          <p:cNvPr id="10" name="Slide Number Placeholder 1">
            <a:extLst>
              <a:ext uri="{FF2B5EF4-FFF2-40B4-BE49-F238E27FC236}">
                <a16:creationId xmlns:a16="http://schemas.microsoft.com/office/drawing/2014/main" id="{E3FC0CF1-15FC-6687-4AD6-4D6613226923}"/>
              </a:ext>
            </a:extLst>
          </p:cNvPr>
          <p:cNvSpPr>
            <a:spLocks noGrp="1"/>
          </p:cNvSpPr>
          <p:nvPr>
            <p:ph type="sldNum" sz="quarter" idx="17"/>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AACD4585-ED98-3BBF-686C-7FA1F70244DA}"/>
              </a:ext>
            </a:extLst>
          </p:cNvPr>
          <p:cNvSpPr>
            <a:spLocks noGrp="1"/>
          </p:cNvSpPr>
          <p:nvPr>
            <p:ph type="dt" sz="half" idx="19"/>
          </p:nvPr>
        </p:nvSpPr>
        <p:spPr/>
        <p:txBody>
          <a:bodyPr/>
          <a:lstStyle/>
          <a:p>
            <a:endParaRPr lang="en-US"/>
          </a:p>
        </p:txBody>
      </p:sp>
      <p:sp>
        <p:nvSpPr>
          <p:cNvPr id="4" name="Text Placeholder 10">
            <a:extLst>
              <a:ext uri="{FF2B5EF4-FFF2-40B4-BE49-F238E27FC236}">
                <a16:creationId xmlns:a16="http://schemas.microsoft.com/office/drawing/2014/main" id="{2FC4DA78-1C15-6583-B1FD-BAA4AB6EACA9}"/>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0B5B4A70-675C-0821-742D-D5AF0BEC545D}"/>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D0538092-62D0-2BBC-887E-5790E20E4CF1}"/>
              </a:ext>
            </a:extLst>
          </p:cNvPr>
          <p:cNvSpPr>
            <a:spLocks noGrp="1"/>
          </p:cNvSpPr>
          <p:nvPr>
            <p:ph type="body" sz="quarter" idx="20"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2637270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0225-Content-(Light)">
    <p:bg>
      <p:bgPr>
        <a:solidFill>
          <a:schemeClr val="bg1"/>
        </a:solidFill>
        <a:effectLst/>
      </p:bgPr>
    </p:bg>
    <p:spTree>
      <p:nvGrpSpPr>
        <p:cNvPr id="1" name=""/>
        <p:cNvGrpSpPr/>
        <p:nvPr/>
      </p:nvGrpSpPr>
      <p:grpSpPr>
        <a:xfrm>
          <a:off x="0" y="0"/>
          <a:ext cx="0" cy="0"/>
          <a:chOff x="0" y="0"/>
          <a:chExt cx="0" cy="0"/>
        </a:xfrm>
      </p:grpSpPr>
      <p:sp>
        <p:nvSpPr>
          <p:cNvPr id="12" name="Content Placeholder 1">
            <a:extLst>
              <a:ext uri="{FF2B5EF4-FFF2-40B4-BE49-F238E27FC236}">
                <a16:creationId xmlns:a16="http://schemas.microsoft.com/office/drawing/2014/main" id="{9CA61F29-6355-B1F6-24ED-2EF409256066}"/>
              </a:ext>
            </a:extLst>
          </p:cNvPr>
          <p:cNvSpPr>
            <a:spLocks noGrp="1"/>
          </p:cNvSpPr>
          <p:nvPr>
            <p:ph sz="quarter" idx="18" hasCustomPrompt="1"/>
          </p:nvPr>
        </p:nvSpPr>
        <p:spPr>
          <a:xfrm>
            <a:off x="457200" y="1981200"/>
            <a:ext cx="5562600" cy="1524000"/>
          </a:xfrm>
        </p:spPr>
        <p:txBody>
          <a:bodyPr>
            <a:noAutofit/>
          </a:bodyPr>
          <a:lstStyle/>
          <a:p>
            <a:pPr lvl="5"/>
            <a:r>
              <a:rPr lang="en-US"/>
              <a:t>Click to add Content</a:t>
            </a:r>
          </a:p>
        </p:txBody>
      </p:sp>
      <p:sp>
        <p:nvSpPr>
          <p:cNvPr id="13" name="Content Placeholder 2">
            <a:extLst>
              <a:ext uri="{FF2B5EF4-FFF2-40B4-BE49-F238E27FC236}">
                <a16:creationId xmlns:a16="http://schemas.microsoft.com/office/drawing/2014/main" id="{BC7D2578-38AE-9232-089D-DC732214AD1A}"/>
              </a:ext>
            </a:extLst>
          </p:cNvPr>
          <p:cNvSpPr>
            <a:spLocks noGrp="1"/>
          </p:cNvSpPr>
          <p:nvPr>
            <p:ph sz="quarter" idx="19" hasCustomPrompt="1"/>
          </p:nvPr>
        </p:nvSpPr>
        <p:spPr>
          <a:xfrm>
            <a:off x="6172200" y="1981200"/>
            <a:ext cx="5562600" cy="1524000"/>
          </a:xfrm>
        </p:spPr>
        <p:txBody>
          <a:bodyPr>
            <a:noAutofit/>
          </a:bodyPr>
          <a:lstStyle/>
          <a:p>
            <a:pPr lvl="5"/>
            <a:r>
              <a:rPr lang="en-US"/>
              <a:t>Click to add Content</a:t>
            </a:r>
          </a:p>
        </p:txBody>
      </p:sp>
      <p:sp>
        <p:nvSpPr>
          <p:cNvPr id="2" name="Footer Placeholder 1">
            <a:extLst>
              <a:ext uri="{FF2B5EF4-FFF2-40B4-BE49-F238E27FC236}">
                <a16:creationId xmlns:a16="http://schemas.microsoft.com/office/drawing/2014/main" id="{E45E90C7-F51A-3DF0-F800-0B8373FD457D}"/>
              </a:ext>
            </a:extLst>
          </p:cNvPr>
          <p:cNvSpPr>
            <a:spLocks noGrp="1"/>
          </p:cNvSpPr>
          <p:nvPr>
            <p:ph type="ftr" sz="quarter" idx="20"/>
          </p:nvPr>
        </p:nvSpPr>
        <p:spPr>
          <a:xfrm>
            <a:off x="126296" y="6583680"/>
            <a:ext cx="182880" cy="182880"/>
          </a:xfrm>
          <a:prstGeom prst="rect">
            <a:avLst/>
          </a:prstGeom>
        </p:spPr>
        <p:txBody>
          <a:bodyPr/>
          <a:lstStyle/>
          <a:p>
            <a:r>
              <a:rPr lang="en-US"/>
              <a:t> </a:t>
            </a:r>
          </a:p>
        </p:txBody>
      </p:sp>
      <p:sp>
        <p:nvSpPr>
          <p:cNvPr id="9" name="Slide Number Placeholder 1">
            <a:extLst>
              <a:ext uri="{FF2B5EF4-FFF2-40B4-BE49-F238E27FC236}">
                <a16:creationId xmlns:a16="http://schemas.microsoft.com/office/drawing/2014/main" id="{6887D9C9-D2E1-0F01-B18A-B83D449FB337}"/>
              </a:ext>
            </a:extLst>
          </p:cNvPr>
          <p:cNvSpPr>
            <a:spLocks noGrp="1"/>
          </p:cNvSpPr>
          <p:nvPr>
            <p:ph type="sldNum" sz="quarter" idx="21"/>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C2B152A0-C82E-C254-1EFE-E688C4A2D5BF}"/>
              </a:ext>
            </a:extLst>
          </p:cNvPr>
          <p:cNvSpPr>
            <a:spLocks noGrp="1"/>
          </p:cNvSpPr>
          <p:nvPr>
            <p:ph type="dt" sz="half" idx="22"/>
          </p:nvPr>
        </p:nvSpPr>
        <p:spPr/>
        <p:txBody>
          <a:bodyPr/>
          <a:lstStyle/>
          <a:p>
            <a:endParaRPr lang="en-US"/>
          </a:p>
        </p:txBody>
      </p:sp>
      <p:sp>
        <p:nvSpPr>
          <p:cNvPr id="4" name="Text Placeholder 1">
            <a:extLst>
              <a:ext uri="{FF2B5EF4-FFF2-40B4-BE49-F238E27FC236}">
                <a16:creationId xmlns:a16="http://schemas.microsoft.com/office/drawing/2014/main" id="{5EF728A9-2E67-8522-6919-3E3DF04F7AF0}"/>
              </a:ext>
            </a:extLst>
          </p:cNvPr>
          <p:cNvSpPr>
            <a:spLocks noGrp="1"/>
          </p:cNvSpPr>
          <p:nvPr>
            <p:ph idx="1" hasCustomPrompt="1"/>
          </p:nvPr>
        </p:nvSpPr>
        <p:spPr>
          <a:xfrm>
            <a:off x="457200" y="3687580"/>
            <a:ext cx="5562600" cy="271322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5" name="Text Placeholder 2">
            <a:extLst>
              <a:ext uri="{FF2B5EF4-FFF2-40B4-BE49-F238E27FC236}">
                <a16:creationId xmlns:a16="http://schemas.microsoft.com/office/drawing/2014/main" id="{B78FDE93-9B67-A86A-19E5-221E1506DF51}"/>
              </a:ext>
            </a:extLst>
          </p:cNvPr>
          <p:cNvSpPr>
            <a:spLocks noGrp="1"/>
          </p:cNvSpPr>
          <p:nvPr>
            <p:ph idx="13" hasCustomPrompt="1"/>
          </p:nvPr>
        </p:nvSpPr>
        <p:spPr>
          <a:xfrm>
            <a:off x="6172200" y="3687580"/>
            <a:ext cx="5562600" cy="271322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8" name="Text Placeholder 10">
            <a:extLst>
              <a:ext uri="{FF2B5EF4-FFF2-40B4-BE49-F238E27FC236}">
                <a16:creationId xmlns:a16="http://schemas.microsoft.com/office/drawing/2014/main" id="{FCBF343E-DAD5-2E90-0F44-2B96615B685A}"/>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0" name="Title 1">
            <a:extLst>
              <a:ext uri="{FF2B5EF4-FFF2-40B4-BE49-F238E27FC236}">
                <a16:creationId xmlns:a16="http://schemas.microsoft.com/office/drawing/2014/main" id="{C8FB6424-D1D2-8217-D088-BB83389288EB}"/>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1" name="Text Placeholder 9">
            <a:extLst>
              <a:ext uri="{FF2B5EF4-FFF2-40B4-BE49-F238E27FC236}">
                <a16:creationId xmlns:a16="http://schemas.microsoft.com/office/drawing/2014/main" id="{D65B3002-29CE-F3AA-162F-CA535CE7EA9B}"/>
              </a:ext>
            </a:extLst>
          </p:cNvPr>
          <p:cNvSpPr>
            <a:spLocks noGrp="1"/>
          </p:cNvSpPr>
          <p:nvPr>
            <p:ph type="body" sz="quarter" idx="23"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392049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0217-Content-Columns-Uneven(Light)">
    <p:bg>
      <p:bgPr>
        <a:solidFill>
          <a:schemeClr val="bg1"/>
        </a:solidFill>
        <a:effectLst/>
      </p:bgPr>
    </p:bg>
    <p:spTree>
      <p:nvGrpSpPr>
        <p:cNvPr id="1" name=""/>
        <p:cNvGrpSpPr/>
        <p:nvPr/>
      </p:nvGrpSpPr>
      <p:grpSpPr>
        <a:xfrm>
          <a:off x="0" y="0"/>
          <a:ext cx="0" cy="0"/>
          <a:chOff x="0" y="0"/>
          <a:chExt cx="0" cy="0"/>
        </a:xfrm>
      </p:grpSpPr>
      <p:sp>
        <p:nvSpPr>
          <p:cNvPr id="11" name="Text Placeholder 9">
            <a:extLst>
              <a:ext uri="{FF2B5EF4-FFF2-40B4-BE49-F238E27FC236}">
                <a16:creationId xmlns:a16="http://schemas.microsoft.com/office/drawing/2014/main" id="{D81A6902-658F-BA92-ECE0-55EDC0D85879}"/>
              </a:ext>
            </a:extLst>
          </p:cNvPr>
          <p:cNvSpPr>
            <a:spLocks noGrp="1"/>
          </p:cNvSpPr>
          <p:nvPr>
            <p:ph type="body" sz="quarter" idx="18" hasCustomPrompt="1"/>
          </p:nvPr>
        </p:nvSpPr>
        <p:spPr>
          <a:xfrm>
            <a:off x="4998733" y="659567"/>
            <a:ext cx="6736068" cy="575558"/>
          </a:xfrm>
        </p:spPr>
        <p:txBody>
          <a:bodyPr anchor="ctr"/>
          <a:lstStyle/>
          <a:p>
            <a:pPr lvl="0"/>
            <a:r>
              <a:rPr lang="en-US"/>
              <a:t>Sub Title</a:t>
            </a:r>
          </a:p>
        </p:txBody>
      </p:sp>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521502"/>
            <a:ext cx="4114800" cy="4879298"/>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4762500" y="1521502"/>
            <a:ext cx="4114800" cy="4879298"/>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9029700" y="1521502"/>
            <a:ext cx="2705100" cy="4879298"/>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C9D040DC-C3FB-3AFE-458D-ED19E0A2E11C}"/>
              </a:ext>
            </a:extLst>
          </p:cNvPr>
          <p:cNvSpPr>
            <a:spLocks noGrp="1"/>
          </p:cNvSpPr>
          <p:nvPr>
            <p:ph type="ftr" sz="quarter" idx="16"/>
          </p:nvPr>
        </p:nvSpPr>
        <p:spPr/>
        <p:txBody>
          <a:bodyPr/>
          <a:lstStyle/>
          <a:p>
            <a:r>
              <a:rPr lang="en-US"/>
              <a:t> </a:t>
            </a:r>
          </a:p>
        </p:txBody>
      </p:sp>
      <p:sp>
        <p:nvSpPr>
          <p:cNvPr id="10" name="Slide Number Placeholder 1">
            <a:extLst>
              <a:ext uri="{FF2B5EF4-FFF2-40B4-BE49-F238E27FC236}">
                <a16:creationId xmlns:a16="http://schemas.microsoft.com/office/drawing/2014/main" id="{E3FC0CF1-15FC-6687-4AD6-4D6613226923}"/>
              </a:ext>
            </a:extLst>
          </p:cNvPr>
          <p:cNvSpPr>
            <a:spLocks noGrp="1"/>
          </p:cNvSpPr>
          <p:nvPr>
            <p:ph type="sldNum" sz="quarter" idx="17"/>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1F1818DD-B96F-F0B6-3374-06957CE3B62D}"/>
              </a:ext>
            </a:extLst>
          </p:cNvPr>
          <p:cNvSpPr>
            <a:spLocks noGrp="1"/>
          </p:cNvSpPr>
          <p:nvPr>
            <p:ph type="dt" sz="half" idx="19"/>
          </p:nvPr>
        </p:nvSpPr>
        <p:spPr/>
        <p:txBody>
          <a:bodyPr/>
          <a:lstStyle/>
          <a:p>
            <a:endParaRPr lang="en-US"/>
          </a:p>
        </p:txBody>
      </p:sp>
      <p:sp>
        <p:nvSpPr>
          <p:cNvPr id="4" name="Text Placeholder 10">
            <a:extLst>
              <a:ext uri="{FF2B5EF4-FFF2-40B4-BE49-F238E27FC236}">
                <a16:creationId xmlns:a16="http://schemas.microsoft.com/office/drawing/2014/main" id="{A66EC59A-4EDE-D1E0-BA2C-E31AC29DEA41}"/>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CC37A12E-33E0-304A-2826-DE438D815AFC}"/>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4018638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0219-Content-Columns-Four(Light)">
    <p:bg>
      <p:bgPr>
        <a:solidFill>
          <a:schemeClr val="bg1"/>
        </a:solidFill>
        <a:effectLst/>
      </p:bgPr>
    </p:bg>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981200"/>
            <a:ext cx="2705100" cy="44196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3314700" y="1981201"/>
            <a:ext cx="2705100" cy="44196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6172200" y="1981200"/>
            <a:ext cx="2705100" cy="44196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Text Placeholder 4">
            <a:extLst>
              <a:ext uri="{FF2B5EF4-FFF2-40B4-BE49-F238E27FC236}">
                <a16:creationId xmlns:a16="http://schemas.microsoft.com/office/drawing/2014/main" id="{5BD7F0C7-5E69-B67B-6647-AFBD7C3C8704}"/>
              </a:ext>
            </a:extLst>
          </p:cNvPr>
          <p:cNvSpPr>
            <a:spLocks noGrp="1"/>
          </p:cNvSpPr>
          <p:nvPr>
            <p:ph idx="16" hasCustomPrompt="1"/>
          </p:nvPr>
        </p:nvSpPr>
        <p:spPr>
          <a:xfrm>
            <a:off x="9029700" y="1981200"/>
            <a:ext cx="2705100" cy="44196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C6C3D804-30A8-C9BA-4B59-D8BD358ABC57}"/>
              </a:ext>
            </a:extLst>
          </p:cNvPr>
          <p:cNvSpPr>
            <a:spLocks noGrp="1"/>
          </p:cNvSpPr>
          <p:nvPr>
            <p:ph type="ftr" sz="quarter" idx="17"/>
          </p:nvPr>
        </p:nvSpPr>
        <p:spPr/>
        <p:txBody>
          <a:bodyPr/>
          <a:lstStyle/>
          <a:p>
            <a:r>
              <a:rPr lang="en-US"/>
              <a:t> </a:t>
            </a:r>
          </a:p>
        </p:txBody>
      </p:sp>
      <p:sp>
        <p:nvSpPr>
          <p:cNvPr id="11" name="Slide Number Placeholder 1">
            <a:extLst>
              <a:ext uri="{FF2B5EF4-FFF2-40B4-BE49-F238E27FC236}">
                <a16:creationId xmlns:a16="http://schemas.microsoft.com/office/drawing/2014/main" id="{2D042605-9F69-E8E5-8CC8-EA91537D893C}"/>
              </a:ext>
            </a:extLst>
          </p:cNvPr>
          <p:cNvSpPr>
            <a:spLocks noGrp="1"/>
          </p:cNvSpPr>
          <p:nvPr>
            <p:ph type="sldNum" sz="quarter" idx="18"/>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4" name="Date Placeholder 3">
            <a:extLst>
              <a:ext uri="{FF2B5EF4-FFF2-40B4-BE49-F238E27FC236}">
                <a16:creationId xmlns:a16="http://schemas.microsoft.com/office/drawing/2014/main" id="{D4C62F4D-7BE4-EC54-42A2-25052CB56319}"/>
              </a:ext>
            </a:extLst>
          </p:cNvPr>
          <p:cNvSpPr>
            <a:spLocks noGrp="1"/>
          </p:cNvSpPr>
          <p:nvPr>
            <p:ph type="dt" sz="half" idx="20"/>
          </p:nvPr>
        </p:nvSpPr>
        <p:spPr/>
        <p:txBody>
          <a:bodyPr/>
          <a:lstStyle/>
          <a:p>
            <a:endParaRPr lang="en-US"/>
          </a:p>
        </p:txBody>
      </p:sp>
      <p:sp>
        <p:nvSpPr>
          <p:cNvPr id="5" name="Text Placeholder 10">
            <a:extLst>
              <a:ext uri="{FF2B5EF4-FFF2-40B4-BE49-F238E27FC236}">
                <a16:creationId xmlns:a16="http://schemas.microsoft.com/office/drawing/2014/main" id="{AA9B5EA7-6FFF-7129-23F1-43F5D811649B}"/>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8" name="Title 1">
            <a:extLst>
              <a:ext uri="{FF2B5EF4-FFF2-40B4-BE49-F238E27FC236}">
                <a16:creationId xmlns:a16="http://schemas.microsoft.com/office/drawing/2014/main" id="{FFBE34AF-63EE-2058-5D0D-6B0E20728ACF}"/>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2" name="Text Placeholder 9">
            <a:extLst>
              <a:ext uri="{FF2B5EF4-FFF2-40B4-BE49-F238E27FC236}">
                <a16:creationId xmlns:a16="http://schemas.microsoft.com/office/drawing/2014/main" id="{B2A017CE-5FB2-875E-4A58-CC7E5DA6A72C}"/>
              </a:ext>
            </a:extLst>
          </p:cNvPr>
          <p:cNvSpPr>
            <a:spLocks noGrp="1"/>
          </p:cNvSpPr>
          <p:nvPr>
            <p:ph type="body" sz="quarter" idx="21"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3653525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0221-Content-Columns-Five(Light)">
    <p:bg>
      <p:bgPr>
        <a:solidFill>
          <a:schemeClr val="bg1"/>
        </a:solidFill>
        <a:effectLst/>
      </p:bgPr>
    </p:bg>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981201"/>
            <a:ext cx="2103120" cy="4419599"/>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2750820" y="1981200"/>
            <a:ext cx="2103120" cy="4419600"/>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5044440" y="1981200"/>
            <a:ext cx="2103120" cy="4419600"/>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Text Placeholder 4">
            <a:extLst>
              <a:ext uri="{FF2B5EF4-FFF2-40B4-BE49-F238E27FC236}">
                <a16:creationId xmlns:a16="http://schemas.microsoft.com/office/drawing/2014/main" id="{5BD7F0C7-5E69-B67B-6647-AFBD7C3C8704}"/>
              </a:ext>
            </a:extLst>
          </p:cNvPr>
          <p:cNvSpPr>
            <a:spLocks noGrp="1"/>
          </p:cNvSpPr>
          <p:nvPr>
            <p:ph idx="16" hasCustomPrompt="1"/>
          </p:nvPr>
        </p:nvSpPr>
        <p:spPr>
          <a:xfrm>
            <a:off x="7338060" y="1981200"/>
            <a:ext cx="2103120" cy="4419600"/>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Text Placeholder 5">
            <a:extLst>
              <a:ext uri="{FF2B5EF4-FFF2-40B4-BE49-F238E27FC236}">
                <a16:creationId xmlns:a16="http://schemas.microsoft.com/office/drawing/2014/main" id="{A174D4A6-37AF-6CDC-DEDA-118D4769CDC3}"/>
              </a:ext>
            </a:extLst>
          </p:cNvPr>
          <p:cNvSpPr>
            <a:spLocks noGrp="1"/>
          </p:cNvSpPr>
          <p:nvPr>
            <p:ph idx="22" hasCustomPrompt="1"/>
          </p:nvPr>
        </p:nvSpPr>
        <p:spPr>
          <a:xfrm>
            <a:off x="9631680" y="1981200"/>
            <a:ext cx="2103120" cy="4419601"/>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A7CA0542-B95A-1FAA-EA96-C70DB50C3AA0}"/>
              </a:ext>
            </a:extLst>
          </p:cNvPr>
          <p:cNvSpPr>
            <a:spLocks noGrp="1"/>
          </p:cNvSpPr>
          <p:nvPr>
            <p:ph type="ftr" sz="quarter" idx="23"/>
          </p:nvPr>
        </p:nvSpPr>
        <p:spPr/>
        <p:txBody>
          <a:bodyPr/>
          <a:lstStyle/>
          <a:p>
            <a:r>
              <a:rPr lang="en-US"/>
              <a:t> </a:t>
            </a:r>
          </a:p>
        </p:txBody>
      </p:sp>
      <p:sp>
        <p:nvSpPr>
          <p:cNvPr id="11" name="Slide Number Placeholder 1">
            <a:extLst>
              <a:ext uri="{FF2B5EF4-FFF2-40B4-BE49-F238E27FC236}">
                <a16:creationId xmlns:a16="http://schemas.microsoft.com/office/drawing/2014/main" id="{A03FFD81-EE9D-124D-D1F1-AA501AB261D4}"/>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4" name="Date Placeholder 3">
            <a:extLst>
              <a:ext uri="{FF2B5EF4-FFF2-40B4-BE49-F238E27FC236}">
                <a16:creationId xmlns:a16="http://schemas.microsoft.com/office/drawing/2014/main" id="{6B63A3F4-2E63-F2DC-E01F-C9386B1FF322}"/>
              </a:ext>
            </a:extLst>
          </p:cNvPr>
          <p:cNvSpPr>
            <a:spLocks noGrp="1"/>
          </p:cNvSpPr>
          <p:nvPr>
            <p:ph type="dt" sz="half" idx="25"/>
          </p:nvPr>
        </p:nvSpPr>
        <p:spPr/>
        <p:txBody>
          <a:bodyPr/>
          <a:lstStyle/>
          <a:p>
            <a:endParaRPr lang="en-US"/>
          </a:p>
        </p:txBody>
      </p:sp>
      <p:sp>
        <p:nvSpPr>
          <p:cNvPr id="5" name="Text Placeholder 10">
            <a:extLst>
              <a:ext uri="{FF2B5EF4-FFF2-40B4-BE49-F238E27FC236}">
                <a16:creationId xmlns:a16="http://schemas.microsoft.com/office/drawing/2014/main" id="{7D22540D-FB7D-6994-82ED-20B02A5D4A61}"/>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8" name="Title 1">
            <a:extLst>
              <a:ext uri="{FF2B5EF4-FFF2-40B4-BE49-F238E27FC236}">
                <a16:creationId xmlns:a16="http://schemas.microsoft.com/office/drawing/2014/main" id="{66B8288C-518A-5726-9CAF-D7443F67A60D}"/>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2" name="Text Placeholder 9">
            <a:extLst>
              <a:ext uri="{FF2B5EF4-FFF2-40B4-BE49-F238E27FC236}">
                <a16:creationId xmlns:a16="http://schemas.microsoft.com/office/drawing/2014/main" id="{8A13B324-EFB4-19CC-DF5B-BAC7F91F9BC6}"/>
              </a:ext>
            </a:extLst>
          </p:cNvPr>
          <p:cNvSpPr>
            <a:spLocks noGrp="1"/>
          </p:cNvSpPr>
          <p:nvPr>
            <p:ph type="body" sz="quarter" idx="17"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3574989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0223-Content-Subtitle-Icons(Light)">
    <p:bg>
      <p:bgPr>
        <a:solidFill>
          <a:schemeClr val="bg1"/>
        </a:solidFill>
        <a:effectLst/>
      </p:bgPr>
    </p:bg>
    <p:spTree>
      <p:nvGrpSpPr>
        <p:cNvPr id="1" name=""/>
        <p:cNvGrpSpPr/>
        <p:nvPr/>
      </p:nvGrpSpPr>
      <p:grpSpPr>
        <a:xfrm>
          <a:off x="0" y="0"/>
          <a:ext cx="0" cy="0"/>
          <a:chOff x="0" y="0"/>
          <a:chExt cx="0" cy="0"/>
        </a:xfrm>
      </p:grpSpPr>
      <p:sp>
        <p:nvSpPr>
          <p:cNvPr id="4" name="Picture Placeholder 1">
            <a:extLst>
              <a:ext uri="{FF2B5EF4-FFF2-40B4-BE49-F238E27FC236}">
                <a16:creationId xmlns:a16="http://schemas.microsoft.com/office/drawing/2014/main" id="{F4790A65-B0DD-8CC5-F485-B7AE9913EAB6}"/>
              </a:ext>
            </a:extLst>
          </p:cNvPr>
          <p:cNvSpPr>
            <a:spLocks noGrp="1"/>
          </p:cNvSpPr>
          <p:nvPr>
            <p:ph type="pic" sz="quarter" idx="26"/>
          </p:nvPr>
        </p:nvSpPr>
        <p:spPr>
          <a:xfrm>
            <a:off x="457200" y="1981200"/>
            <a:ext cx="1005840" cy="1005840"/>
          </a:xfrm>
        </p:spPr>
        <p:txBody>
          <a:bodyPr>
            <a:noAutofit/>
          </a:bodyPr>
          <a:lstStyle/>
          <a:p>
            <a:endParaRPr lang="en-US"/>
          </a:p>
        </p:txBody>
      </p:sp>
      <p:sp>
        <p:nvSpPr>
          <p:cNvPr id="5" name="Picture Placeholder 2">
            <a:extLst>
              <a:ext uri="{FF2B5EF4-FFF2-40B4-BE49-F238E27FC236}">
                <a16:creationId xmlns:a16="http://schemas.microsoft.com/office/drawing/2014/main" id="{9DF8B6AF-5C4E-1A0D-BF14-E4C83015E101}"/>
              </a:ext>
            </a:extLst>
          </p:cNvPr>
          <p:cNvSpPr>
            <a:spLocks noGrp="1"/>
          </p:cNvSpPr>
          <p:nvPr>
            <p:ph type="pic" sz="quarter" idx="27"/>
          </p:nvPr>
        </p:nvSpPr>
        <p:spPr>
          <a:xfrm>
            <a:off x="6172200" y="1981200"/>
            <a:ext cx="1005840" cy="1005840"/>
          </a:xfrm>
        </p:spPr>
        <p:txBody>
          <a:bodyPr>
            <a:noAutofit/>
          </a:bodyPr>
          <a:lstStyle/>
          <a:p>
            <a:endParaRPr lang="en-US"/>
          </a:p>
        </p:txBody>
      </p:sp>
      <p:sp>
        <p:nvSpPr>
          <p:cNvPr id="2" name="Footer Placeholder 1">
            <a:extLst>
              <a:ext uri="{FF2B5EF4-FFF2-40B4-BE49-F238E27FC236}">
                <a16:creationId xmlns:a16="http://schemas.microsoft.com/office/drawing/2014/main" id="{ECF0212E-D077-4118-A07B-80F571203E81}"/>
              </a:ext>
            </a:extLst>
          </p:cNvPr>
          <p:cNvSpPr>
            <a:spLocks noGrp="1"/>
          </p:cNvSpPr>
          <p:nvPr>
            <p:ph type="ftr" sz="quarter" idx="20"/>
          </p:nvPr>
        </p:nvSpPr>
        <p:spPr/>
        <p:txBody>
          <a:bodyPr/>
          <a:lstStyle/>
          <a:p>
            <a:r>
              <a:rPr lang="en-US"/>
              <a:t> </a:t>
            </a:r>
          </a:p>
        </p:txBody>
      </p:sp>
      <p:sp>
        <p:nvSpPr>
          <p:cNvPr id="11" name="Slide Number Placeholder 1">
            <a:extLst>
              <a:ext uri="{FF2B5EF4-FFF2-40B4-BE49-F238E27FC236}">
                <a16:creationId xmlns:a16="http://schemas.microsoft.com/office/drawing/2014/main" id="{0176FE64-4B9C-CD24-FABE-83295533DBE4}"/>
              </a:ext>
            </a:extLst>
          </p:cNvPr>
          <p:cNvSpPr>
            <a:spLocks noGrp="1"/>
          </p:cNvSpPr>
          <p:nvPr>
            <p:ph type="sldNum" sz="quarter" idx="21"/>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C348B7DB-732A-9834-4536-2306E4C6520B}"/>
              </a:ext>
            </a:extLst>
          </p:cNvPr>
          <p:cNvSpPr>
            <a:spLocks noGrp="1"/>
          </p:cNvSpPr>
          <p:nvPr>
            <p:ph type="dt" sz="half" idx="28"/>
          </p:nvPr>
        </p:nvSpPr>
        <p:spPr/>
        <p:txBody>
          <a:bodyPr/>
          <a:lstStyle/>
          <a:p>
            <a:endParaRPr lang="en-US"/>
          </a:p>
        </p:txBody>
      </p:sp>
      <p:sp>
        <p:nvSpPr>
          <p:cNvPr id="8" name="Text Placeholder 1">
            <a:extLst>
              <a:ext uri="{FF2B5EF4-FFF2-40B4-BE49-F238E27FC236}">
                <a16:creationId xmlns:a16="http://schemas.microsoft.com/office/drawing/2014/main" id="{15E560AF-C14F-D156-E026-C2C0C8F734B8}"/>
              </a:ext>
            </a:extLst>
          </p:cNvPr>
          <p:cNvSpPr>
            <a:spLocks noGrp="1"/>
          </p:cNvSpPr>
          <p:nvPr>
            <p:ph idx="1" hasCustomPrompt="1"/>
          </p:nvPr>
        </p:nvSpPr>
        <p:spPr>
          <a:xfrm>
            <a:off x="457200" y="3155430"/>
            <a:ext cx="5562600" cy="324537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Text Placeholder 2">
            <a:extLst>
              <a:ext uri="{FF2B5EF4-FFF2-40B4-BE49-F238E27FC236}">
                <a16:creationId xmlns:a16="http://schemas.microsoft.com/office/drawing/2014/main" id="{FE06935D-0E92-F2A0-14A1-6BB5F1D00A4B}"/>
              </a:ext>
            </a:extLst>
          </p:cNvPr>
          <p:cNvSpPr>
            <a:spLocks noGrp="1"/>
          </p:cNvSpPr>
          <p:nvPr>
            <p:ph idx="13" hasCustomPrompt="1"/>
          </p:nvPr>
        </p:nvSpPr>
        <p:spPr>
          <a:xfrm>
            <a:off x="6172200" y="3155430"/>
            <a:ext cx="5562600" cy="3245370"/>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Text Placeholder 10">
            <a:extLst>
              <a:ext uri="{FF2B5EF4-FFF2-40B4-BE49-F238E27FC236}">
                <a16:creationId xmlns:a16="http://schemas.microsoft.com/office/drawing/2014/main" id="{528D118E-622D-85F0-0784-8A3CD782EC9D}"/>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2" name="Title 1">
            <a:extLst>
              <a:ext uri="{FF2B5EF4-FFF2-40B4-BE49-F238E27FC236}">
                <a16:creationId xmlns:a16="http://schemas.microsoft.com/office/drawing/2014/main" id="{C3AB8A02-856C-79CE-69B5-385C039E82E4}"/>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3" name="Text Placeholder 9">
            <a:extLst>
              <a:ext uri="{FF2B5EF4-FFF2-40B4-BE49-F238E27FC236}">
                <a16:creationId xmlns:a16="http://schemas.microsoft.com/office/drawing/2014/main" id="{DA7FF367-5E73-9D5D-8B6D-DCD1405131C5}"/>
              </a:ext>
            </a:extLst>
          </p:cNvPr>
          <p:cNvSpPr>
            <a:spLocks noGrp="1"/>
          </p:cNvSpPr>
          <p:nvPr>
            <p:ph type="body" sz="quarter" idx="29"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575077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0225-Content-(Light)">
    <p:bg>
      <p:bgPr>
        <a:solidFill>
          <a:schemeClr val="bg1"/>
        </a:solidFill>
        <a:effectLst/>
      </p:bgPr>
    </p:bg>
    <p:spTree>
      <p:nvGrpSpPr>
        <p:cNvPr id="1" name=""/>
        <p:cNvGrpSpPr/>
        <p:nvPr/>
      </p:nvGrpSpPr>
      <p:grpSpPr>
        <a:xfrm>
          <a:off x="0" y="0"/>
          <a:ext cx="0" cy="0"/>
          <a:chOff x="0" y="0"/>
          <a:chExt cx="0" cy="0"/>
        </a:xfrm>
      </p:grpSpPr>
      <p:sp>
        <p:nvSpPr>
          <p:cNvPr id="12" name="Content Placeholder 1">
            <a:extLst>
              <a:ext uri="{FF2B5EF4-FFF2-40B4-BE49-F238E27FC236}">
                <a16:creationId xmlns:a16="http://schemas.microsoft.com/office/drawing/2014/main" id="{9CA61F29-6355-B1F6-24ED-2EF409256066}"/>
              </a:ext>
            </a:extLst>
          </p:cNvPr>
          <p:cNvSpPr>
            <a:spLocks noGrp="1"/>
          </p:cNvSpPr>
          <p:nvPr>
            <p:ph sz="quarter" idx="18" hasCustomPrompt="1"/>
          </p:nvPr>
        </p:nvSpPr>
        <p:spPr>
          <a:xfrm>
            <a:off x="457200" y="1981200"/>
            <a:ext cx="5562600" cy="1524000"/>
          </a:xfrm>
        </p:spPr>
        <p:txBody>
          <a:bodyPr>
            <a:noAutofit/>
          </a:bodyPr>
          <a:lstStyle/>
          <a:p>
            <a:pPr lvl="5"/>
            <a:r>
              <a:rPr lang="en-US"/>
              <a:t>Click to add Content</a:t>
            </a:r>
          </a:p>
        </p:txBody>
      </p:sp>
      <p:sp>
        <p:nvSpPr>
          <p:cNvPr id="13" name="Content Placeholder 2">
            <a:extLst>
              <a:ext uri="{FF2B5EF4-FFF2-40B4-BE49-F238E27FC236}">
                <a16:creationId xmlns:a16="http://schemas.microsoft.com/office/drawing/2014/main" id="{BC7D2578-38AE-9232-089D-DC732214AD1A}"/>
              </a:ext>
            </a:extLst>
          </p:cNvPr>
          <p:cNvSpPr>
            <a:spLocks noGrp="1"/>
          </p:cNvSpPr>
          <p:nvPr>
            <p:ph sz="quarter" idx="19" hasCustomPrompt="1"/>
          </p:nvPr>
        </p:nvSpPr>
        <p:spPr>
          <a:xfrm>
            <a:off x="6172200" y="1981200"/>
            <a:ext cx="5562600" cy="1524000"/>
          </a:xfrm>
        </p:spPr>
        <p:txBody>
          <a:bodyPr>
            <a:noAutofit/>
          </a:bodyPr>
          <a:lstStyle/>
          <a:p>
            <a:pPr lvl="5"/>
            <a:r>
              <a:rPr lang="en-US"/>
              <a:t>Click to add Content</a:t>
            </a:r>
          </a:p>
        </p:txBody>
      </p:sp>
      <p:sp>
        <p:nvSpPr>
          <p:cNvPr id="2" name="Footer Placeholder 1">
            <a:extLst>
              <a:ext uri="{FF2B5EF4-FFF2-40B4-BE49-F238E27FC236}">
                <a16:creationId xmlns:a16="http://schemas.microsoft.com/office/drawing/2014/main" id="{E45E90C7-F51A-3DF0-F800-0B8373FD457D}"/>
              </a:ext>
            </a:extLst>
          </p:cNvPr>
          <p:cNvSpPr>
            <a:spLocks noGrp="1"/>
          </p:cNvSpPr>
          <p:nvPr>
            <p:ph type="ftr" sz="quarter" idx="20"/>
          </p:nvPr>
        </p:nvSpPr>
        <p:spPr/>
        <p:txBody>
          <a:bodyPr/>
          <a:lstStyle/>
          <a:p>
            <a:r>
              <a:rPr lang="en-US"/>
              <a:t> </a:t>
            </a:r>
          </a:p>
        </p:txBody>
      </p:sp>
      <p:sp>
        <p:nvSpPr>
          <p:cNvPr id="9" name="Slide Number Placeholder 1">
            <a:extLst>
              <a:ext uri="{FF2B5EF4-FFF2-40B4-BE49-F238E27FC236}">
                <a16:creationId xmlns:a16="http://schemas.microsoft.com/office/drawing/2014/main" id="{6887D9C9-D2E1-0F01-B18A-B83D449FB337}"/>
              </a:ext>
            </a:extLst>
          </p:cNvPr>
          <p:cNvSpPr>
            <a:spLocks noGrp="1"/>
          </p:cNvSpPr>
          <p:nvPr>
            <p:ph type="sldNum" sz="quarter" idx="21"/>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C2B152A0-C82E-C254-1EFE-E688C4A2D5BF}"/>
              </a:ext>
            </a:extLst>
          </p:cNvPr>
          <p:cNvSpPr>
            <a:spLocks noGrp="1"/>
          </p:cNvSpPr>
          <p:nvPr>
            <p:ph type="dt" sz="half" idx="22"/>
          </p:nvPr>
        </p:nvSpPr>
        <p:spPr/>
        <p:txBody>
          <a:bodyPr/>
          <a:lstStyle/>
          <a:p>
            <a:endParaRPr lang="en-US"/>
          </a:p>
        </p:txBody>
      </p:sp>
      <p:sp>
        <p:nvSpPr>
          <p:cNvPr id="4" name="Text Placeholder 1">
            <a:extLst>
              <a:ext uri="{FF2B5EF4-FFF2-40B4-BE49-F238E27FC236}">
                <a16:creationId xmlns:a16="http://schemas.microsoft.com/office/drawing/2014/main" id="{5EF728A9-2E67-8522-6919-3E3DF04F7AF0}"/>
              </a:ext>
            </a:extLst>
          </p:cNvPr>
          <p:cNvSpPr>
            <a:spLocks noGrp="1"/>
          </p:cNvSpPr>
          <p:nvPr>
            <p:ph idx="1" hasCustomPrompt="1"/>
          </p:nvPr>
        </p:nvSpPr>
        <p:spPr>
          <a:xfrm>
            <a:off x="457200" y="3687580"/>
            <a:ext cx="5562600" cy="271322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5" name="Text Placeholder 2">
            <a:extLst>
              <a:ext uri="{FF2B5EF4-FFF2-40B4-BE49-F238E27FC236}">
                <a16:creationId xmlns:a16="http://schemas.microsoft.com/office/drawing/2014/main" id="{B78FDE93-9B67-A86A-19E5-221E1506DF51}"/>
              </a:ext>
            </a:extLst>
          </p:cNvPr>
          <p:cNvSpPr>
            <a:spLocks noGrp="1"/>
          </p:cNvSpPr>
          <p:nvPr>
            <p:ph idx="13" hasCustomPrompt="1"/>
          </p:nvPr>
        </p:nvSpPr>
        <p:spPr>
          <a:xfrm>
            <a:off x="6172200" y="3687580"/>
            <a:ext cx="5562600" cy="271322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8" name="Text Placeholder 10">
            <a:extLst>
              <a:ext uri="{FF2B5EF4-FFF2-40B4-BE49-F238E27FC236}">
                <a16:creationId xmlns:a16="http://schemas.microsoft.com/office/drawing/2014/main" id="{FCBF343E-DAD5-2E90-0F44-2B96615B685A}"/>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0" name="Title 1">
            <a:extLst>
              <a:ext uri="{FF2B5EF4-FFF2-40B4-BE49-F238E27FC236}">
                <a16:creationId xmlns:a16="http://schemas.microsoft.com/office/drawing/2014/main" id="{C8FB6424-D1D2-8217-D088-BB83389288EB}"/>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1" name="Text Placeholder 9">
            <a:extLst>
              <a:ext uri="{FF2B5EF4-FFF2-40B4-BE49-F238E27FC236}">
                <a16:creationId xmlns:a16="http://schemas.microsoft.com/office/drawing/2014/main" id="{D65B3002-29CE-F3AA-162F-CA535CE7EA9B}"/>
              </a:ext>
            </a:extLst>
          </p:cNvPr>
          <p:cNvSpPr>
            <a:spLocks noGrp="1"/>
          </p:cNvSpPr>
          <p:nvPr>
            <p:ph type="body" sz="quarter" idx="23"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3228455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0227-Content-(Light)">
    <p:bg>
      <p:bgPr>
        <a:solidFill>
          <a:schemeClr val="bg1"/>
        </a:solidFill>
        <a:effectLst/>
      </p:bgPr>
    </p:bg>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4B7CD76-4339-B6E2-3996-02098A1F2B46}"/>
              </a:ext>
            </a:extLst>
          </p:cNvPr>
          <p:cNvSpPr>
            <a:spLocks noGrp="1"/>
          </p:cNvSpPr>
          <p:nvPr>
            <p:ph sz="quarter" idx="18" hasCustomPrompt="1"/>
          </p:nvPr>
        </p:nvSpPr>
        <p:spPr>
          <a:xfrm>
            <a:off x="0" y="1981200"/>
            <a:ext cx="12192000" cy="1737360"/>
          </a:xfrm>
        </p:spPr>
        <p:txBody>
          <a:bodyPr>
            <a:noAutofit/>
          </a:bodyPr>
          <a:lstStyle/>
          <a:p>
            <a:pPr lvl="0"/>
            <a:r>
              <a:rPr lang="en-US"/>
              <a:t>Click to add Content</a:t>
            </a:r>
          </a:p>
        </p:txBody>
      </p:sp>
      <p:sp>
        <p:nvSpPr>
          <p:cNvPr id="2" name="Footer Placeholder 1">
            <a:extLst>
              <a:ext uri="{FF2B5EF4-FFF2-40B4-BE49-F238E27FC236}">
                <a16:creationId xmlns:a16="http://schemas.microsoft.com/office/drawing/2014/main" id="{B6487FF5-E5A9-9114-B872-BFAB897544A6}"/>
              </a:ext>
            </a:extLst>
          </p:cNvPr>
          <p:cNvSpPr>
            <a:spLocks noGrp="1"/>
          </p:cNvSpPr>
          <p:nvPr>
            <p:ph type="ftr" sz="quarter" idx="19"/>
          </p:nvPr>
        </p:nvSpPr>
        <p:spPr/>
        <p:txBody>
          <a:bodyPr/>
          <a:lstStyle/>
          <a:p>
            <a:r>
              <a:rPr lang="en-US"/>
              <a:t> </a:t>
            </a:r>
          </a:p>
        </p:txBody>
      </p:sp>
      <p:sp>
        <p:nvSpPr>
          <p:cNvPr id="10" name="Slide Number Placeholder 1">
            <a:extLst>
              <a:ext uri="{FF2B5EF4-FFF2-40B4-BE49-F238E27FC236}">
                <a16:creationId xmlns:a16="http://schemas.microsoft.com/office/drawing/2014/main" id="{2CF07392-E121-24CE-35A0-3015213E97E1}"/>
              </a:ext>
            </a:extLst>
          </p:cNvPr>
          <p:cNvSpPr>
            <a:spLocks noGrp="1"/>
          </p:cNvSpPr>
          <p:nvPr>
            <p:ph type="sldNum" sz="quarter" idx="20"/>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15661C6E-2874-EE00-C558-58C1B750F726}"/>
              </a:ext>
            </a:extLst>
          </p:cNvPr>
          <p:cNvSpPr>
            <a:spLocks noGrp="1"/>
          </p:cNvSpPr>
          <p:nvPr>
            <p:ph type="dt" sz="half" idx="21"/>
          </p:nvPr>
        </p:nvSpPr>
        <p:spPr/>
        <p:txBody>
          <a:bodyPr/>
          <a:lstStyle/>
          <a:p>
            <a:endParaRPr lang="en-US"/>
          </a:p>
        </p:txBody>
      </p:sp>
      <p:sp>
        <p:nvSpPr>
          <p:cNvPr id="4" name="Text Placeholder 1">
            <a:extLst>
              <a:ext uri="{FF2B5EF4-FFF2-40B4-BE49-F238E27FC236}">
                <a16:creationId xmlns:a16="http://schemas.microsoft.com/office/drawing/2014/main" id="{B4C5D52C-E2C8-CD77-EB48-3EEEF9D05919}"/>
              </a:ext>
            </a:extLst>
          </p:cNvPr>
          <p:cNvSpPr>
            <a:spLocks noGrp="1"/>
          </p:cNvSpPr>
          <p:nvPr>
            <p:ph idx="1" hasCustomPrompt="1"/>
          </p:nvPr>
        </p:nvSpPr>
        <p:spPr>
          <a:xfrm>
            <a:off x="457200" y="3840480"/>
            <a:ext cx="5562600" cy="2560320"/>
          </a:xfrm>
          <a:prstGeom prst="rect">
            <a:avLst/>
          </a:prstGeom>
        </p:spPr>
        <p:txBody>
          <a:bodyPr vert="horz" lIns="0" tIns="0" rIns="182880" bIns="9144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5" name="Text Placeholder 2">
            <a:extLst>
              <a:ext uri="{FF2B5EF4-FFF2-40B4-BE49-F238E27FC236}">
                <a16:creationId xmlns:a16="http://schemas.microsoft.com/office/drawing/2014/main" id="{0D7C29EB-4591-892A-156D-98A9E6D97E90}"/>
              </a:ext>
            </a:extLst>
          </p:cNvPr>
          <p:cNvSpPr>
            <a:spLocks noGrp="1"/>
          </p:cNvSpPr>
          <p:nvPr>
            <p:ph idx="13" hasCustomPrompt="1"/>
          </p:nvPr>
        </p:nvSpPr>
        <p:spPr>
          <a:xfrm>
            <a:off x="6172200" y="3840480"/>
            <a:ext cx="5562600" cy="2560320"/>
          </a:xfrm>
          <a:prstGeom prst="rect">
            <a:avLst/>
          </a:prstGeom>
        </p:spPr>
        <p:txBody>
          <a:bodyPr vert="horz" lIns="0" tIns="45720" rIns="182880" bIns="9144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8" name="Text Placeholder 10">
            <a:extLst>
              <a:ext uri="{FF2B5EF4-FFF2-40B4-BE49-F238E27FC236}">
                <a16:creationId xmlns:a16="http://schemas.microsoft.com/office/drawing/2014/main" id="{3EECB8FF-27F6-0902-3CBF-92E00C4E73AE}"/>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1" name="Title 1">
            <a:extLst>
              <a:ext uri="{FF2B5EF4-FFF2-40B4-BE49-F238E27FC236}">
                <a16:creationId xmlns:a16="http://schemas.microsoft.com/office/drawing/2014/main" id="{DF02F0FB-7062-203D-02E8-BF4ECF91336F}"/>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2" name="Text Placeholder 9">
            <a:extLst>
              <a:ext uri="{FF2B5EF4-FFF2-40B4-BE49-F238E27FC236}">
                <a16:creationId xmlns:a16="http://schemas.microsoft.com/office/drawing/2014/main" id="{B75B606A-63F4-FFF9-CD23-C29301B82B6A}"/>
              </a:ext>
            </a:extLst>
          </p:cNvPr>
          <p:cNvSpPr>
            <a:spLocks noGrp="1"/>
          </p:cNvSpPr>
          <p:nvPr>
            <p:ph type="body" sz="quarter" idx="22"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3344923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0229-Content-(Light)">
    <p:bg>
      <p:bgPr>
        <a:solidFill>
          <a:schemeClr val="bg1"/>
        </a:solidFill>
        <a:effectLst/>
      </p:bgPr>
    </p:bg>
    <p:spTree>
      <p:nvGrpSpPr>
        <p:cNvPr id="1" name=""/>
        <p:cNvGrpSpPr/>
        <p:nvPr/>
      </p:nvGrpSpPr>
      <p:grpSpPr>
        <a:xfrm>
          <a:off x="0" y="0"/>
          <a:ext cx="0" cy="0"/>
          <a:chOff x="0" y="0"/>
          <a:chExt cx="0" cy="0"/>
        </a:xfrm>
      </p:grpSpPr>
      <p:sp>
        <p:nvSpPr>
          <p:cNvPr id="4" name="Picture Placeholder 1">
            <a:extLst>
              <a:ext uri="{FF2B5EF4-FFF2-40B4-BE49-F238E27FC236}">
                <a16:creationId xmlns:a16="http://schemas.microsoft.com/office/drawing/2014/main" id="{3670D9F9-B79C-462B-71FA-B95F96FE30A4}"/>
              </a:ext>
            </a:extLst>
          </p:cNvPr>
          <p:cNvSpPr>
            <a:spLocks noGrp="1"/>
          </p:cNvSpPr>
          <p:nvPr>
            <p:ph type="pic" sz="quarter" idx="26"/>
          </p:nvPr>
        </p:nvSpPr>
        <p:spPr>
          <a:xfrm>
            <a:off x="457200" y="1981200"/>
            <a:ext cx="1005840" cy="1005840"/>
          </a:xfrm>
        </p:spPr>
        <p:txBody>
          <a:bodyPr>
            <a:noAutofit/>
          </a:bodyPr>
          <a:lstStyle/>
          <a:p>
            <a:endParaRPr lang="en-US"/>
          </a:p>
        </p:txBody>
      </p:sp>
      <p:sp>
        <p:nvSpPr>
          <p:cNvPr id="5" name="Picture Placeholder 2">
            <a:extLst>
              <a:ext uri="{FF2B5EF4-FFF2-40B4-BE49-F238E27FC236}">
                <a16:creationId xmlns:a16="http://schemas.microsoft.com/office/drawing/2014/main" id="{652576C2-876B-9147-74A7-CC3D4A5C50D9}"/>
              </a:ext>
            </a:extLst>
          </p:cNvPr>
          <p:cNvSpPr>
            <a:spLocks noGrp="1"/>
          </p:cNvSpPr>
          <p:nvPr>
            <p:ph type="pic" sz="quarter" idx="27"/>
          </p:nvPr>
        </p:nvSpPr>
        <p:spPr>
          <a:xfrm>
            <a:off x="4273550" y="1981200"/>
            <a:ext cx="1005840" cy="1005840"/>
          </a:xfrm>
        </p:spPr>
        <p:txBody>
          <a:bodyPr>
            <a:noAutofit/>
          </a:bodyPr>
          <a:lstStyle/>
          <a:p>
            <a:endParaRPr lang="en-US"/>
          </a:p>
        </p:txBody>
      </p:sp>
      <p:sp>
        <p:nvSpPr>
          <p:cNvPr id="8" name="Picture Placeholder 3">
            <a:extLst>
              <a:ext uri="{FF2B5EF4-FFF2-40B4-BE49-F238E27FC236}">
                <a16:creationId xmlns:a16="http://schemas.microsoft.com/office/drawing/2014/main" id="{7ABF6545-C196-6846-167C-2A952E1A28A9}"/>
              </a:ext>
            </a:extLst>
          </p:cNvPr>
          <p:cNvSpPr>
            <a:spLocks noGrp="1"/>
          </p:cNvSpPr>
          <p:nvPr>
            <p:ph type="pic" sz="quarter" idx="28"/>
          </p:nvPr>
        </p:nvSpPr>
        <p:spPr>
          <a:xfrm>
            <a:off x="8077200" y="1981200"/>
            <a:ext cx="1005840" cy="1005840"/>
          </a:xfrm>
        </p:spPr>
        <p:txBody>
          <a:bodyPr>
            <a:noAutofit/>
          </a:bodyPr>
          <a:lstStyle/>
          <a:p>
            <a:endParaRPr lang="en-US"/>
          </a:p>
        </p:txBody>
      </p:sp>
      <p:sp>
        <p:nvSpPr>
          <p:cNvPr id="2" name="Footer Placeholder 1">
            <a:extLst>
              <a:ext uri="{FF2B5EF4-FFF2-40B4-BE49-F238E27FC236}">
                <a16:creationId xmlns:a16="http://schemas.microsoft.com/office/drawing/2014/main" id="{BBAE267B-94E6-3E1C-B36F-45645AB6CDB3}"/>
              </a:ext>
            </a:extLst>
          </p:cNvPr>
          <p:cNvSpPr>
            <a:spLocks noGrp="1"/>
          </p:cNvSpPr>
          <p:nvPr>
            <p:ph type="ftr" sz="quarter" idx="21"/>
          </p:nvPr>
        </p:nvSpPr>
        <p:spPr/>
        <p:txBody>
          <a:bodyPr/>
          <a:lstStyle/>
          <a:p>
            <a:r>
              <a:rPr lang="en-US"/>
              <a:t> </a:t>
            </a:r>
          </a:p>
        </p:txBody>
      </p:sp>
      <p:sp>
        <p:nvSpPr>
          <p:cNvPr id="10" name="Slide Number Placeholder 1">
            <a:extLst>
              <a:ext uri="{FF2B5EF4-FFF2-40B4-BE49-F238E27FC236}">
                <a16:creationId xmlns:a16="http://schemas.microsoft.com/office/drawing/2014/main" id="{EC78B699-6F44-A6E2-AA94-9865D63A95F0}"/>
              </a:ext>
            </a:extLst>
          </p:cNvPr>
          <p:cNvSpPr>
            <a:spLocks noGrp="1"/>
          </p:cNvSpPr>
          <p:nvPr>
            <p:ph type="sldNum" sz="quarter" idx="22"/>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6DC0F3CD-46D4-8709-4348-9769F53C219C}"/>
              </a:ext>
            </a:extLst>
          </p:cNvPr>
          <p:cNvSpPr>
            <a:spLocks noGrp="1"/>
          </p:cNvSpPr>
          <p:nvPr>
            <p:ph type="dt" sz="half" idx="29"/>
          </p:nvPr>
        </p:nvSpPr>
        <p:spPr/>
        <p:txBody>
          <a:bodyPr/>
          <a:lstStyle/>
          <a:p>
            <a:endParaRPr lang="en-US"/>
          </a:p>
        </p:txBody>
      </p:sp>
      <p:sp>
        <p:nvSpPr>
          <p:cNvPr id="11" name="Text Placeholder 1">
            <a:extLst>
              <a:ext uri="{FF2B5EF4-FFF2-40B4-BE49-F238E27FC236}">
                <a16:creationId xmlns:a16="http://schemas.microsoft.com/office/drawing/2014/main" id="{B63FABEE-B9C9-F966-0D24-6D6032878F60}"/>
              </a:ext>
            </a:extLst>
          </p:cNvPr>
          <p:cNvSpPr>
            <a:spLocks noGrp="1"/>
          </p:cNvSpPr>
          <p:nvPr>
            <p:ph idx="1" hasCustomPrompt="1"/>
          </p:nvPr>
        </p:nvSpPr>
        <p:spPr>
          <a:xfrm>
            <a:off x="457200" y="3192905"/>
            <a:ext cx="3657600" cy="3207894"/>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2" name="Text Placeholder 2">
            <a:extLst>
              <a:ext uri="{FF2B5EF4-FFF2-40B4-BE49-F238E27FC236}">
                <a16:creationId xmlns:a16="http://schemas.microsoft.com/office/drawing/2014/main" id="{887E089E-75E0-EA99-4D84-ECE461BCF823}"/>
              </a:ext>
            </a:extLst>
          </p:cNvPr>
          <p:cNvSpPr>
            <a:spLocks noGrp="1"/>
          </p:cNvSpPr>
          <p:nvPr>
            <p:ph idx="13" hasCustomPrompt="1"/>
          </p:nvPr>
        </p:nvSpPr>
        <p:spPr>
          <a:xfrm>
            <a:off x="4273550" y="3192904"/>
            <a:ext cx="3651250" cy="3207895"/>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Text Placeholder 3">
            <a:extLst>
              <a:ext uri="{FF2B5EF4-FFF2-40B4-BE49-F238E27FC236}">
                <a16:creationId xmlns:a16="http://schemas.microsoft.com/office/drawing/2014/main" id="{B04653C4-1C1A-BD38-463D-4DD16E332BCC}"/>
              </a:ext>
            </a:extLst>
          </p:cNvPr>
          <p:cNvSpPr>
            <a:spLocks noGrp="1"/>
          </p:cNvSpPr>
          <p:nvPr>
            <p:ph idx="14" hasCustomPrompt="1"/>
          </p:nvPr>
        </p:nvSpPr>
        <p:spPr>
          <a:xfrm>
            <a:off x="8077201" y="3192905"/>
            <a:ext cx="3655102" cy="3207894"/>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Text Placeholder 10">
            <a:extLst>
              <a:ext uri="{FF2B5EF4-FFF2-40B4-BE49-F238E27FC236}">
                <a16:creationId xmlns:a16="http://schemas.microsoft.com/office/drawing/2014/main" id="{5387DA4E-2641-A8F7-F425-392A3D13767A}"/>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5" name="Title 1">
            <a:extLst>
              <a:ext uri="{FF2B5EF4-FFF2-40B4-BE49-F238E27FC236}">
                <a16:creationId xmlns:a16="http://schemas.microsoft.com/office/drawing/2014/main" id="{A93D84EB-D0CC-C599-D09E-4A7EBCA5B4B6}"/>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6" name="Text Placeholder 9">
            <a:extLst>
              <a:ext uri="{FF2B5EF4-FFF2-40B4-BE49-F238E27FC236}">
                <a16:creationId xmlns:a16="http://schemas.microsoft.com/office/drawing/2014/main" id="{05101041-D198-5835-B154-AC9ED2CBE30A}"/>
              </a:ext>
            </a:extLst>
          </p:cNvPr>
          <p:cNvSpPr>
            <a:spLocks noGrp="1"/>
          </p:cNvSpPr>
          <p:nvPr>
            <p:ph type="body" sz="quarter" idx="20"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188408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0231-Content-(Light)">
    <p:bg>
      <p:bgPr>
        <a:solidFill>
          <a:schemeClr val="bg1"/>
        </a:solidFill>
        <a:effectLst/>
      </p:bgPr>
    </p:bg>
    <p:spTree>
      <p:nvGrpSpPr>
        <p:cNvPr id="1" name=""/>
        <p:cNvGrpSpPr/>
        <p:nvPr/>
      </p:nvGrpSpPr>
      <p:grpSpPr>
        <a:xfrm>
          <a:off x="0" y="0"/>
          <a:ext cx="0" cy="0"/>
          <a:chOff x="0" y="0"/>
          <a:chExt cx="0" cy="0"/>
        </a:xfrm>
      </p:grpSpPr>
      <p:sp>
        <p:nvSpPr>
          <p:cNvPr id="10" name="Content Placeholder 1">
            <a:extLst>
              <a:ext uri="{FF2B5EF4-FFF2-40B4-BE49-F238E27FC236}">
                <a16:creationId xmlns:a16="http://schemas.microsoft.com/office/drawing/2014/main" id="{E38520A1-3ECF-029A-F117-AFCE5E112ECE}"/>
              </a:ext>
            </a:extLst>
          </p:cNvPr>
          <p:cNvSpPr>
            <a:spLocks noGrp="1"/>
          </p:cNvSpPr>
          <p:nvPr>
            <p:ph sz="quarter" idx="18" hasCustomPrompt="1"/>
          </p:nvPr>
        </p:nvSpPr>
        <p:spPr>
          <a:xfrm>
            <a:off x="457200" y="1981200"/>
            <a:ext cx="3657600" cy="1371600"/>
          </a:xfrm>
        </p:spPr>
        <p:txBody>
          <a:bodyPr>
            <a:noAutofit/>
          </a:bodyPr>
          <a:lstStyle/>
          <a:p>
            <a:pPr lvl="5"/>
            <a:r>
              <a:rPr lang="en-US"/>
              <a:t>Click to add Content</a:t>
            </a:r>
          </a:p>
        </p:txBody>
      </p:sp>
      <p:sp>
        <p:nvSpPr>
          <p:cNvPr id="11" name="Content Placeholder 2">
            <a:extLst>
              <a:ext uri="{FF2B5EF4-FFF2-40B4-BE49-F238E27FC236}">
                <a16:creationId xmlns:a16="http://schemas.microsoft.com/office/drawing/2014/main" id="{69B11CD7-1EA9-D9A5-D684-29FDEF482B22}"/>
              </a:ext>
            </a:extLst>
          </p:cNvPr>
          <p:cNvSpPr>
            <a:spLocks noGrp="1"/>
          </p:cNvSpPr>
          <p:nvPr>
            <p:ph sz="quarter" idx="19" hasCustomPrompt="1"/>
          </p:nvPr>
        </p:nvSpPr>
        <p:spPr>
          <a:xfrm>
            <a:off x="4273550" y="1981200"/>
            <a:ext cx="3651250" cy="1371600"/>
          </a:xfrm>
        </p:spPr>
        <p:txBody>
          <a:bodyPr>
            <a:noAutofit/>
          </a:bodyPr>
          <a:lstStyle/>
          <a:p>
            <a:pPr lvl="5"/>
            <a:r>
              <a:rPr lang="en-US"/>
              <a:t>Click to add Content</a:t>
            </a:r>
          </a:p>
        </p:txBody>
      </p:sp>
      <p:sp>
        <p:nvSpPr>
          <p:cNvPr id="15" name="Content Placeholder 3">
            <a:extLst>
              <a:ext uri="{FF2B5EF4-FFF2-40B4-BE49-F238E27FC236}">
                <a16:creationId xmlns:a16="http://schemas.microsoft.com/office/drawing/2014/main" id="{87DE7F94-3D67-9DBD-16FB-1BE96292E2F7}"/>
              </a:ext>
            </a:extLst>
          </p:cNvPr>
          <p:cNvSpPr>
            <a:spLocks noGrp="1"/>
          </p:cNvSpPr>
          <p:nvPr>
            <p:ph sz="quarter" idx="20" hasCustomPrompt="1"/>
          </p:nvPr>
        </p:nvSpPr>
        <p:spPr>
          <a:xfrm>
            <a:off x="8077200" y="1981200"/>
            <a:ext cx="3657600" cy="1371600"/>
          </a:xfrm>
        </p:spPr>
        <p:txBody>
          <a:bodyPr>
            <a:noAutofit/>
          </a:bodyPr>
          <a:lstStyle/>
          <a:p>
            <a:pPr lvl="0"/>
            <a:r>
              <a:rPr lang="en-US"/>
              <a:t>Click to add Content</a:t>
            </a:r>
          </a:p>
        </p:txBody>
      </p:sp>
      <p:sp>
        <p:nvSpPr>
          <p:cNvPr id="2" name="Footer Placeholder 1">
            <a:extLst>
              <a:ext uri="{FF2B5EF4-FFF2-40B4-BE49-F238E27FC236}">
                <a16:creationId xmlns:a16="http://schemas.microsoft.com/office/drawing/2014/main" id="{6FE6EBEE-5B49-D632-F3EA-283747E92303}"/>
              </a:ext>
            </a:extLst>
          </p:cNvPr>
          <p:cNvSpPr>
            <a:spLocks noGrp="1"/>
          </p:cNvSpPr>
          <p:nvPr>
            <p:ph type="ftr" sz="quarter" idx="21"/>
          </p:nvPr>
        </p:nvSpPr>
        <p:spPr/>
        <p:txBody>
          <a:bodyPr/>
          <a:lstStyle/>
          <a:p>
            <a:r>
              <a:rPr lang="en-US"/>
              <a:t> </a:t>
            </a:r>
          </a:p>
        </p:txBody>
      </p:sp>
      <p:sp>
        <p:nvSpPr>
          <p:cNvPr id="12" name="Slide Number Placeholder 1">
            <a:extLst>
              <a:ext uri="{FF2B5EF4-FFF2-40B4-BE49-F238E27FC236}">
                <a16:creationId xmlns:a16="http://schemas.microsoft.com/office/drawing/2014/main" id="{3083BB1A-E04F-F889-C23F-F21C2C92A293}"/>
              </a:ext>
            </a:extLst>
          </p:cNvPr>
          <p:cNvSpPr>
            <a:spLocks noGrp="1"/>
          </p:cNvSpPr>
          <p:nvPr>
            <p:ph type="sldNum" sz="quarter" idx="22"/>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18718908-5477-D4BF-AF60-E3736BC6C3FB}"/>
              </a:ext>
            </a:extLst>
          </p:cNvPr>
          <p:cNvSpPr>
            <a:spLocks noGrp="1"/>
          </p:cNvSpPr>
          <p:nvPr>
            <p:ph type="dt" sz="half" idx="23"/>
          </p:nvPr>
        </p:nvSpPr>
        <p:spPr/>
        <p:txBody>
          <a:bodyPr/>
          <a:lstStyle/>
          <a:p>
            <a:endParaRPr lang="en-US"/>
          </a:p>
        </p:txBody>
      </p:sp>
      <p:sp>
        <p:nvSpPr>
          <p:cNvPr id="4" name="Text Placeholder 10">
            <a:extLst>
              <a:ext uri="{FF2B5EF4-FFF2-40B4-BE49-F238E27FC236}">
                <a16:creationId xmlns:a16="http://schemas.microsoft.com/office/drawing/2014/main" id="{4CF5C8CA-F7C6-8070-44EB-97FFB1C1E84B}"/>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1A9236DC-D6F1-A82C-8C10-801BEF40AA57}"/>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2C76AB08-9F65-45CB-2EE7-4D493510F69C}"/>
              </a:ext>
            </a:extLst>
          </p:cNvPr>
          <p:cNvSpPr>
            <a:spLocks noGrp="1"/>
          </p:cNvSpPr>
          <p:nvPr>
            <p:ph type="body" sz="quarter" idx="24" hasCustomPrompt="1"/>
          </p:nvPr>
        </p:nvSpPr>
        <p:spPr>
          <a:xfrm>
            <a:off x="457201" y="1225550"/>
            <a:ext cx="11277600" cy="603904"/>
          </a:xfrm>
        </p:spPr>
        <p:txBody>
          <a:bodyPr/>
          <a:lstStyle/>
          <a:p>
            <a:pPr lvl="0"/>
            <a:r>
              <a:rPr lang="en-US"/>
              <a:t>Sub Title</a:t>
            </a:r>
          </a:p>
        </p:txBody>
      </p:sp>
      <p:sp>
        <p:nvSpPr>
          <p:cNvPr id="13" name="Text Placeholder 1">
            <a:extLst>
              <a:ext uri="{FF2B5EF4-FFF2-40B4-BE49-F238E27FC236}">
                <a16:creationId xmlns:a16="http://schemas.microsoft.com/office/drawing/2014/main" id="{758A952E-0075-448C-7C6D-24466F8B3CD6}"/>
              </a:ext>
            </a:extLst>
          </p:cNvPr>
          <p:cNvSpPr>
            <a:spLocks noGrp="1"/>
          </p:cNvSpPr>
          <p:nvPr>
            <p:ph idx="1" hasCustomPrompt="1"/>
          </p:nvPr>
        </p:nvSpPr>
        <p:spPr>
          <a:xfrm>
            <a:off x="457200" y="3505201"/>
            <a:ext cx="3657600" cy="28955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Text Placeholder 2">
            <a:extLst>
              <a:ext uri="{FF2B5EF4-FFF2-40B4-BE49-F238E27FC236}">
                <a16:creationId xmlns:a16="http://schemas.microsoft.com/office/drawing/2014/main" id="{10E57C48-AB81-F00C-551A-8B94A17DE8CA}"/>
              </a:ext>
            </a:extLst>
          </p:cNvPr>
          <p:cNvSpPr>
            <a:spLocks noGrp="1"/>
          </p:cNvSpPr>
          <p:nvPr>
            <p:ph idx="13" hasCustomPrompt="1"/>
          </p:nvPr>
        </p:nvSpPr>
        <p:spPr>
          <a:xfrm>
            <a:off x="4273550" y="3505199"/>
            <a:ext cx="3651250" cy="28956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6" name="Text Placeholder 3">
            <a:extLst>
              <a:ext uri="{FF2B5EF4-FFF2-40B4-BE49-F238E27FC236}">
                <a16:creationId xmlns:a16="http://schemas.microsoft.com/office/drawing/2014/main" id="{F3850DA8-2115-E9D3-EF5E-E05F143DDC48}"/>
              </a:ext>
            </a:extLst>
          </p:cNvPr>
          <p:cNvSpPr>
            <a:spLocks noGrp="1"/>
          </p:cNvSpPr>
          <p:nvPr>
            <p:ph idx="14" hasCustomPrompt="1"/>
          </p:nvPr>
        </p:nvSpPr>
        <p:spPr>
          <a:xfrm>
            <a:off x="8077201" y="3505199"/>
            <a:ext cx="3655102" cy="28955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935360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0233-Content-(Light)">
    <p:bg>
      <p:bgPr>
        <a:solidFill>
          <a:schemeClr val="bg1"/>
        </a:solidFill>
        <a:effectLst/>
      </p:bgPr>
    </p:bg>
    <p:spTree>
      <p:nvGrpSpPr>
        <p:cNvPr id="1" name=""/>
        <p:cNvGrpSpPr/>
        <p:nvPr/>
      </p:nvGrpSpPr>
      <p:grpSpPr>
        <a:xfrm>
          <a:off x="0" y="0"/>
          <a:ext cx="0" cy="0"/>
          <a:chOff x="0" y="0"/>
          <a:chExt cx="0" cy="0"/>
        </a:xfrm>
      </p:grpSpPr>
      <p:sp>
        <p:nvSpPr>
          <p:cNvPr id="12" name="Content Placeholder 1">
            <a:extLst>
              <a:ext uri="{FF2B5EF4-FFF2-40B4-BE49-F238E27FC236}">
                <a16:creationId xmlns:a16="http://schemas.microsoft.com/office/drawing/2014/main" id="{D2DE5C17-895A-B581-36B4-A65C7EC322A0}"/>
              </a:ext>
            </a:extLst>
          </p:cNvPr>
          <p:cNvSpPr>
            <a:spLocks noGrp="1"/>
          </p:cNvSpPr>
          <p:nvPr>
            <p:ph sz="quarter" idx="18" hasCustomPrompt="1"/>
          </p:nvPr>
        </p:nvSpPr>
        <p:spPr>
          <a:xfrm>
            <a:off x="0" y="1981200"/>
            <a:ext cx="12192000" cy="1737360"/>
          </a:xfrm>
        </p:spPr>
        <p:txBody>
          <a:bodyPr>
            <a:noAutofit/>
          </a:bodyPr>
          <a:lstStyle/>
          <a:p>
            <a:pPr lvl="0"/>
            <a:r>
              <a:rPr lang="en-US"/>
              <a:t>Click to add Content</a:t>
            </a:r>
          </a:p>
        </p:txBody>
      </p:sp>
      <p:sp>
        <p:nvSpPr>
          <p:cNvPr id="2" name="Footer Placeholder 1">
            <a:extLst>
              <a:ext uri="{FF2B5EF4-FFF2-40B4-BE49-F238E27FC236}">
                <a16:creationId xmlns:a16="http://schemas.microsoft.com/office/drawing/2014/main" id="{CEEEC38B-029A-8A7C-B93E-09C5C76FF216}"/>
              </a:ext>
            </a:extLst>
          </p:cNvPr>
          <p:cNvSpPr>
            <a:spLocks noGrp="1"/>
          </p:cNvSpPr>
          <p:nvPr>
            <p:ph type="ftr" sz="quarter" idx="19"/>
          </p:nvPr>
        </p:nvSpPr>
        <p:spPr/>
        <p:txBody>
          <a:bodyPr/>
          <a:lstStyle/>
          <a:p>
            <a:r>
              <a:rPr lang="en-US"/>
              <a:t> </a:t>
            </a:r>
          </a:p>
        </p:txBody>
      </p:sp>
      <p:sp>
        <p:nvSpPr>
          <p:cNvPr id="10" name="Slide Number Placeholder 1">
            <a:extLst>
              <a:ext uri="{FF2B5EF4-FFF2-40B4-BE49-F238E27FC236}">
                <a16:creationId xmlns:a16="http://schemas.microsoft.com/office/drawing/2014/main" id="{E5954BF1-D923-3666-8D49-9BC644471048}"/>
              </a:ext>
            </a:extLst>
          </p:cNvPr>
          <p:cNvSpPr>
            <a:spLocks noGrp="1"/>
          </p:cNvSpPr>
          <p:nvPr>
            <p:ph type="sldNum" sz="quarter" idx="20"/>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AB13822C-873F-E3B5-93D9-1A60C7A76322}"/>
              </a:ext>
            </a:extLst>
          </p:cNvPr>
          <p:cNvSpPr>
            <a:spLocks noGrp="1"/>
          </p:cNvSpPr>
          <p:nvPr>
            <p:ph type="dt" sz="half" idx="21"/>
          </p:nvPr>
        </p:nvSpPr>
        <p:spPr/>
        <p:txBody>
          <a:bodyPr/>
          <a:lstStyle/>
          <a:p>
            <a:endParaRPr lang="en-US"/>
          </a:p>
        </p:txBody>
      </p:sp>
      <p:sp>
        <p:nvSpPr>
          <p:cNvPr id="4" name="Text Placeholder 10">
            <a:extLst>
              <a:ext uri="{FF2B5EF4-FFF2-40B4-BE49-F238E27FC236}">
                <a16:creationId xmlns:a16="http://schemas.microsoft.com/office/drawing/2014/main" id="{E1CDBFF4-06EF-CB66-CE7B-DBD29FD9F7C8}"/>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559FEDB4-70B8-AFC4-9C9A-A22F0E24CDC0}"/>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D49F7DC4-ACA2-FCF6-E02F-CD6BA63A2CF2}"/>
              </a:ext>
            </a:extLst>
          </p:cNvPr>
          <p:cNvSpPr>
            <a:spLocks noGrp="1"/>
          </p:cNvSpPr>
          <p:nvPr>
            <p:ph type="body" sz="quarter" idx="22" hasCustomPrompt="1"/>
          </p:nvPr>
        </p:nvSpPr>
        <p:spPr>
          <a:xfrm>
            <a:off x="457201" y="1225550"/>
            <a:ext cx="11277600" cy="603904"/>
          </a:xfrm>
        </p:spPr>
        <p:txBody>
          <a:bodyPr/>
          <a:lstStyle/>
          <a:p>
            <a:pPr lvl="0"/>
            <a:r>
              <a:rPr lang="en-US"/>
              <a:t>Sub Title</a:t>
            </a:r>
          </a:p>
        </p:txBody>
      </p:sp>
      <p:sp>
        <p:nvSpPr>
          <p:cNvPr id="11" name="Text Placeholder 1">
            <a:extLst>
              <a:ext uri="{FF2B5EF4-FFF2-40B4-BE49-F238E27FC236}">
                <a16:creationId xmlns:a16="http://schemas.microsoft.com/office/drawing/2014/main" id="{E60E0849-10AF-123D-9FEC-2760DC2B5036}"/>
              </a:ext>
            </a:extLst>
          </p:cNvPr>
          <p:cNvSpPr>
            <a:spLocks noGrp="1"/>
          </p:cNvSpPr>
          <p:nvPr>
            <p:ph idx="1" hasCustomPrompt="1"/>
          </p:nvPr>
        </p:nvSpPr>
        <p:spPr>
          <a:xfrm>
            <a:off x="457200" y="3840480"/>
            <a:ext cx="3657600" cy="256032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Text Placeholder 2">
            <a:extLst>
              <a:ext uri="{FF2B5EF4-FFF2-40B4-BE49-F238E27FC236}">
                <a16:creationId xmlns:a16="http://schemas.microsoft.com/office/drawing/2014/main" id="{9C2A9DB9-DC1F-41A6-93F6-CC8F63181CB6}"/>
              </a:ext>
            </a:extLst>
          </p:cNvPr>
          <p:cNvSpPr>
            <a:spLocks noGrp="1"/>
          </p:cNvSpPr>
          <p:nvPr>
            <p:ph idx="13" hasCustomPrompt="1"/>
          </p:nvPr>
        </p:nvSpPr>
        <p:spPr>
          <a:xfrm>
            <a:off x="4273550" y="3840480"/>
            <a:ext cx="3651250" cy="256032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Text Placeholder 3">
            <a:extLst>
              <a:ext uri="{FF2B5EF4-FFF2-40B4-BE49-F238E27FC236}">
                <a16:creationId xmlns:a16="http://schemas.microsoft.com/office/drawing/2014/main" id="{470A8AE7-06CF-467F-10B9-6BC0C68F833D}"/>
              </a:ext>
            </a:extLst>
          </p:cNvPr>
          <p:cNvSpPr>
            <a:spLocks noGrp="1"/>
          </p:cNvSpPr>
          <p:nvPr>
            <p:ph idx="14" hasCustomPrompt="1"/>
          </p:nvPr>
        </p:nvSpPr>
        <p:spPr>
          <a:xfrm>
            <a:off x="8077201" y="3840480"/>
            <a:ext cx="3655102" cy="256032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4104376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0235-Content-(Light)">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A3E6A0A-01E9-1435-EF96-8AA3ADD0BAF4}"/>
              </a:ext>
            </a:extLst>
          </p:cNvPr>
          <p:cNvSpPr>
            <a:spLocks noGrp="1"/>
          </p:cNvSpPr>
          <p:nvPr>
            <p:ph type="ftr" sz="quarter" idx="18"/>
          </p:nvPr>
        </p:nvSpPr>
        <p:spPr/>
        <p:txBody>
          <a:bodyPr/>
          <a:lstStyle/>
          <a:p>
            <a:r>
              <a:rPr lang="en-US"/>
              <a:t> </a:t>
            </a:r>
          </a:p>
        </p:txBody>
      </p:sp>
      <p:sp>
        <p:nvSpPr>
          <p:cNvPr id="10" name="Slide Number Placeholder 1">
            <a:extLst>
              <a:ext uri="{FF2B5EF4-FFF2-40B4-BE49-F238E27FC236}">
                <a16:creationId xmlns:a16="http://schemas.microsoft.com/office/drawing/2014/main" id="{1F4FBCFA-36E9-6BC7-2E69-DC3B16306DBB}"/>
              </a:ext>
            </a:extLst>
          </p:cNvPr>
          <p:cNvSpPr>
            <a:spLocks noGrp="1"/>
          </p:cNvSpPr>
          <p:nvPr>
            <p:ph type="sldNum" sz="quarter" idx="1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8DAE12FE-2488-19A5-4DF6-A97400E35E7E}"/>
              </a:ext>
            </a:extLst>
          </p:cNvPr>
          <p:cNvSpPr>
            <a:spLocks noGrp="1"/>
          </p:cNvSpPr>
          <p:nvPr>
            <p:ph type="dt" sz="half" idx="20"/>
          </p:nvPr>
        </p:nvSpPr>
        <p:spPr/>
        <p:txBody>
          <a:bodyPr/>
          <a:lstStyle/>
          <a:p>
            <a:endParaRPr lang="en-US"/>
          </a:p>
        </p:txBody>
      </p:sp>
      <p:sp>
        <p:nvSpPr>
          <p:cNvPr id="4" name="Text Placeholder 10">
            <a:extLst>
              <a:ext uri="{FF2B5EF4-FFF2-40B4-BE49-F238E27FC236}">
                <a16:creationId xmlns:a16="http://schemas.microsoft.com/office/drawing/2014/main" id="{E4D19FBE-778B-D316-927A-4643709D1C2F}"/>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3CA5A3EE-3055-3E8E-F5BA-55FA145E7606}"/>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B0469DD9-7DC2-C909-32D2-01043C03687C}"/>
              </a:ext>
            </a:extLst>
          </p:cNvPr>
          <p:cNvSpPr>
            <a:spLocks noGrp="1"/>
          </p:cNvSpPr>
          <p:nvPr>
            <p:ph type="body" sz="quarter" idx="21" hasCustomPrompt="1"/>
          </p:nvPr>
        </p:nvSpPr>
        <p:spPr>
          <a:xfrm>
            <a:off x="457201" y="1225550"/>
            <a:ext cx="11277600" cy="603904"/>
          </a:xfrm>
        </p:spPr>
        <p:txBody>
          <a:bodyPr/>
          <a:lstStyle/>
          <a:p>
            <a:pPr lvl="0"/>
            <a:r>
              <a:rPr lang="en-US"/>
              <a:t>Sub Title</a:t>
            </a:r>
          </a:p>
        </p:txBody>
      </p:sp>
      <p:sp>
        <p:nvSpPr>
          <p:cNvPr id="14" name="Text Placeholder 1">
            <a:extLst>
              <a:ext uri="{FF2B5EF4-FFF2-40B4-BE49-F238E27FC236}">
                <a16:creationId xmlns:a16="http://schemas.microsoft.com/office/drawing/2014/main" id="{0AA2DBAA-1F7F-CBBF-BFE9-BAF7CD473162}"/>
              </a:ext>
            </a:extLst>
          </p:cNvPr>
          <p:cNvSpPr>
            <a:spLocks noGrp="1"/>
          </p:cNvSpPr>
          <p:nvPr>
            <p:ph idx="1" hasCustomPrompt="1"/>
          </p:nvPr>
        </p:nvSpPr>
        <p:spPr>
          <a:xfrm>
            <a:off x="457200" y="1828800"/>
            <a:ext cx="3657600" cy="45719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Text Placeholder 2">
            <a:extLst>
              <a:ext uri="{FF2B5EF4-FFF2-40B4-BE49-F238E27FC236}">
                <a16:creationId xmlns:a16="http://schemas.microsoft.com/office/drawing/2014/main" id="{BDCF7A71-E79C-A073-DD76-74AF58BD4C12}"/>
              </a:ext>
            </a:extLst>
          </p:cNvPr>
          <p:cNvSpPr>
            <a:spLocks noGrp="1"/>
          </p:cNvSpPr>
          <p:nvPr>
            <p:ph idx="13" hasCustomPrompt="1"/>
          </p:nvPr>
        </p:nvSpPr>
        <p:spPr>
          <a:xfrm>
            <a:off x="4273550" y="1828800"/>
            <a:ext cx="3651250" cy="45720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6" name="Text Placeholder 3">
            <a:extLst>
              <a:ext uri="{FF2B5EF4-FFF2-40B4-BE49-F238E27FC236}">
                <a16:creationId xmlns:a16="http://schemas.microsoft.com/office/drawing/2014/main" id="{C87844C5-0BBC-5A19-6483-4C257EC07FD9}"/>
              </a:ext>
            </a:extLst>
          </p:cNvPr>
          <p:cNvSpPr>
            <a:spLocks noGrp="1"/>
          </p:cNvSpPr>
          <p:nvPr>
            <p:ph idx="14" hasCustomPrompt="1"/>
          </p:nvPr>
        </p:nvSpPr>
        <p:spPr>
          <a:xfrm>
            <a:off x="8077200" y="1828800"/>
            <a:ext cx="4114799" cy="4571999"/>
          </a:xfrm>
          <a:prstGeom prst="rect">
            <a:avLst/>
          </a:prstGeom>
        </p:spPr>
        <p:txBody>
          <a:bodyPr vert="horz" lIns="0" tIns="0" rIns="182880" bIns="0" rtlCol="0">
            <a:noAutofit/>
          </a:bodyPr>
          <a:lstStyle/>
          <a:p>
            <a:pPr lvl="4"/>
            <a:r>
              <a:rPr lang="en-US"/>
              <a:t>Click to add Object</a:t>
            </a:r>
          </a:p>
        </p:txBody>
      </p:sp>
    </p:spTree>
    <p:extLst>
      <p:ext uri="{BB962C8B-B14F-4D97-AF65-F5344CB8AC3E}">
        <p14:creationId xmlns:p14="http://schemas.microsoft.com/office/powerpoint/2010/main" val="3402178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0227-Content-(Light)">
    <p:bg>
      <p:bgPr>
        <a:solidFill>
          <a:schemeClr val="bg1"/>
        </a:solidFill>
        <a:effectLst/>
      </p:bgPr>
    </p:bg>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4B7CD76-4339-B6E2-3996-02098A1F2B46}"/>
              </a:ext>
            </a:extLst>
          </p:cNvPr>
          <p:cNvSpPr>
            <a:spLocks noGrp="1"/>
          </p:cNvSpPr>
          <p:nvPr>
            <p:ph sz="quarter" idx="18" hasCustomPrompt="1"/>
          </p:nvPr>
        </p:nvSpPr>
        <p:spPr>
          <a:xfrm>
            <a:off x="0" y="1981200"/>
            <a:ext cx="12192000" cy="1737360"/>
          </a:xfrm>
        </p:spPr>
        <p:txBody>
          <a:bodyPr>
            <a:noAutofit/>
          </a:bodyPr>
          <a:lstStyle/>
          <a:p>
            <a:pPr lvl="0"/>
            <a:r>
              <a:rPr lang="en-US"/>
              <a:t>Click to add Content</a:t>
            </a:r>
          </a:p>
        </p:txBody>
      </p:sp>
      <p:sp>
        <p:nvSpPr>
          <p:cNvPr id="2" name="Footer Placeholder 1">
            <a:extLst>
              <a:ext uri="{FF2B5EF4-FFF2-40B4-BE49-F238E27FC236}">
                <a16:creationId xmlns:a16="http://schemas.microsoft.com/office/drawing/2014/main" id="{B6487FF5-E5A9-9114-B872-BFAB897544A6}"/>
              </a:ext>
            </a:extLst>
          </p:cNvPr>
          <p:cNvSpPr>
            <a:spLocks noGrp="1"/>
          </p:cNvSpPr>
          <p:nvPr>
            <p:ph type="ftr" sz="quarter" idx="19"/>
          </p:nvPr>
        </p:nvSpPr>
        <p:spPr>
          <a:xfrm>
            <a:off x="126296" y="6583680"/>
            <a:ext cx="182880" cy="182880"/>
          </a:xfrm>
          <a:prstGeom prst="rect">
            <a:avLst/>
          </a:prstGeom>
        </p:spPr>
        <p:txBody>
          <a:bodyPr/>
          <a:lstStyle/>
          <a:p>
            <a:r>
              <a:rPr lang="en-US"/>
              <a:t> </a:t>
            </a:r>
          </a:p>
        </p:txBody>
      </p:sp>
      <p:sp>
        <p:nvSpPr>
          <p:cNvPr id="10" name="Slide Number Placeholder 1">
            <a:extLst>
              <a:ext uri="{FF2B5EF4-FFF2-40B4-BE49-F238E27FC236}">
                <a16:creationId xmlns:a16="http://schemas.microsoft.com/office/drawing/2014/main" id="{2CF07392-E121-24CE-35A0-3015213E97E1}"/>
              </a:ext>
            </a:extLst>
          </p:cNvPr>
          <p:cNvSpPr>
            <a:spLocks noGrp="1"/>
          </p:cNvSpPr>
          <p:nvPr>
            <p:ph type="sldNum" sz="quarter" idx="20"/>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15661C6E-2874-EE00-C558-58C1B750F726}"/>
              </a:ext>
            </a:extLst>
          </p:cNvPr>
          <p:cNvSpPr>
            <a:spLocks noGrp="1"/>
          </p:cNvSpPr>
          <p:nvPr>
            <p:ph type="dt" sz="half" idx="21"/>
          </p:nvPr>
        </p:nvSpPr>
        <p:spPr/>
        <p:txBody>
          <a:bodyPr/>
          <a:lstStyle/>
          <a:p>
            <a:endParaRPr lang="en-US"/>
          </a:p>
        </p:txBody>
      </p:sp>
      <p:sp>
        <p:nvSpPr>
          <p:cNvPr id="4" name="Text Placeholder 1">
            <a:extLst>
              <a:ext uri="{FF2B5EF4-FFF2-40B4-BE49-F238E27FC236}">
                <a16:creationId xmlns:a16="http://schemas.microsoft.com/office/drawing/2014/main" id="{B4C5D52C-E2C8-CD77-EB48-3EEEF9D05919}"/>
              </a:ext>
            </a:extLst>
          </p:cNvPr>
          <p:cNvSpPr>
            <a:spLocks noGrp="1"/>
          </p:cNvSpPr>
          <p:nvPr>
            <p:ph idx="1" hasCustomPrompt="1"/>
          </p:nvPr>
        </p:nvSpPr>
        <p:spPr>
          <a:xfrm>
            <a:off x="457200" y="3840480"/>
            <a:ext cx="5562600" cy="2560320"/>
          </a:xfrm>
          <a:prstGeom prst="rect">
            <a:avLst/>
          </a:prstGeom>
        </p:spPr>
        <p:txBody>
          <a:bodyPr vert="horz" lIns="0" tIns="0" rIns="182880" bIns="9144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5" name="Text Placeholder 2">
            <a:extLst>
              <a:ext uri="{FF2B5EF4-FFF2-40B4-BE49-F238E27FC236}">
                <a16:creationId xmlns:a16="http://schemas.microsoft.com/office/drawing/2014/main" id="{0D7C29EB-4591-892A-156D-98A9E6D97E90}"/>
              </a:ext>
            </a:extLst>
          </p:cNvPr>
          <p:cNvSpPr>
            <a:spLocks noGrp="1"/>
          </p:cNvSpPr>
          <p:nvPr>
            <p:ph idx="13" hasCustomPrompt="1"/>
          </p:nvPr>
        </p:nvSpPr>
        <p:spPr>
          <a:xfrm>
            <a:off x="6172200" y="3840480"/>
            <a:ext cx="5562600" cy="2560320"/>
          </a:xfrm>
          <a:prstGeom prst="rect">
            <a:avLst/>
          </a:prstGeom>
        </p:spPr>
        <p:txBody>
          <a:bodyPr vert="horz" lIns="0" tIns="45720" rIns="182880" bIns="9144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8" name="Text Placeholder 10">
            <a:extLst>
              <a:ext uri="{FF2B5EF4-FFF2-40B4-BE49-F238E27FC236}">
                <a16:creationId xmlns:a16="http://schemas.microsoft.com/office/drawing/2014/main" id="{3EECB8FF-27F6-0902-3CBF-92E00C4E73AE}"/>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1" name="Title 1">
            <a:extLst>
              <a:ext uri="{FF2B5EF4-FFF2-40B4-BE49-F238E27FC236}">
                <a16:creationId xmlns:a16="http://schemas.microsoft.com/office/drawing/2014/main" id="{DF02F0FB-7062-203D-02E8-BF4ECF91336F}"/>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2" name="Text Placeholder 9">
            <a:extLst>
              <a:ext uri="{FF2B5EF4-FFF2-40B4-BE49-F238E27FC236}">
                <a16:creationId xmlns:a16="http://schemas.microsoft.com/office/drawing/2014/main" id="{B75B606A-63F4-FFF9-CD23-C29301B82B6A}"/>
              </a:ext>
            </a:extLst>
          </p:cNvPr>
          <p:cNvSpPr>
            <a:spLocks noGrp="1"/>
          </p:cNvSpPr>
          <p:nvPr>
            <p:ph type="body" sz="quarter" idx="22"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3725338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0237-Content-(Light)">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DECEC7E-4C63-D166-8AD4-627DA59AEEA8}"/>
              </a:ext>
            </a:extLst>
          </p:cNvPr>
          <p:cNvSpPr>
            <a:spLocks noGrp="1"/>
          </p:cNvSpPr>
          <p:nvPr>
            <p:ph type="ftr" sz="quarter" idx="18"/>
          </p:nvPr>
        </p:nvSpPr>
        <p:spPr/>
        <p:txBody>
          <a:bodyPr/>
          <a:lstStyle/>
          <a:p>
            <a:r>
              <a:rPr lang="en-US"/>
              <a:t> </a:t>
            </a:r>
          </a:p>
        </p:txBody>
      </p:sp>
      <p:sp>
        <p:nvSpPr>
          <p:cNvPr id="10" name="Slide Number Placeholder 1">
            <a:extLst>
              <a:ext uri="{FF2B5EF4-FFF2-40B4-BE49-F238E27FC236}">
                <a16:creationId xmlns:a16="http://schemas.microsoft.com/office/drawing/2014/main" id="{61D297AB-4EA6-98C8-5F49-8D03E1DEFF46}"/>
              </a:ext>
            </a:extLst>
          </p:cNvPr>
          <p:cNvSpPr>
            <a:spLocks noGrp="1"/>
          </p:cNvSpPr>
          <p:nvPr>
            <p:ph type="sldNum" sz="quarter" idx="1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876FCC51-7FF3-1EAB-1F6B-D2D27351BDFE}"/>
              </a:ext>
            </a:extLst>
          </p:cNvPr>
          <p:cNvSpPr>
            <a:spLocks noGrp="1"/>
          </p:cNvSpPr>
          <p:nvPr>
            <p:ph type="dt" sz="half" idx="20"/>
          </p:nvPr>
        </p:nvSpPr>
        <p:spPr/>
        <p:txBody>
          <a:bodyPr/>
          <a:lstStyle/>
          <a:p>
            <a:endParaRPr lang="en-US"/>
          </a:p>
        </p:txBody>
      </p:sp>
      <p:sp>
        <p:nvSpPr>
          <p:cNvPr id="4" name="Text Placeholder 10">
            <a:extLst>
              <a:ext uri="{FF2B5EF4-FFF2-40B4-BE49-F238E27FC236}">
                <a16:creationId xmlns:a16="http://schemas.microsoft.com/office/drawing/2014/main" id="{66C2BC2E-25B0-34E0-23B2-8D4DCDE85A79}"/>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738A5D01-FF09-2C68-180F-FFC2C230269F}"/>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E05BD03C-CFB1-FA4D-077E-EB6E2A9384E6}"/>
              </a:ext>
            </a:extLst>
          </p:cNvPr>
          <p:cNvSpPr>
            <a:spLocks noGrp="1"/>
          </p:cNvSpPr>
          <p:nvPr>
            <p:ph type="body" sz="quarter" idx="21" hasCustomPrompt="1"/>
          </p:nvPr>
        </p:nvSpPr>
        <p:spPr>
          <a:xfrm>
            <a:off x="457201" y="1225550"/>
            <a:ext cx="11277600" cy="603904"/>
          </a:xfrm>
        </p:spPr>
        <p:txBody>
          <a:bodyPr/>
          <a:lstStyle/>
          <a:p>
            <a:pPr lvl="0"/>
            <a:r>
              <a:rPr lang="en-US"/>
              <a:t>Sub Title</a:t>
            </a:r>
          </a:p>
        </p:txBody>
      </p:sp>
      <p:sp>
        <p:nvSpPr>
          <p:cNvPr id="11" name="Text Placeholder 1">
            <a:extLst>
              <a:ext uri="{FF2B5EF4-FFF2-40B4-BE49-F238E27FC236}">
                <a16:creationId xmlns:a16="http://schemas.microsoft.com/office/drawing/2014/main" id="{536E4451-732C-76EC-8041-3C1631C240D1}"/>
              </a:ext>
            </a:extLst>
          </p:cNvPr>
          <p:cNvSpPr>
            <a:spLocks noGrp="1"/>
          </p:cNvSpPr>
          <p:nvPr>
            <p:ph idx="1" hasCustomPrompt="1"/>
          </p:nvPr>
        </p:nvSpPr>
        <p:spPr>
          <a:xfrm>
            <a:off x="2497" y="1828800"/>
            <a:ext cx="4114800" cy="4571999"/>
          </a:xfrm>
          <a:prstGeom prst="rect">
            <a:avLst/>
          </a:prstGeom>
        </p:spPr>
        <p:txBody>
          <a:bodyPr vert="horz" lIns="0" tIns="0" rIns="182880" bIns="0" rtlCol="0">
            <a:noAutofit/>
          </a:bodyPr>
          <a:lstStyle/>
          <a:p>
            <a:pPr lvl="4"/>
            <a:r>
              <a:rPr lang="en-US"/>
              <a:t>Click to add Object</a:t>
            </a:r>
          </a:p>
        </p:txBody>
      </p:sp>
      <p:sp>
        <p:nvSpPr>
          <p:cNvPr id="12" name="Text Placeholder 2">
            <a:extLst>
              <a:ext uri="{FF2B5EF4-FFF2-40B4-BE49-F238E27FC236}">
                <a16:creationId xmlns:a16="http://schemas.microsoft.com/office/drawing/2014/main" id="{30E208F4-5B4C-1E29-FC71-02EB351FDE5F}"/>
              </a:ext>
            </a:extLst>
          </p:cNvPr>
          <p:cNvSpPr>
            <a:spLocks noGrp="1"/>
          </p:cNvSpPr>
          <p:nvPr>
            <p:ph idx="13" hasCustomPrompt="1"/>
          </p:nvPr>
        </p:nvSpPr>
        <p:spPr>
          <a:xfrm>
            <a:off x="4276047" y="1828800"/>
            <a:ext cx="3651250" cy="45720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Text Placeholder 3">
            <a:extLst>
              <a:ext uri="{FF2B5EF4-FFF2-40B4-BE49-F238E27FC236}">
                <a16:creationId xmlns:a16="http://schemas.microsoft.com/office/drawing/2014/main" id="{6C4D4112-2975-CE1B-687C-305DF623683B}"/>
              </a:ext>
            </a:extLst>
          </p:cNvPr>
          <p:cNvSpPr>
            <a:spLocks noGrp="1"/>
          </p:cNvSpPr>
          <p:nvPr>
            <p:ph idx="14" hasCustomPrompt="1"/>
          </p:nvPr>
        </p:nvSpPr>
        <p:spPr>
          <a:xfrm>
            <a:off x="8079698" y="1828800"/>
            <a:ext cx="3655102" cy="45719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381946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0239-Content-(Light)">
    <p:bg>
      <p:bgPr>
        <a:solidFill>
          <a:schemeClr val="bg1"/>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135CB3D-1DFD-C63C-3664-D0ACF1A456E4}"/>
              </a:ext>
            </a:extLst>
          </p:cNvPr>
          <p:cNvSpPr>
            <a:spLocks noGrp="1"/>
          </p:cNvSpPr>
          <p:nvPr>
            <p:ph type="pic" sz="quarter" idx="26"/>
          </p:nvPr>
        </p:nvSpPr>
        <p:spPr>
          <a:xfrm>
            <a:off x="457200" y="1981200"/>
            <a:ext cx="1005840" cy="1005840"/>
          </a:xfrm>
        </p:spPr>
        <p:txBody>
          <a:bodyPr>
            <a:noAutofit/>
          </a:bodyPr>
          <a:lstStyle/>
          <a:p>
            <a:endParaRPr lang="en-US"/>
          </a:p>
        </p:txBody>
      </p:sp>
      <p:sp>
        <p:nvSpPr>
          <p:cNvPr id="3" name="Picture Placeholder 2">
            <a:extLst>
              <a:ext uri="{FF2B5EF4-FFF2-40B4-BE49-F238E27FC236}">
                <a16:creationId xmlns:a16="http://schemas.microsoft.com/office/drawing/2014/main" id="{A5F13DA5-BA81-301E-C384-5DED32ED9EAA}"/>
              </a:ext>
            </a:extLst>
          </p:cNvPr>
          <p:cNvSpPr>
            <a:spLocks noGrp="1"/>
          </p:cNvSpPr>
          <p:nvPr>
            <p:ph type="pic" sz="quarter" idx="27"/>
          </p:nvPr>
        </p:nvSpPr>
        <p:spPr>
          <a:xfrm>
            <a:off x="3314700" y="1981200"/>
            <a:ext cx="1005840" cy="1005840"/>
          </a:xfrm>
        </p:spPr>
        <p:txBody>
          <a:bodyPr>
            <a:noAutofit/>
          </a:bodyPr>
          <a:lstStyle/>
          <a:p>
            <a:endParaRPr lang="en-US"/>
          </a:p>
        </p:txBody>
      </p:sp>
      <p:sp>
        <p:nvSpPr>
          <p:cNvPr id="4" name="Picture Placeholder 3">
            <a:extLst>
              <a:ext uri="{FF2B5EF4-FFF2-40B4-BE49-F238E27FC236}">
                <a16:creationId xmlns:a16="http://schemas.microsoft.com/office/drawing/2014/main" id="{E23350A7-4478-75ED-06F9-FA8937664EDC}"/>
              </a:ext>
            </a:extLst>
          </p:cNvPr>
          <p:cNvSpPr>
            <a:spLocks noGrp="1"/>
          </p:cNvSpPr>
          <p:nvPr>
            <p:ph type="pic" sz="quarter" idx="28"/>
          </p:nvPr>
        </p:nvSpPr>
        <p:spPr>
          <a:xfrm>
            <a:off x="6172200" y="1981200"/>
            <a:ext cx="1005840" cy="1005840"/>
          </a:xfrm>
        </p:spPr>
        <p:txBody>
          <a:bodyPr>
            <a:noAutofit/>
          </a:bodyPr>
          <a:lstStyle/>
          <a:p>
            <a:endParaRPr lang="en-US"/>
          </a:p>
        </p:txBody>
      </p:sp>
      <p:sp>
        <p:nvSpPr>
          <p:cNvPr id="5" name="Picture Placeholder 4">
            <a:extLst>
              <a:ext uri="{FF2B5EF4-FFF2-40B4-BE49-F238E27FC236}">
                <a16:creationId xmlns:a16="http://schemas.microsoft.com/office/drawing/2014/main" id="{F511A998-AACA-58B0-82BA-B89B632FC8C2}"/>
              </a:ext>
            </a:extLst>
          </p:cNvPr>
          <p:cNvSpPr>
            <a:spLocks noGrp="1"/>
          </p:cNvSpPr>
          <p:nvPr>
            <p:ph type="pic" sz="quarter" idx="29"/>
          </p:nvPr>
        </p:nvSpPr>
        <p:spPr>
          <a:xfrm>
            <a:off x="9029700" y="1981200"/>
            <a:ext cx="1005840" cy="1005840"/>
          </a:xfrm>
        </p:spPr>
        <p:txBody>
          <a:bodyPr>
            <a:noAutofit/>
          </a:bodyPr>
          <a:lstStyle/>
          <a:p>
            <a:endParaRPr lang="en-US"/>
          </a:p>
        </p:txBody>
      </p:sp>
      <p:sp>
        <p:nvSpPr>
          <p:cNvPr id="11" name="Footer Placeholder 1">
            <a:extLst>
              <a:ext uri="{FF2B5EF4-FFF2-40B4-BE49-F238E27FC236}">
                <a16:creationId xmlns:a16="http://schemas.microsoft.com/office/drawing/2014/main" id="{3480ECF9-7C4F-47C4-A6AA-0F7694897B0F}"/>
              </a:ext>
            </a:extLst>
          </p:cNvPr>
          <p:cNvSpPr>
            <a:spLocks noGrp="1"/>
          </p:cNvSpPr>
          <p:nvPr>
            <p:ph type="ftr" sz="quarter" idx="22"/>
          </p:nvPr>
        </p:nvSpPr>
        <p:spPr/>
        <p:txBody>
          <a:bodyPr/>
          <a:lstStyle/>
          <a:p>
            <a:r>
              <a:rPr lang="en-US"/>
              <a:t> </a:t>
            </a:r>
          </a:p>
        </p:txBody>
      </p:sp>
      <p:sp>
        <p:nvSpPr>
          <p:cNvPr id="19" name="Slide Number Placeholder 1">
            <a:extLst>
              <a:ext uri="{FF2B5EF4-FFF2-40B4-BE49-F238E27FC236}">
                <a16:creationId xmlns:a16="http://schemas.microsoft.com/office/drawing/2014/main" id="{DCD94EB8-C318-13C4-3A64-EC4B8D9241C7}"/>
              </a:ext>
            </a:extLst>
          </p:cNvPr>
          <p:cNvSpPr>
            <a:spLocks noGrp="1"/>
          </p:cNvSpPr>
          <p:nvPr>
            <p:ph type="sldNum" sz="quarter" idx="23"/>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8" name="Date Placeholder 7">
            <a:extLst>
              <a:ext uri="{FF2B5EF4-FFF2-40B4-BE49-F238E27FC236}">
                <a16:creationId xmlns:a16="http://schemas.microsoft.com/office/drawing/2014/main" id="{1D1D9498-9983-D8EA-FDCC-5346E1A48009}"/>
              </a:ext>
            </a:extLst>
          </p:cNvPr>
          <p:cNvSpPr>
            <a:spLocks noGrp="1"/>
          </p:cNvSpPr>
          <p:nvPr>
            <p:ph type="dt" sz="half" idx="30"/>
          </p:nvPr>
        </p:nvSpPr>
        <p:spPr/>
        <p:txBody>
          <a:bodyPr/>
          <a:lstStyle/>
          <a:p>
            <a:endParaRPr lang="en-US"/>
          </a:p>
        </p:txBody>
      </p:sp>
      <p:sp>
        <p:nvSpPr>
          <p:cNvPr id="12" name="Text Placeholder 10">
            <a:extLst>
              <a:ext uri="{FF2B5EF4-FFF2-40B4-BE49-F238E27FC236}">
                <a16:creationId xmlns:a16="http://schemas.microsoft.com/office/drawing/2014/main" id="{AC98F11E-34D7-2280-87BD-B95A6BCCA295}"/>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3" name="Title 1">
            <a:extLst>
              <a:ext uri="{FF2B5EF4-FFF2-40B4-BE49-F238E27FC236}">
                <a16:creationId xmlns:a16="http://schemas.microsoft.com/office/drawing/2014/main" id="{257670A6-9E16-EB6C-6BF7-E4D64D300066}"/>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4" name="Text Placeholder 9">
            <a:extLst>
              <a:ext uri="{FF2B5EF4-FFF2-40B4-BE49-F238E27FC236}">
                <a16:creationId xmlns:a16="http://schemas.microsoft.com/office/drawing/2014/main" id="{617D0AC6-B75B-FB3B-11F1-7B4A45F7C514}"/>
              </a:ext>
            </a:extLst>
          </p:cNvPr>
          <p:cNvSpPr>
            <a:spLocks noGrp="1"/>
          </p:cNvSpPr>
          <p:nvPr>
            <p:ph type="body" sz="quarter" idx="20" hasCustomPrompt="1"/>
          </p:nvPr>
        </p:nvSpPr>
        <p:spPr>
          <a:xfrm>
            <a:off x="457201" y="1225550"/>
            <a:ext cx="11277600" cy="603904"/>
          </a:xfrm>
        </p:spPr>
        <p:txBody>
          <a:bodyPr/>
          <a:lstStyle/>
          <a:p>
            <a:pPr lvl="0"/>
            <a:r>
              <a:rPr lang="en-US"/>
              <a:t>Sub Title</a:t>
            </a:r>
          </a:p>
        </p:txBody>
      </p:sp>
      <p:sp>
        <p:nvSpPr>
          <p:cNvPr id="23" name="Text Placeholder 1">
            <a:extLst>
              <a:ext uri="{FF2B5EF4-FFF2-40B4-BE49-F238E27FC236}">
                <a16:creationId xmlns:a16="http://schemas.microsoft.com/office/drawing/2014/main" id="{D02D0097-7A92-B95B-96E7-5DB8D93A9BE8}"/>
              </a:ext>
            </a:extLst>
          </p:cNvPr>
          <p:cNvSpPr>
            <a:spLocks noGrp="1"/>
          </p:cNvSpPr>
          <p:nvPr>
            <p:ph idx="1" hasCustomPrompt="1"/>
          </p:nvPr>
        </p:nvSpPr>
        <p:spPr>
          <a:xfrm>
            <a:off x="457200" y="3167741"/>
            <a:ext cx="2705100" cy="32004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4" name="Text Placeholder 2">
            <a:extLst>
              <a:ext uri="{FF2B5EF4-FFF2-40B4-BE49-F238E27FC236}">
                <a16:creationId xmlns:a16="http://schemas.microsoft.com/office/drawing/2014/main" id="{819CAACD-2B03-8DAB-361A-67E28FB8548B}"/>
              </a:ext>
            </a:extLst>
          </p:cNvPr>
          <p:cNvSpPr>
            <a:spLocks noGrp="1"/>
          </p:cNvSpPr>
          <p:nvPr>
            <p:ph idx="13" hasCustomPrompt="1"/>
          </p:nvPr>
        </p:nvSpPr>
        <p:spPr>
          <a:xfrm>
            <a:off x="3314700" y="3167742"/>
            <a:ext cx="2705100" cy="32004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5" name="Text Placeholder 3">
            <a:extLst>
              <a:ext uri="{FF2B5EF4-FFF2-40B4-BE49-F238E27FC236}">
                <a16:creationId xmlns:a16="http://schemas.microsoft.com/office/drawing/2014/main" id="{0167CCEF-76F5-F221-E6AD-37EF2270911B}"/>
              </a:ext>
            </a:extLst>
          </p:cNvPr>
          <p:cNvSpPr>
            <a:spLocks noGrp="1"/>
          </p:cNvSpPr>
          <p:nvPr>
            <p:ph idx="14" hasCustomPrompt="1"/>
          </p:nvPr>
        </p:nvSpPr>
        <p:spPr>
          <a:xfrm>
            <a:off x="6172200" y="3167741"/>
            <a:ext cx="2705100" cy="32004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6" name="Text Placeholder 4">
            <a:extLst>
              <a:ext uri="{FF2B5EF4-FFF2-40B4-BE49-F238E27FC236}">
                <a16:creationId xmlns:a16="http://schemas.microsoft.com/office/drawing/2014/main" id="{CEF5440D-01D2-7FCD-DCA1-CC33EF11E947}"/>
              </a:ext>
            </a:extLst>
          </p:cNvPr>
          <p:cNvSpPr>
            <a:spLocks noGrp="1"/>
          </p:cNvSpPr>
          <p:nvPr>
            <p:ph idx="16" hasCustomPrompt="1"/>
          </p:nvPr>
        </p:nvSpPr>
        <p:spPr>
          <a:xfrm>
            <a:off x="9029700" y="3167741"/>
            <a:ext cx="2705100" cy="32004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1275682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0241-Content-(Light)">
    <p:bg>
      <p:bgPr>
        <a:solidFill>
          <a:schemeClr val="bg1"/>
        </a:solidFill>
        <a:effectLst/>
      </p:bgPr>
    </p:bg>
    <p:spTree>
      <p:nvGrpSpPr>
        <p:cNvPr id="1" name=""/>
        <p:cNvGrpSpPr/>
        <p:nvPr/>
      </p:nvGrpSpPr>
      <p:grpSpPr>
        <a:xfrm>
          <a:off x="0" y="0"/>
          <a:ext cx="0" cy="0"/>
          <a:chOff x="0" y="0"/>
          <a:chExt cx="0" cy="0"/>
        </a:xfrm>
      </p:grpSpPr>
      <p:sp>
        <p:nvSpPr>
          <p:cNvPr id="14" name="Content Placeholder 1">
            <a:extLst>
              <a:ext uri="{FF2B5EF4-FFF2-40B4-BE49-F238E27FC236}">
                <a16:creationId xmlns:a16="http://schemas.microsoft.com/office/drawing/2014/main" id="{088B9063-F07F-7520-8ED7-2CE10872F6C0}"/>
              </a:ext>
            </a:extLst>
          </p:cNvPr>
          <p:cNvSpPr>
            <a:spLocks noGrp="1"/>
          </p:cNvSpPr>
          <p:nvPr>
            <p:ph sz="quarter" idx="18" hasCustomPrompt="1"/>
          </p:nvPr>
        </p:nvSpPr>
        <p:spPr>
          <a:xfrm>
            <a:off x="457200" y="1981200"/>
            <a:ext cx="2705100" cy="1371600"/>
          </a:xfrm>
        </p:spPr>
        <p:txBody>
          <a:bodyPr>
            <a:noAutofit/>
          </a:bodyPr>
          <a:lstStyle/>
          <a:p>
            <a:pPr lvl="5"/>
            <a:r>
              <a:rPr lang="en-US"/>
              <a:t>Click to add Content</a:t>
            </a:r>
          </a:p>
        </p:txBody>
      </p:sp>
      <p:sp>
        <p:nvSpPr>
          <p:cNvPr id="15" name="Content Placeholder 2">
            <a:extLst>
              <a:ext uri="{FF2B5EF4-FFF2-40B4-BE49-F238E27FC236}">
                <a16:creationId xmlns:a16="http://schemas.microsoft.com/office/drawing/2014/main" id="{306C9C05-AE45-1A4F-154F-F590AD17C2C4}"/>
              </a:ext>
            </a:extLst>
          </p:cNvPr>
          <p:cNvSpPr>
            <a:spLocks noGrp="1"/>
          </p:cNvSpPr>
          <p:nvPr>
            <p:ph sz="quarter" idx="19" hasCustomPrompt="1"/>
          </p:nvPr>
        </p:nvSpPr>
        <p:spPr>
          <a:xfrm>
            <a:off x="3314700" y="1981201"/>
            <a:ext cx="2705100" cy="1371600"/>
          </a:xfrm>
        </p:spPr>
        <p:txBody>
          <a:bodyPr>
            <a:noAutofit/>
          </a:bodyPr>
          <a:lstStyle/>
          <a:p>
            <a:pPr lvl="5"/>
            <a:r>
              <a:rPr lang="en-US"/>
              <a:t>Click to add Content</a:t>
            </a:r>
          </a:p>
        </p:txBody>
      </p:sp>
      <p:sp>
        <p:nvSpPr>
          <p:cNvPr id="16" name="Content Placeholder 3">
            <a:extLst>
              <a:ext uri="{FF2B5EF4-FFF2-40B4-BE49-F238E27FC236}">
                <a16:creationId xmlns:a16="http://schemas.microsoft.com/office/drawing/2014/main" id="{A83839D2-2773-74E6-A6DE-3F62E7F59A93}"/>
              </a:ext>
            </a:extLst>
          </p:cNvPr>
          <p:cNvSpPr>
            <a:spLocks noGrp="1"/>
          </p:cNvSpPr>
          <p:nvPr>
            <p:ph sz="quarter" idx="20" hasCustomPrompt="1"/>
          </p:nvPr>
        </p:nvSpPr>
        <p:spPr>
          <a:xfrm>
            <a:off x="6172200" y="1981201"/>
            <a:ext cx="2705100" cy="1371599"/>
          </a:xfrm>
        </p:spPr>
        <p:txBody>
          <a:bodyPr>
            <a:noAutofit/>
          </a:bodyPr>
          <a:lstStyle/>
          <a:p>
            <a:pPr lvl="5"/>
            <a:r>
              <a:rPr lang="en-US"/>
              <a:t>Click to add Content</a:t>
            </a:r>
          </a:p>
        </p:txBody>
      </p:sp>
      <p:sp>
        <p:nvSpPr>
          <p:cNvPr id="17" name="Content Placeholder 4">
            <a:extLst>
              <a:ext uri="{FF2B5EF4-FFF2-40B4-BE49-F238E27FC236}">
                <a16:creationId xmlns:a16="http://schemas.microsoft.com/office/drawing/2014/main" id="{327814DC-7100-1CD2-598C-5F1AFD05A119}"/>
              </a:ext>
            </a:extLst>
          </p:cNvPr>
          <p:cNvSpPr>
            <a:spLocks noGrp="1"/>
          </p:cNvSpPr>
          <p:nvPr>
            <p:ph sz="quarter" idx="21" hasCustomPrompt="1"/>
          </p:nvPr>
        </p:nvSpPr>
        <p:spPr>
          <a:xfrm>
            <a:off x="9029700" y="1981201"/>
            <a:ext cx="2705100" cy="1371599"/>
          </a:xfrm>
        </p:spPr>
        <p:txBody>
          <a:bodyPr>
            <a:noAutofit/>
          </a:bodyPr>
          <a:lstStyle/>
          <a:p>
            <a:pPr lvl="5"/>
            <a:r>
              <a:rPr lang="en-US"/>
              <a:t>Click to add Content</a:t>
            </a:r>
          </a:p>
        </p:txBody>
      </p:sp>
      <p:sp>
        <p:nvSpPr>
          <p:cNvPr id="2" name="Footer Placeholder 1">
            <a:extLst>
              <a:ext uri="{FF2B5EF4-FFF2-40B4-BE49-F238E27FC236}">
                <a16:creationId xmlns:a16="http://schemas.microsoft.com/office/drawing/2014/main" id="{31400C5E-AF2F-9185-796D-6D69DBAC121F}"/>
              </a:ext>
            </a:extLst>
          </p:cNvPr>
          <p:cNvSpPr>
            <a:spLocks noGrp="1"/>
          </p:cNvSpPr>
          <p:nvPr>
            <p:ph type="ftr" sz="quarter" idx="22"/>
          </p:nvPr>
        </p:nvSpPr>
        <p:spPr/>
        <p:txBody>
          <a:bodyPr/>
          <a:lstStyle/>
          <a:p>
            <a:r>
              <a:rPr lang="en-US"/>
              <a:t> </a:t>
            </a:r>
          </a:p>
        </p:txBody>
      </p:sp>
      <p:sp>
        <p:nvSpPr>
          <p:cNvPr id="11" name="Slide Number Placeholder 1">
            <a:extLst>
              <a:ext uri="{FF2B5EF4-FFF2-40B4-BE49-F238E27FC236}">
                <a16:creationId xmlns:a16="http://schemas.microsoft.com/office/drawing/2014/main" id="{F29995DE-9FD5-414B-A8EC-7AA0ABBC9689}"/>
              </a:ext>
            </a:extLst>
          </p:cNvPr>
          <p:cNvSpPr>
            <a:spLocks noGrp="1"/>
          </p:cNvSpPr>
          <p:nvPr>
            <p:ph type="sldNum" sz="quarter" idx="23"/>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013475D6-4E7B-36AC-E56B-E87D727EB048}"/>
              </a:ext>
            </a:extLst>
          </p:cNvPr>
          <p:cNvSpPr>
            <a:spLocks noGrp="1"/>
          </p:cNvSpPr>
          <p:nvPr>
            <p:ph type="dt" sz="half" idx="24"/>
          </p:nvPr>
        </p:nvSpPr>
        <p:spPr/>
        <p:txBody>
          <a:bodyPr/>
          <a:lstStyle/>
          <a:p>
            <a:endParaRPr lang="en-US"/>
          </a:p>
        </p:txBody>
      </p:sp>
      <p:sp>
        <p:nvSpPr>
          <p:cNvPr id="4" name="Text Placeholder 10">
            <a:extLst>
              <a:ext uri="{FF2B5EF4-FFF2-40B4-BE49-F238E27FC236}">
                <a16:creationId xmlns:a16="http://schemas.microsoft.com/office/drawing/2014/main" id="{8810E247-3E47-92C8-A19A-0A6AB9116311}"/>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00085A86-73E8-5A5C-2ED9-87188EAEA32F}"/>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3866AB35-32E8-2B2E-73F1-644CDE1BE73F}"/>
              </a:ext>
            </a:extLst>
          </p:cNvPr>
          <p:cNvSpPr>
            <a:spLocks noGrp="1"/>
          </p:cNvSpPr>
          <p:nvPr>
            <p:ph type="body" sz="quarter" idx="25" hasCustomPrompt="1"/>
          </p:nvPr>
        </p:nvSpPr>
        <p:spPr>
          <a:xfrm>
            <a:off x="457201" y="1225550"/>
            <a:ext cx="11277600" cy="603904"/>
          </a:xfrm>
        </p:spPr>
        <p:txBody>
          <a:bodyPr/>
          <a:lstStyle/>
          <a:p>
            <a:pPr lvl="0"/>
            <a:r>
              <a:rPr lang="en-US"/>
              <a:t>Sub Title</a:t>
            </a:r>
          </a:p>
        </p:txBody>
      </p:sp>
      <p:sp>
        <p:nvSpPr>
          <p:cNvPr id="23" name="Text Placeholder 1">
            <a:extLst>
              <a:ext uri="{FF2B5EF4-FFF2-40B4-BE49-F238E27FC236}">
                <a16:creationId xmlns:a16="http://schemas.microsoft.com/office/drawing/2014/main" id="{561ADE85-3353-ED9B-66F2-A3A8CA637160}"/>
              </a:ext>
            </a:extLst>
          </p:cNvPr>
          <p:cNvSpPr>
            <a:spLocks noGrp="1"/>
          </p:cNvSpPr>
          <p:nvPr>
            <p:ph idx="1" hasCustomPrompt="1"/>
          </p:nvPr>
        </p:nvSpPr>
        <p:spPr>
          <a:xfrm>
            <a:off x="457200" y="3505201"/>
            <a:ext cx="2705100" cy="28955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4" name="Text Placeholder 2">
            <a:extLst>
              <a:ext uri="{FF2B5EF4-FFF2-40B4-BE49-F238E27FC236}">
                <a16:creationId xmlns:a16="http://schemas.microsoft.com/office/drawing/2014/main" id="{81EA8D59-1828-7E34-A312-44F705816DFC}"/>
              </a:ext>
            </a:extLst>
          </p:cNvPr>
          <p:cNvSpPr>
            <a:spLocks noGrp="1"/>
          </p:cNvSpPr>
          <p:nvPr>
            <p:ph idx="13" hasCustomPrompt="1"/>
          </p:nvPr>
        </p:nvSpPr>
        <p:spPr>
          <a:xfrm>
            <a:off x="3314700" y="3505201"/>
            <a:ext cx="2705100" cy="28955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5" name="Text Placeholder 3">
            <a:extLst>
              <a:ext uri="{FF2B5EF4-FFF2-40B4-BE49-F238E27FC236}">
                <a16:creationId xmlns:a16="http://schemas.microsoft.com/office/drawing/2014/main" id="{ACBE9505-CBD0-C704-3832-F7DCDE010018}"/>
              </a:ext>
            </a:extLst>
          </p:cNvPr>
          <p:cNvSpPr>
            <a:spLocks noGrp="1"/>
          </p:cNvSpPr>
          <p:nvPr>
            <p:ph idx="14" hasCustomPrompt="1"/>
          </p:nvPr>
        </p:nvSpPr>
        <p:spPr>
          <a:xfrm>
            <a:off x="6172200" y="3505201"/>
            <a:ext cx="2705100" cy="28955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6" name="Text Placeholder 4">
            <a:extLst>
              <a:ext uri="{FF2B5EF4-FFF2-40B4-BE49-F238E27FC236}">
                <a16:creationId xmlns:a16="http://schemas.microsoft.com/office/drawing/2014/main" id="{09C1DCD3-6C14-5936-604C-8894F42BF476}"/>
              </a:ext>
            </a:extLst>
          </p:cNvPr>
          <p:cNvSpPr>
            <a:spLocks noGrp="1"/>
          </p:cNvSpPr>
          <p:nvPr>
            <p:ph idx="16" hasCustomPrompt="1"/>
          </p:nvPr>
        </p:nvSpPr>
        <p:spPr>
          <a:xfrm>
            <a:off x="9029700" y="3505200"/>
            <a:ext cx="2705100" cy="28955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1305942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0243-Content-(Light)">
    <p:bg>
      <p:bgPr>
        <a:solidFill>
          <a:schemeClr val="bg1"/>
        </a:solidFill>
        <a:effectLst/>
      </p:bgPr>
    </p:bg>
    <p:spTree>
      <p:nvGrpSpPr>
        <p:cNvPr id="1" name=""/>
        <p:cNvGrpSpPr/>
        <p:nvPr/>
      </p:nvGrpSpPr>
      <p:grpSpPr>
        <a:xfrm>
          <a:off x="0" y="0"/>
          <a:ext cx="0" cy="0"/>
          <a:chOff x="0" y="0"/>
          <a:chExt cx="0" cy="0"/>
        </a:xfrm>
      </p:grpSpPr>
      <p:sp>
        <p:nvSpPr>
          <p:cNvPr id="13" name="Content Placeholder 1">
            <a:extLst>
              <a:ext uri="{FF2B5EF4-FFF2-40B4-BE49-F238E27FC236}">
                <a16:creationId xmlns:a16="http://schemas.microsoft.com/office/drawing/2014/main" id="{B0D84ADB-8723-319E-802E-866DC643A787}"/>
              </a:ext>
            </a:extLst>
          </p:cNvPr>
          <p:cNvSpPr>
            <a:spLocks noGrp="1"/>
          </p:cNvSpPr>
          <p:nvPr>
            <p:ph sz="quarter" idx="18" hasCustomPrompt="1"/>
          </p:nvPr>
        </p:nvSpPr>
        <p:spPr>
          <a:xfrm>
            <a:off x="0" y="1981200"/>
            <a:ext cx="12192000" cy="1737360"/>
          </a:xfrm>
        </p:spPr>
        <p:txBody>
          <a:bodyPr>
            <a:noAutofit/>
          </a:bodyPr>
          <a:lstStyle/>
          <a:p>
            <a:pPr lvl="0"/>
            <a:r>
              <a:rPr lang="en-US"/>
              <a:t>Click to add Content</a:t>
            </a:r>
          </a:p>
        </p:txBody>
      </p:sp>
      <p:sp>
        <p:nvSpPr>
          <p:cNvPr id="2" name="Footer Placeholder 1">
            <a:extLst>
              <a:ext uri="{FF2B5EF4-FFF2-40B4-BE49-F238E27FC236}">
                <a16:creationId xmlns:a16="http://schemas.microsoft.com/office/drawing/2014/main" id="{5B554AAF-532B-1BD3-61D5-EEC83E5E0357}"/>
              </a:ext>
            </a:extLst>
          </p:cNvPr>
          <p:cNvSpPr>
            <a:spLocks noGrp="1"/>
          </p:cNvSpPr>
          <p:nvPr>
            <p:ph type="ftr" sz="quarter" idx="19"/>
          </p:nvPr>
        </p:nvSpPr>
        <p:spPr/>
        <p:txBody>
          <a:bodyPr/>
          <a:lstStyle/>
          <a:p>
            <a:r>
              <a:rPr lang="en-US"/>
              <a:t> </a:t>
            </a:r>
          </a:p>
        </p:txBody>
      </p:sp>
      <p:sp>
        <p:nvSpPr>
          <p:cNvPr id="11" name="Slide Number Placeholder 1">
            <a:extLst>
              <a:ext uri="{FF2B5EF4-FFF2-40B4-BE49-F238E27FC236}">
                <a16:creationId xmlns:a16="http://schemas.microsoft.com/office/drawing/2014/main" id="{345D2F30-CB01-BB3E-DACA-ED2284E1EB51}"/>
              </a:ext>
            </a:extLst>
          </p:cNvPr>
          <p:cNvSpPr>
            <a:spLocks noGrp="1"/>
          </p:cNvSpPr>
          <p:nvPr>
            <p:ph type="sldNum" sz="quarter" idx="20"/>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E4F0CE5F-FC71-BB61-10D3-AA295B36C9DC}"/>
              </a:ext>
            </a:extLst>
          </p:cNvPr>
          <p:cNvSpPr>
            <a:spLocks noGrp="1"/>
          </p:cNvSpPr>
          <p:nvPr>
            <p:ph type="dt" sz="half" idx="21"/>
          </p:nvPr>
        </p:nvSpPr>
        <p:spPr/>
        <p:txBody>
          <a:bodyPr/>
          <a:lstStyle/>
          <a:p>
            <a:endParaRPr lang="en-US"/>
          </a:p>
        </p:txBody>
      </p:sp>
      <p:sp>
        <p:nvSpPr>
          <p:cNvPr id="4" name="Text Placeholder 10">
            <a:extLst>
              <a:ext uri="{FF2B5EF4-FFF2-40B4-BE49-F238E27FC236}">
                <a16:creationId xmlns:a16="http://schemas.microsoft.com/office/drawing/2014/main" id="{D0A5275F-7D16-568B-B077-6B499856E75B}"/>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2495324E-D49F-B882-41D6-BC7FDDB84B97}"/>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23352505-D91C-9C88-2996-49044E8F5326}"/>
              </a:ext>
            </a:extLst>
          </p:cNvPr>
          <p:cNvSpPr>
            <a:spLocks noGrp="1"/>
          </p:cNvSpPr>
          <p:nvPr>
            <p:ph type="body" sz="quarter" idx="22" hasCustomPrompt="1"/>
          </p:nvPr>
        </p:nvSpPr>
        <p:spPr>
          <a:xfrm>
            <a:off x="457201" y="1225550"/>
            <a:ext cx="11277600" cy="603904"/>
          </a:xfrm>
        </p:spPr>
        <p:txBody>
          <a:bodyPr/>
          <a:lstStyle/>
          <a:p>
            <a:pPr lvl="0"/>
            <a:r>
              <a:rPr lang="en-US"/>
              <a:t>Sub Title</a:t>
            </a:r>
          </a:p>
        </p:txBody>
      </p:sp>
      <p:sp>
        <p:nvSpPr>
          <p:cNvPr id="12" name="Text Placeholder 1">
            <a:extLst>
              <a:ext uri="{FF2B5EF4-FFF2-40B4-BE49-F238E27FC236}">
                <a16:creationId xmlns:a16="http://schemas.microsoft.com/office/drawing/2014/main" id="{62C459B7-3980-335C-6370-4E2D17FFC79D}"/>
              </a:ext>
            </a:extLst>
          </p:cNvPr>
          <p:cNvSpPr>
            <a:spLocks noGrp="1"/>
          </p:cNvSpPr>
          <p:nvPr>
            <p:ph idx="1" hasCustomPrompt="1"/>
          </p:nvPr>
        </p:nvSpPr>
        <p:spPr>
          <a:xfrm>
            <a:off x="457200" y="3938449"/>
            <a:ext cx="2705100" cy="246888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Text Placeholder 2">
            <a:extLst>
              <a:ext uri="{FF2B5EF4-FFF2-40B4-BE49-F238E27FC236}">
                <a16:creationId xmlns:a16="http://schemas.microsoft.com/office/drawing/2014/main" id="{3CC09DB1-AE85-475D-086F-FF12BF88D41E}"/>
              </a:ext>
            </a:extLst>
          </p:cNvPr>
          <p:cNvSpPr>
            <a:spLocks noGrp="1"/>
          </p:cNvSpPr>
          <p:nvPr>
            <p:ph idx="13" hasCustomPrompt="1"/>
          </p:nvPr>
        </p:nvSpPr>
        <p:spPr>
          <a:xfrm>
            <a:off x="3314700" y="3938450"/>
            <a:ext cx="2705100" cy="246888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Text Placeholder 3">
            <a:extLst>
              <a:ext uri="{FF2B5EF4-FFF2-40B4-BE49-F238E27FC236}">
                <a16:creationId xmlns:a16="http://schemas.microsoft.com/office/drawing/2014/main" id="{F90E82B1-3C88-B47C-BB29-F0C4FAD7FB50}"/>
              </a:ext>
            </a:extLst>
          </p:cNvPr>
          <p:cNvSpPr>
            <a:spLocks noGrp="1"/>
          </p:cNvSpPr>
          <p:nvPr>
            <p:ph idx="14" hasCustomPrompt="1"/>
          </p:nvPr>
        </p:nvSpPr>
        <p:spPr>
          <a:xfrm>
            <a:off x="6172200" y="3938449"/>
            <a:ext cx="2705100" cy="246888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6" name="Text Placeholder 4">
            <a:extLst>
              <a:ext uri="{FF2B5EF4-FFF2-40B4-BE49-F238E27FC236}">
                <a16:creationId xmlns:a16="http://schemas.microsoft.com/office/drawing/2014/main" id="{6FA68CE8-B34A-CE33-40EB-0E20C9BFB657}"/>
              </a:ext>
            </a:extLst>
          </p:cNvPr>
          <p:cNvSpPr>
            <a:spLocks noGrp="1"/>
          </p:cNvSpPr>
          <p:nvPr>
            <p:ph idx="16" hasCustomPrompt="1"/>
          </p:nvPr>
        </p:nvSpPr>
        <p:spPr>
          <a:xfrm>
            <a:off x="9029700" y="3938449"/>
            <a:ext cx="2705100" cy="246888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139365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0245-Content-(Light)">
    <p:bg>
      <p:bgPr>
        <a:solidFill>
          <a:schemeClr val="bg1"/>
        </a:solidFill>
        <a:effectLst/>
      </p:bgPr>
    </p:bg>
    <p:spTree>
      <p:nvGrpSpPr>
        <p:cNvPr id="1" name=""/>
        <p:cNvGrpSpPr/>
        <p:nvPr/>
      </p:nvGrpSpPr>
      <p:grpSpPr>
        <a:xfrm>
          <a:off x="0" y="0"/>
          <a:ext cx="0" cy="0"/>
          <a:chOff x="0" y="0"/>
          <a:chExt cx="0" cy="0"/>
        </a:xfrm>
      </p:grpSpPr>
      <p:sp>
        <p:nvSpPr>
          <p:cNvPr id="4" name="Picture Placeholder 1">
            <a:extLst>
              <a:ext uri="{FF2B5EF4-FFF2-40B4-BE49-F238E27FC236}">
                <a16:creationId xmlns:a16="http://schemas.microsoft.com/office/drawing/2014/main" id="{3FE5B1CA-738C-6FEB-554E-C2ADB950BAF2}"/>
              </a:ext>
            </a:extLst>
          </p:cNvPr>
          <p:cNvSpPr>
            <a:spLocks noGrp="1"/>
          </p:cNvSpPr>
          <p:nvPr>
            <p:ph type="pic" sz="quarter" idx="26"/>
          </p:nvPr>
        </p:nvSpPr>
        <p:spPr>
          <a:xfrm>
            <a:off x="457200" y="1981200"/>
            <a:ext cx="1005840" cy="1005840"/>
          </a:xfrm>
        </p:spPr>
        <p:txBody>
          <a:bodyPr>
            <a:noAutofit/>
          </a:bodyPr>
          <a:lstStyle/>
          <a:p>
            <a:endParaRPr lang="en-US"/>
          </a:p>
        </p:txBody>
      </p:sp>
      <p:sp>
        <p:nvSpPr>
          <p:cNvPr id="5" name="Picture Placeholder 2">
            <a:extLst>
              <a:ext uri="{FF2B5EF4-FFF2-40B4-BE49-F238E27FC236}">
                <a16:creationId xmlns:a16="http://schemas.microsoft.com/office/drawing/2014/main" id="{52531EE6-2B7D-C3E3-DF99-5F445A4D706D}"/>
              </a:ext>
            </a:extLst>
          </p:cNvPr>
          <p:cNvSpPr>
            <a:spLocks noGrp="1"/>
          </p:cNvSpPr>
          <p:nvPr>
            <p:ph type="pic" sz="quarter" idx="27"/>
          </p:nvPr>
        </p:nvSpPr>
        <p:spPr>
          <a:xfrm>
            <a:off x="2750820" y="1981200"/>
            <a:ext cx="1005840" cy="1005840"/>
          </a:xfrm>
        </p:spPr>
        <p:txBody>
          <a:bodyPr>
            <a:noAutofit/>
          </a:bodyPr>
          <a:lstStyle/>
          <a:p>
            <a:endParaRPr lang="en-US"/>
          </a:p>
        </p:txBody>
      </p:sp>
      <p:sp>
        <p:nvSpPr>
          <p:cNvPr id="8" name="Picture Placeholder 3">
            <a:extLst>
              <a:ext uri="{FF2B5EF4-FFF2-40B4-BE49-F238E27FC236}">
                <a16:creationId xmlns:a16="http://schemas.microsoft.com/office/drawing/2014/main" id="{7EC53369-AB7A-AF7E-770F-43B77B002328}"/>
              </a:ext>
            </a:extLst>
          </p:cNvPr>
          <p:cNvSpPr>
            <a:spLocks noGrp="1"/>
          </p:cNvSpPr>
          <p:nvPr>
            <p:ph type="pic" sz="quarter" idx="28"/>
          </p:nvPr>
        </p:nvSpPr>
        <p:spPr>
          <a:xfrm>
            <a:off x="5044440" y="1981200"/>
            <a:ext cx="1005840" cy="1005840"/>
          </a:xfrm>
        </p:spPr>
        <p:txBody>
          <a:bodyPr>
            <a:noAutofit/>
          </a:bodyPr>
          <a:lstStyle/>
          <a:p>
            <a:endParaRPr lang="en-US"/>
          </a:p>
        </p:txBody>
      </p:sp>
      <p:sp>
        <p:nvSpPr>
          <p:cNvPr id="12" name="Picture Placeholder 4">
            <a:extLst>
              <a:ext uri="{FF2B5EF4-FFF2-40B4-BE49-F238E27FC236}">
                <a16:creationId xmlns:a16="http://schemas.microsoft.com/office/drawing/2014/main" id="{EC4A09B5-5254-FAA1-3218-0B7B2B088FE6}"/>
              </a:ext>
            </a:extLst>
          </p:cNvPr>
          <p:cNvSpPr>
            <a:spLocks noGrp="1"/>
          </p:cNvSpPr>
          <p:nvPr>
            <p:ph type="pic" sz="quarter" idx="29"/>
          </p:nvPr>
        </p:nvSpPr>
        <p:spPr>
          <a:xfrm>
            <a:off x="7338060" y="1981200"/>
            <a:ext cx="1005840" cy="1005840"/>
          </a:xfrm>
        </p:spPr>
        <p:txBody>
          <a:bodyPr>
            <a:noAutofit/>
          </a:bodyPr>
          <a:lstStyle/>
          <a:p>
            <a:endParaRPr lang="en-US"/>
          </a:p>
        </p:txBody>
      </p:sp>
      <p:sp>
        <p:nvSpPr>
          <p:cNvPr id="19" name="Picture Placeholder 5">
            <a:extLst>
              <a:ext uri="{FF2B5EF4-FFF2-40B4-BE49-F238E27FC236}">
                <a16:creationId xmlns:a16="http://schemas.microsoft.com/office/drawing/2014/main" id="{B8A4F8B6-8AA5-5CE6-818B-CE209B34F091}"/>
              </a:ext>
            </a:extLst>
          </p:cNvPr>
          <p:cNvSpPr>
            <a:spLocks noGrp="1"/>
          </p:cNvSpPr>
          <p:nvPr>
            <p:ph type="pic" sz="quarter" idx="30"/>
          </p:nvPr>
        </p:nvSpPr>
        <p:spPr>
          <a:xfrm>
            <a:off x="9631680" y="1981200"/>
            <a:ext cx="1005840" cy="1005840"/>
          </a:xfrm>
        </p:spPr>
        <p:txBody>
          <a:bodyPr>
            <a:noAutofit/>
          </a:bodyPr>
          <a:lstStyle/>
          <a:p>
            <a:endParaRPr lang="en-US"/>
          </a:p>
        </p:txBody>
      </p:sp>
      <p:sp>
        <p:nvSpPr>
          <p:cNvPr id="2" name="Footer Placeholder 1">
            <a:extLst>
              <a:ext uri="{FF2B5EF4-FFF2-40B4-BE49-F238E27FC236}">
                <a16:creationId xmlns:a16="http://schemas.microsoft.com/office/drawing/2014/main" id="{DF859498-1432-80C2-41E1-1F633D99145F}"/>
              </a:ext>
            </a:extLst>
          </p:cNvPr>
          <p:cNvSpPr>
            <a:spLocks noGrp="1"/>
          </p:cNvSpPr>
          <p:nvPr>
            <p:ph type="ftr" sz="quarter" idx="24"/>
          </p:nvPr>
        </p:nvSpPr>
        <p:spPr/>
        <p:txBody>
          <a:bodyPr/>
          <a:lstStyle/>
          <a:p>
            <a:r>
              <a:rPr lang="en-US"/>
              <a:t> </a:t>
            </a:r>
          </a:p>
        </p:txBody>
      </p:sp>
      <p:sp>
        <p:nvSpPr>
          <p:cNvPr id="11" name="Slide Number Placeholder 1">
            <a:extLst>
              <a:ext uri="{FF2B5EF4-FFF2-40B4-BE49-F238E27FC236}">
                <a16:creationId xmlns:a16="http://schemas.microsoft.com/office/drawing/2014/main" id="{A7835263-BE91-FD74-19B0-034D15E37BC5}"/>
              </a:ext>
            </a:extLst>
          </p:cNvPr>
          <p:cNvSpPr>
            <a:spLocks noGrp="1"/>
          </p:cNvSpPr>
          <p:nvPr>
            <p:ph type="sldNum" sz="quarter" idx="25"/>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936135BA-A303-77A7-6C82-40AB99FFE5D4}"/>
              </a:ext>
            </a:extLst>
          </p:cNvPr>
          <p:cNvSpPr>
            <a:spLocks noGrp="1"/>
          </p:cNvSpPr>
          <p:nvPr>
            <p:ph type="dt" sz="half" idx="31"/>
          </p:nvPr>
        </p:nvSpPr>
        <p:spPr/>
        <p:txBody>
          <a:bodyPr/>
          <a:lstStyle/>
          <a:p>
            <a:endParaRPr lang="en-US"/>
          </a:p>
        </p:txBody>
      </p:sp>
      <p:sp>
        <p:nvSpPr>
          <p:cNvPr id="14" name="Text Placeholder 10">
            <a:extLst>
              <a:ext uri="{FF2B5EF4-FFF2-40B4-BE49-F238E27FC236}">
                <a16:creationId xmlns:a16="http://schemas.microsoft.com/office/drawing/2014/main" id="{D31C8265-F685-5B00-8C97-DA4B6344090B}"/>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5" name="Title 1">
            <a:extLst>
              <a:ext uri="{FF2B5EF4-FFF2-40B4-BE49-F238E27FC236}">
                <a16:creationId xmlns:a16="http://schemas.microsoft.com/office/drawing/2014/main" id="{427C9F1F-1E6D-FECF-3BB7-681BCA82A900}"/>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6" name="Text Placeholder 9">
            <a:extLst>
              <a:ext uri="{FF2B5EF4-FFF2-40B4-BE49-F238E27FC236}">
                <a16:creationId xmlns:a16="http://schemas.microsoft.com/office/drawing/2014/main" id="{A6D738EB-8FAA-C4B2-EEB3-83F71BA82566}"/>
              </a:ext>
            </a:extLst>
          </p:cNvPr>
          <p:cNvSpPr>
            <a:spLocks noGrp="1"/>
          </p:cNvSpPr>
          <p:nvPr>
            <p:ph type="body" sz="quarter" idx="20" hasCustomPrompt="1"/>
          </p:nvPr>
        </p:nvSpPr>
        <p:spPr>
          <a:xfrm>
            <a:off x="457200" y="1224896"/>
            <a:ext cx="11277600" cy="603904"/>
          </a:xfrm>
        </p:spPr>
        <p:txBody>
          <a:bodyPr/>
          <a:lstStyle/>
          <a:p>
            <a:pPr lvl="0"/>
            <a:r>
              <a:rPr lang="en-US"/>
              <a:t>Sub Title</a:t>
            </a:r>
          </a:p>
        </p:txBody>
      </p:sp>
      <p:sp>
        <p:nvSpPr>
          <p:cNvPr id="17" name="Text Placeholder 1">
            <a:extLst>
              <a:ext uri="{FF2B5EF4-FFF2-40B4-BE49-F238E27FC236}">
                <a16:creationId xmlns:a16="http://schemas.microsoft.com/office/drawing/2014/main" id="{62BCD0C5-75A4-8D4B-9A43-E79516C4A9A7}"/>
              </a:ext>
            </a:extLst>
          </p:cNvPr>
          <p:cNvSpPr>
            <a:spLocks noGrp="1"/>
          </p:cNvSpPr>
          <p:nvPr>
            <p:ph idx="1" hasCustomPrompt="1"/>
          </p:nvPr>
        </p:nvSpPr>
        <p:spPr>
          <a:xfrm>
            <a:off x="457200" y="3193870"/>
            <a:ext cx="2103120" cy="3206930"/>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8" name="Text Placeholder 2">
            <a:extLst>
              <a:ext uri="{FF2B5EF4-FFF2-40B4-BE49-F238E27FC236}">
                <a16:creationId xmlns:a16="http://schemas.microsoft.com/office/drawing/2014/main" id="{F8B809D6-36C3-E5AB-D2C7-4A3CCCE9337E}"/>
              </a:ext>
            </a:extLst>
          </p:cNvPr>
          <p:cNvSpPr>
            <a:spLocks noGrp="1"/>
          </p:cNvSpPr>
          <p:nvPr>
            <p:ph idx="13" hasCustomPrompt="1"/>
          </p:nvPr>
        </p:nvSpPr>
        <p:spPr>
          <a:xfrm>
            <a:off x="2750820" y="3193868"/>
            <a:ext cx="2103120" cy="3206931"/>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0" name="Text Placeholder 3">
            <a:extLst>
              <a:ext uri="{FF2B5EF4-FFF2-40B4-BE49-F238E27FC236}">
                <a16:creationId xmlns:a16="http://schemas.microsoft.com/office/drawing/2014/main" id="{4A052F92-F206-02E6-19A7-CA2177469149}"/>
              </a:ext>
            </a:extLst>
          </p:cNvPr>
          <p:cNvSpPr>
            <a:spLocks noGrp="1"/>
          </p:cNvSpPr>
          <p:nvPr>
            <p:ph idx="14" hasCustomPrompt="1"/>
          </p:nvPr>
        </p:nvSpPr>
        <p:spPr>
          <a:xfrm>
            <a:off x="5044440" y="3193868"/>
            <a:ext cx="2103120" cy="3206931"/>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4" name="Text Placeholder 4">
            <a:extLst>
              <a:ext uri="{FF2B5EF4-FFF2-40B4-BE49-F238E27FC236}">
                <a16:creationId xmlns:a16="http://schemas.microsoft.com/office/drawing/2014/main" id="{122EE3B5-7EB3-8180-F79A-2F046784F25B}"/>
              </a:ext>
            </a:extLst>
          </p:cNvPr>
          <p:cNvSpPr>
            <a:spLocks noGrp="1"/>
          </p:cNvSpPr>
          <p:nvPr>
            <p:ph idx="16" hasCustomPrompt="1"/>
          </p:nvPr>
        </p:nvSpPr>
        <p:spPr>
          <a:xfrm>
            <a:off x="7338060" y="3193868"/>
            <a:ext cx="2103120" cy="3206931"/>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5" name="Text Placeholder 5">
            <a:extLst>
              <a:ext uri="{FF2B5EF4-FFF2-40B4-BE49-F238E27FC236}">
                <a16:creationId xmlns:a16="http://schemas.microsoft.com/office/drawing/2014/main" id="{11323FCF-DD2C-D57C-EAC1-7FF0D874B233}"/>
              </a:ext>
            </a:extLst>
          </p:cNvPr>
          <p:cNvSpPr>
            <a:spLocks noGrp="1"/>
          </p:cNvSpPr>
          <p:nvPr>
            <p:ph idx="22" hasCustomPrompt="1"/>
          </p:nvPr>
        </p:nvSpPr>
        <p:spPr>
          <a:xfrm>
            <a:off x="9631680" y="3193869"/>
            <a:ext cx="2103120" cy="3206932"/>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753871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0247-Content-(Light)">
    <p:bg>
      <p:bgPr>
        <a:solidFill>
          <a:schemeClr val="bg1"/>
        </a:solidFill>
        <a:effectLst/>
      </p:bgPr>
    </p:bg>
    <p:spTree>
      <p:nvGrpSpPr>
        <p:cNvPr id="1" name=""/>
        <p:cNvGrpSpPr/>
        <p:nvPr/>
      </p:nvGrpSpPr>
      <p:grpSpPr>
        <a:xfrm>
          <a:off x="0" y="0"/>
          <a:ext cx="0" cy="0"/>
          <a:chOff x="0" y="0"/>
          <a:chExt cx="0" cy="0"/>
        </a:xfrm>
      </p:grpSpPr>
      <p:sp>
        <p:nvSpPr>
          <p:cNvPr id="14" name="Content Placeholder 1">
            <a:extLst>
              <a:ext uri="{FF2B5EF4-FFF2-40B4-BE49-F238E27FC236}">
                <a16:creationId xmlns:a16="http://schemas.microsoft.com/office/drawing/2014/main" id="{088B9063-F07F-7520-8ED7-2CE10872F6C0}"/>
              </a:ext>
            </a:extLst>
          </p:cNvPr>
          <p:cNvSpPr>
            <a:spLocks noGrp="1"/>
          </p:cNvSpPr>
          <p:nvPr>
            <p:ph sz="quarter" idx="18" hasCustomPrompt="1"/>
          </p:nvPr>
        </p:nvSpPr>
        <p:spPr>
          <a:xfrm>
            <a:off x="457198" y="1981200"/>
            <a:ext cx="2103120" cy="1524000"/>
          </a:xfrm>
        </p:spPr>
        <p:txBody>
          <a:bodyPr>
            <a:noAutofit/>
          </a:bodyPr>
          <a:lstStyle/>
          <a:p>
            <a:pPr lvl="5"/>
            <a:r>
              <a:rPr lang="en-US"/>
              <a:t>Click to add Content</a:t>
            </a:r>
          </a:p>
        </p:txBody>
      </p:sp>
      <p:sp>
        <p:nvSpPr>
          <p:cNvPr id="15" name="Content Placeholder 2">
            <a:extLst>
              <a:ext uri="{FF2B5EF4-FFF2-40B4-BE49-F238E27FC236}">
                <a16:creationId xmlns:a16="http://schemas.microsoft.com/office/drawing/2014/main" id="{306C9C05-AE45-1A4F-154F-F590AD17C2C4}"/>
              </a:ext>
            </a:extLst>
          </p:cNvPr>
          <p:cNvSpPr>
            <a:spLocks noGrp="1"/>
          </p:cNvSpPr>
          <p:nvPr>
            <p:ph sz="quarter" idx="19" hasCustomPrompt="1"/>
          </p:nvPr>
        </p:nvSpPr>
        <p:spPr>
          <a:xfrm>
            <a:off x="2750820" y="1979023"/>
            <a:ext cx="2103120" cy="1526177"/>
          </a:xfrm>
        </p:spPr>
        <p:txBody>
          <a:bodyPr>
            <a:noAutofit/>
          </a:bodyPr>
          <a:lstStyle/>
          <a:p>
            <a:pPr lvl="5"/>
            <a:r>
              <a:rPr lang="en-US"/>
              <a:t>Click to add Content</a:t>
            </a:r>
          </a:p>
        </p:txBody>
      </p:sp>
      <p:sp>
        <p:nvSpPr>
          <p:cNvPr id="16" name="Content Placeholder 3">
            <a:extLst>
              <a:ext uri="{FF2B5EF4-FFF2-40B4-BE49-F238E27FC236}">
                <a16:creationId xmlns:a16="http://schemas.microsoft.com/office/drawing/2014/main" id="{A83839D2-2773-74E6-A6DE-3F62E7F59A93}"/>
              </a:ext>
            </a:extLst>
          </p:cNvPr>
          <p:cNvSpPr>
            <a:spLocks noGrp="1"/>
          </p:cNvSpPr>
          <p:nvPr>
            <p:ph sz="quarter" idx="20" hasCustomPrompt="1"/>
          </p:nvPr>
        </p:nvSpPr>
        <p:spPr>
          <a:xfrm>
            <a:off x="5044440" y="1981201"/>
            <a:ext cx="2103120" cy="1523999"/>
          </a:xfrm>
        </p:spPr>
        <p:txBody>
          <a:bodyPr>
            <a:noAutofit/>
          </a:bodyPr>
          <a:lstStyle/>
          <a:p>
            <a:pPr lvl="5"/>
            <a:r>
              <a:rPr lang="en-US"/>
              <a:t>Click to add Content</a:t>
            </a:r>
          </a:p>
        </p:txBody>
      </p:sp>
      <p:sp>
        <p:nvSpPr>
          <p:cNvPr id="17" name="Content Placeholder 4">
            <a:extLst>
              <a:ext uri="{FF2B5EF4-FFF2-40B4-BE49-F238E27FC236}">
                <a16:creationId xmlns:a16="http://schemas.microsoft.com/office/drawing/2014/main" id="{327814DC-7100-1CD2-598C-5F1AFD05A119}"/>
              </a:ext>
            </a:extLst>
          </p:cNvPr>
          <p:cNvSpPr>
            <a:spLocks noGrp="1"/>
          </p:cNvSpPr>
          <p:nvPr>
            <p:ph sz="quarter" idx="21" hasCustomPrompt="1"/>
          </p:nvPr>
        </p:nvSpPr>
        <p:spPr>
          <a:xfrm>
            <a:off x="7338060" y="1981200"/>
            <a:ext cx="2103120" cy="1524000"/>
          </a:xfrm>
        </p:spPr>
        <p:txBody>
          <a:bodyPr>
            <a:noAutofit/>
          </a:bodyPr>
          <a:lstStyle/>
          <a:p>
            <a:pPr lvl="5"/>
            <a:r>
              <a:rPr lang="en-US"/>
              <a:t>Click to add Content</a:t>
            </a:r>
          </a:p>
        </p:txBody>
      </p:sp>
      <p:sp>
        <p:nvSpPr>
          <p:cNvPr id="13" name="Content Placeholder 5">
            <a:extLst>
              <a:ext uri="{FF2B5EF4-FFF2-40B4-BE49-F238E27FC236}">
                <a16:creationId xmlns:a16="http://schemas.microsoft.com/office/drawing/2014/main" id="{1C61F617-A1CA-F2C3-9F35-6A77C883EDD5}"/>
              </a:ext>
            </a:extLst>
          </p:cNvPr>
          <p:cNvSpPr>
            <a:spLocks noGrp="1"/>
          </p:cNvSpPr>
          <p:nvPr>
            <p:ph sz="quarter" idx="23" hasCustomPrompt="1"/>
          </p:nvPr>
        </p:nvSpPr>
        <p:spPr>
          <a:xfrm>
            <a:off x="9631680" y="1981200"/>
            <a:ext cx="2103120" cy="1524000"/>
          </a:xfrm>
        </p:spPr>
        <p:txBody>
          <a:bodyPr>
            <a:noAutofit/>
          </a:bodyPr>
          <a:lstStyle/>
          <a:p>
            <a:pPr lvl="5"/>
            <a:r>
              <a:rPr lang="en-US"/>
              <a:t>Click to add Content</a:t>
            </a:r>
          </a:p>
        </p:txBody>
      </p:sp>
      <p:sp>
        <p:nvSpPr>
          <p:cNvPr id="2" name="Footer Placeholder 1">
            <a:extLst>
              <a:ext uri="{FF2B5EF4-FFF2-40B4-BE49-F238E27FC236}">
                <a16:creationId xmlns:a16="http://schemas.microsoft.com/office/drawing/2014/main" id="{B5E8C8C9-74F8-0EB1-5A4B-0F8D4F0D3E69}"/>
              </a:ext>
            </a:extLst>
          </p:cNvPr>
          <p:cNvSpPr>
            <a:spLocks noGrp="1"/>
          </p:cNvSpPr>
          <p:nvPr>
            <p:ph type="ftr" sz="quarter" idx="24"/>
          </p:nvPr>
        </p:nvSpPr>
        <p:spPr/>
        <p:txBody>
          <a:bodyPr/>
          <a:lstStyle/>
          <a:p>
            <a:r>
              <a:rPr lang="en-US"/>
              <a:t> </a:t>
            </a:r>
          </a:p>
        </p:txBody>
      </p:sp>
      <p:sp>
        <p:nvSpPr>
          <p:cNvPr id="12" name="Slide Number Placeholder 1">
            <a:extLst>
              <a:ext uri="{FF2B5EF4-FFF2-40B4-BE49-F238E27FC236}">
                <a16:creationId xmlns:a16="http://schemas.microsoft.com/office/drawing/2014/main" id="{1AD7613D-54CD-D91A-86B1-B7ADDAEB75A1}"/>
              </a:ext>
            </a:extLst>
          </p:cNvPr>
          <p:cNvSpPr>
            <a:spLocks noGrp="1"/>
          </p:cNvSpPr>
          <p:nvPr>
            <p:ph type="sldNum" sz="quarter" idx="25"/>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66F08B1B-D047-E49B-3F9A-16D8F847F796}"/>
              </a:ext>
            </a:extLst>
          </p:cNvPr>
          <p:cNvSpPr>
            <a:spLocks noGrp="1"/>
          </p:cNvSpPr>
          <p:nvPr>
            <p:ph type="dt" sz="half" idx="26"/>
          </p:nvPr>
        </p:nvSpPr>
        <p:spPr/>
        <p:txBody>
          <a:bodyPr/>
          <a:lstStyle/>
          <a:p>
            <a:endParaRPr lang="en-US"/>
          </a:p>
        </p:txBody>
      </p:sp>
      <p:sp>
        <p:nvSpPr>
          <p:cNvPr id="4" name="Text Placeholder 10">
            <a:extLst>
              <a:ext uri="{FF2B5EF4-FFF2-40B4-BE49-F238E27FC236}">
                <a16:creationId xmlns:a16="http://schemas.microsoft.com/office/drawing/2014/main" id="{743944F5-9EE6-0E89-4554-AFEA4427816B}"/>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AF12641A-3A94-50DE-01E8-46095A6B840E}"/>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9B0ADB94-F2B6-CCB2-C080-C46F13EF86D8}"/>
              </a:ext>
            </a:extLst>
          </p:cNvPr>
          <p:cNvSpPr>
            <a:spLocks noGrp="1"/>
          </p:cNvSpPr>
          <p:nvPr>
            <p:ph type="body" sz="quarter" idx="27" hasCustomPrompt="1"/>
          </p:nvPr>
        </p:nvSpPr>
        <p:spPr>
          <a:xfrm>
            <a:off x="457201" y="1225550"/>
            <a:ext cx="11277600" cy="603904"/>
          </a:xfrm>
        </p:spPr>
        <p:txBody>
          <a:bodyPr/>
          <a:lstStyle/>
          <a:p>
            <a:pPr lvl="0"/>
            <a:r>
              <a:rPr lang="en-US"/>
              <a:t>Sub Title</a:t>
            </a:r>
          </a:p>
        </p:txBody>
      </p:sp>
      <p:sp>
        <p:nvSpPr>
          <p:cNvPr id="18" name="Text Placeholder 1">
            <a:extLst>
              <a:ext uri="{FF2B5EF4-FFF2-40B4-BE49-F238E27FC236}">
                <a16:creationId xmlns:a16="http://schemas.microsoft.com/office/drawing/2014/main" id="{916E46E6-E7F8-E2AA-5D23-A606D3317C4A}"/>
              </a:ext>
            </a:extLst>
          </p:cNvPr>
          <p:cNvSpPr>
            <a:spLocks noGrp="1"/>
          </p:cNvSpPr>
          <p:nvPr>
            <p:ph idx="1" hasCustomPrompt="1"/>
          </p:nvPr>
        </p:nvSpPr>
        <p:spPr>
          <a:xfrm>
            <a:off x="457200" y="3729446"/>
            <a:ext cx="2103120" cy="2671354"/>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9" name="Text Placeholder 2">
            <a:extLst>
              <a:ext uri="{FF2B5EF4-FFF2-40B4-BE49-F238E27FC236}">
                <a16:creationId xmlns:a16="http://schemas.microsoft.com/office/drawing/2014/main" id="{E2DB6CE8-706E-ED74-1CAC-7D25BFBB55D0}"/>
              </a:ext>
            </a:extLst>
          </p:cNvPr>
          <p:cNvSpPr>
            <a:spLocks noGrp="1"/>
          </p:cNvSpPr>
          <p:nvPr>
            <p:ph idx="13" hasCustomPrompt="1"/>
          </p:nvPr>
        </p:nvSpPr>
        <p:spPr>
          <a:xfrm>
            <a:off x="2750820" y="3729444"/>
            <a:ext cx="2103120" cy="2671355"/>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3" name="Text Placeholder 3">
            <a:extLst>
              <a:ext uri="{FF2B5EF4-FFF2-40B4-BE49-F238E27FC236}">
                <a16:creationId xmlns:a16="http://schemas.microsoft.com/office/drawing/2014/main" id="{CAD6B19D-53B4-8C28-1DDC-5EA2F0B80193}"/>
              </a:ext>
            </a:extLst>
          </p:cNvPr>
          <p:cNvSpPr>
            <a:spLocks noGrp="1"/>
          </p:cNvSpPr>
          <p:nvPr>
            <p:ph idx="14" hasCustomPrompt="1"/>
          </p:nvPr>
        </p:nvSpPr>
        <p:spPr>
          <a:xfrm>
            <a:off x="5044440" y="3729445"/>
            <a:ext cx="2103120" cy="2671355"/>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4" name="Text Placeholder 4">
            <a:extLst>
              <a:ext uri="{FF2B5EF4-FFF2-40B4-BE49-F238E27FC236}">
                <a16:creationId xmlns:a16="http://schemas.microsoft.com/office/drawing/2014/main" id="{E74E2118-35AC-0917-135F-2C610945EF30}"/>
              </a:ext>
            </a:extLst>
          </p:cNvPr>
          <p:cNvSpPr>
            <a:spLocks noGrp="1"/>
          </p:cNvSpPr>
          <p:nvPr>
            <p:ph idx="16" hasCustomPrompt="1"/>
          </p:nvPr>
        </p:nvSpPr>
        <p:spPr>
          <a:xfrm>
            <a:off x="7338060" y="3729444"/>
            <a:ext cx="2103120" cy="2671355"/>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5" name="Text Placeholder 5">
            <a:extLst>
              <a:ext uri="{FF2B5EF4-FFF2-40B4-BE49-F238E27FC236}">
                <a16:creationId xmlns:a16="http://schemas.microsoft.com/office/drawing/2014/main" id="{99B2A022-60C8-1520-3C14-92D33FFD0561}"/>
              </a:ext>
            </a:extLst>
          </p:cNvPr>
          <p:cNvSpPr>
            <a:spLocks noGrp="1"/>
          </p:cNvSpPr>
          <p:nvPr>
            <p:ph idx="22" hasCustomPrompt="1"/>
          </p:nvPr>
        </p:nvSpPr>
        <p:spPr>
          <a:xfrm>
            <a:off x="9631680" y="3729446"/>
            <a:ext cx="2103120" cy="2671355"/>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238565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0249-Content-(Light)">
    <p:bg>
      <p:bgPr>
        <a:solidFill>
          <a:schemeClr val="bg1"/>
        </a:solidFill>
        <a:effectLst/>
      </p:bgPr>
    </p:bg>
    <p:spTree>
      <p:nvGrpSpPr>
        <p:cNvPr id="1" name=""/>
        <p:cNvGrpSpPr/>
        <p:nvPr/>
      </p:nvGrpSpPr>
      <p:grpSpPr>
        <a:xfrm>
          <a:off x="0" y="0"/>
          <a:ext cx="0" cy="0"/>
          <a:chOff x="0" y="0"/>
          <a:chExt cx="0" cy="0"/>
        </a:xfrm>
      </p:grpSpPr>
      <p:sp>
        <p:nvSpPr>
          <p:cNvPr id="13" name="Content Placeholder 1">
            <a:extLst>
              <a:ext uri="{FF2B5EF4-FFF2-40B4-BE49-F238E27FC236}">
                <a16:creationId xmlns:a16="http://schemas.microsoft.com/office/drawing/2014/main" id="{B0D84ADB-8723-319E-802E-866DC643A787}"/>
              </a:ext>
            </a:extLst>
          </p:cNvPr>
          <p:cNvSpPr>
            <a:spLocks noGrp="1"/>
          </p:cNvSpPr>
          <p:nvPr>
            <p:ph sz="quarter" idx="18" hasCustomPrompt="1"/>
          </p:nvPr>
        </p:nvSpPr>
        <p:spPr>
          <a:xfrm>
            <a:off x="0" y="1981199"/>
            <a:ext cx="12192000" cy="1737360"/>
          </a:xfrm>
        </p:spPr>
        <p:txBody>
          <a:bodyPr>
            <a:noAutofit/>
          </a:bodyPr>
          <a:lstStyle/>
          <a:p>
            <a:pPr lvl="0"/>
            <a:r>
              <a:rPr lang="en-US"/>
              <a:t>Click to add Content</a:t>
            </a:r>
          </a:p>
        </p:txBody>
      </p:sp>
      <p:sp>
        <p:nvSpPr>
          <p:cNvPr id="2" name="Footer Placeholder 1">
            <a:extLst>
              <a:ext uri="{FF2B5EF4-FFF2-40B4-BE49-F238E27FC236}">
                <a16:creationId xmlns:a16="http://schemas.microsoft.com/office/drawing/2014/main" id="{B60DDE7A-10D5-C59E-E05A-75BF2067282C}"/>
              </a:ext>
            </a:extLst>
          </p:cNvPr>
          <p:cNvSpPr>
            <a:spLocks noGrp="1"/>
          </p:cNvSpPr>
          <p:nvPr>
            <p:ph type="ftr" sz="quarter" idx="20"/>
          </p:nvPr>
        </p:nvSpPr>
        <p:spPr/>
        <p:txBody>
          <a:bodyPr/>
          <a:lstStyle/>
          <a:p>
            <a:r>
              <a:rPr lang="en-US"/>
              <a:t> </a:t>
            </a:r>
          </a:p>
        </p:txBody>
      </p:sp>
      <p:sp>
        <p:nvSpPr>
          <p:cNvPr id="12" name="Slide Number Placeholder 1">
            <a:extLst>
              <a:ext uri="{FF2B5EF4-FFF2-40B4-BE49-F238E27FC236}">
                <a16:creationId xmlns:a16="http://schemas.microsoft.com/office/drawing/2014/main" id="{E446A0B8-F1DC-5AB7-EDF6-18197DA62F68}"/>
              </a:ext>
            </a:extLst>
          </p:cNvPr>
          <p:cNvSpPr>
            <a:spLocks noGrp="1"/>
          </p:cNvSpPr>
          <p:nvPr>
            <p:ph type="sldNum" sz="quarter" idx="21"/>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480D36E6-8D5C-B85B-D9A1-A5E8AC8000B3}"/>
              </a:ext>
            </a:extLst>
          </p:cNvPr>
          <p:cNvSpPr>
            <a:spLocks noGrp="1"/>
          </p:cNvSpPr>
          <p:nvPr>
            <p:ph type="dt" sz="half" idx="22"/>
          </p:nvPr>
        </p:nvSpPr>
        <p:spPr/>
        <p:txBody>
          <a:bodyPr/>
          <a:lstStyle/>
          <a:p>
            <a:endParaRPr lang="en-US"/>
          </a:p>
        </p:txBody>
      </p:sp>
      <p:sp>
        <p:nvSpPr>
          <p:cNvPr id="4" name="Text Placeholder 10">
            <a:extLst>
              <a:ext uri="{FF2B5EF4-FFF2-40B4-BE49-F238E27FC236}">
                <a16:creationId xmlns:a16="http://schemas.microsoft.com/office/drawing/2014/main" id="{5213A5F2-5978-AC33-582E-356254664A0D}"/>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AA6AD4B7-6385-0F27-5AB8-39281A8C97C1}"/>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7F1EEC34-8230-CCF0-01C1-8DB2A58C53F4}"/>
              </a:ext>
            </a:extLst>
          </p:cNvPr>
          <p:cNvSpPr>
            <a:spLocks noGrp="1"/>
          </p:cNvSpPr>
          <p:nvPr>
            <p:ph type="body" sz="quarter" idx="23" hasCustomPrompt="1"/>
          </p:nvPr>
        </p:nvSpPr>
        <p:spPr>
          <a:xfrm>
            <a:off x="457201" y="1225550"/>
            <a:ext cx="11277600" cy="603904"/>
          </a:xfrm>
        </p:spPr>
        <p:txBody>
          <a:bodyPr/>
          <a:lstStyle/>
          <a:p>
            <a:pPr lvl="0"/>
            <a:r>
              <a:rPr lang="en-US"/>
              <a:t>Sub Title</a:t>
            </a:r>
          </a:p>
        </p:txBody>
      </p:sp>
      <p:sp>
        <p:nvSpPr>
          <p:cNvPr id="14" name="Text Placeholder 1">
            <a:extLst>
              <a:ext uri="{FF2B5EF4-FFF2-40B4-BE49-F238E27FC236}">
                <a16:creationId xmlns:a16="http://schemas.microsoft.com/office/drawing/2014/main" id="{F02B9224-CDCD-E616-A5E2-1485F0E84EE8}"/>
              </a:ext>
            </a:extLst>
          </p:cNvPr>
          <p:cNvSpPr>
            <a:spLocks noGrp="1"/>
          </p:cNvSpPr>
          <p:nvPr>
            <p:ph idx="1" hasCustomPrompt="1"/>
          </p:nvPr>
        </p:nvSpPr>
        <p:spPr>
          <a:xfrm>
            <a:off x="457200" y="3971109"/>
            <a:ext cx="2103120" cy="2429691"/>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Text Placeholder 2">
            <a:extLst>
              <a:ext uri="{FF2B5EF4-FFF2-40B4-BE49-F238E27FC236}">
                <a16:creationId xmlns:a16="http://schemas.microsoft.com/office/drawing/2014/main" id="{102D08FA-A5DA-0422-3B12-B9D8A1F2CC16}"/>
              </a:ext>
            </a:extLst>
          </p:cNvPr>
          <p:cNvSpPr>
            <a:spLocks noGrp="1"/>
          </p:cNvSpPr>
          <p:nvPr>
            <p:ph idx="13" hasCustomPrompt="1"/>
          </p:nvPr>
        </p:nvSpPr>
        <p:spPr>
          <a:xfrm>
            <a:off x="2750820" y="3971108"/>
            <a:ext cx="2103120" cy="2429692"/>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9" name="Text Placeholder 3">
            <a:extLst>
              <a:ext uri="{FF2B5EF4-FFF2-40B4-BE49-F238E27FC236}">
                <a16:creationId xmlns:a16="http://schemas.microsoft.com/office/drawing/2014/main" id="{F4C4A92E-9FE2-33BC-FA2C-ACDBD7EBF60F}"/>
              </a:ext>
            </a:extLst>
          </p:cNvPr>
          <p:cNvSpPr>
            <a:spLocks noGrp="1"/>
          </p:cNvSpPr>
          <p:nvPr>
            <p:ph idx="14" hasCustomPrompt="1"/>
          </p:nvPr>
        </p:nvSpPr>
        <p:spPr>
          <a:xfrm>
            <a:off x="5044440" y="3971108"/>
            <a:ext cx="2103120" cy="2429692"/>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0" name="Text Placeholder 4">
            <a:extLst>
              <a:ext uri="{FF2B5EF4-FFF2-40B4-BE49-F238E27FC236}">
                <a16:creationId xmlns:a16="http://schemas.microsoft.com/office/drawing/2014/main" id="{1C8DC79B-C66C-DCF3-7AD5-9D4229D9F570}"/>
              </a:ext>
            </a:extLst>
          </p:cNvPr>
          <p:cNvSpPr>
            <a:spLocks noGrp="1"/>
          </p:cNvSpPr>
          <p:nvPr>
            <p:ph idx="16" hasCustomPrompt="1"/>
          </p:nvPr>
        </p:nvSpPr>
        <p:spPr>
          <a:xfrm>
            <a:off x="7338060" y="3971108"/>
            <a:ext cx="2103120" cy="2429692"/>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1" name="Text Placeholder 5">
            <a:extLst>
              <a:ext uri="{FF2B5EF4-FFF2-40B4-BE49-F238E27FC236}">
                <a16:creationId xmlns:a16="http://schemas.microsoft.com/office/drawing/2014/main" id="{1DC5E6D8-44FD-2838-C208-81EF85ADD2EE}"/>
              </a:ext>
            </a:extLst>
          </p:cNvPr>
          <p:cNvSpPr>
            <a:spLocks noGrp="1"/>
          </p:cNvSpPr>
          <p:nvPr>
            <p:ph idx="24" hasCustomPrompt="1"/>
          </p:nvPr>
        </p:nvSpPr>
        <p:spPr>
          <a:xfrm>
            <a:off x="9631680" y="3971109"/>
            <a:ext cx="2103120" cy="2429692"/>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90917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0251-Rows-Basic(Light)">
    <p:bg>
      <p:bgPr>
        <a:solidFill>
          <a:schemeClr val="bg1"/>
        </a:solidFill>
        <a:effectLst/>
      </p:bgPr>
    </p:bg>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417343"/>
            <a:ext cx="11277600" cy="23774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1" name="Text Placeholder 2">
            <a:extLst>
              <a:ext uri="{FF2B5EF4-FFF2-40B4-BE49-F238E27FC236}">
                <a16:creationId xmlns:a16="http://schemas.microsoft.com/office/drawing/2014/main" id="{8153C25B-B584-B7B8-3194-875BD92532C5}"/>
              </a:ext>
            </a:extLst>
          </p:cNvPr>
          <p:cNvSpPr>
            <a:spLocks noGrp="1"/>
          </p:cNvSpPr>
          <p:nvPr>
            <p:ph idx="15" hasCustomPrompt="1"/>
          </p:nvPr>
        </p:nvSpPr>
        <p:spPr>
          <a:xfrm>
            <a:off x="457200" y="4023360"/>
            <a:ext cx="11277600" cy="23774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7C685B8F-5F59-EB03-936A-FBE052607DDF}"/>
              </a:ext>
            </a:extLst>
          </p:cNvPr>
          <p:cNvSpPr>
            <a:spLocks noGrp="1"/>
          </p:cNvSpPr>
          <p:nvPr>
            <p:ph type="ftr" sz="quarter" idx="19"/>
          </p:nvPr>
        </p:nvSpPr>
        <p:spPr/>
        <p:txBody>
          <a:bodyPr/>
          <a:lstStyle/>
          <a:p>
            <a:r>
              <a:rPr lang="en-US"/>
              <a:t> </a:t>
            </a:r>
          </a:p>
        </p:txBody>
      </p:sp>
      <p:sp>
        <p:nvSpPr>
          <p:cNvPr id="7" name="Slide Number Placeholder 1">
            <a:extLst>
              <a:ext uri="{FF2B5EF4-FFF2-40B4-BE49-F238E27FC236}">
                <a16:creationId xmlns:a16="http://schemas.microsoft.com/office/drawing/2014/main" id="{6C7AD548-24DE-3A61-7E75-6A3E7D5455C2}"/>
              </a:ext>
            </a:extLst>
          </p:cNvPr>
          <p:cNvSpPr>
            <a:spLocks noGrp="1"/>
          </p:cNvSpPr>
          <p:nvPr>
            <p:ph type="sldNum" sz="quarter" idx="20"/>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FC053A4E-641B-8498-2F6D-F4788CE595D2}"/>
              </a:ext>
            </a:extLst>
          </p:cNvPr>
          <p:cNvSpPr>
            <a:spLocks noGrp="1"/>
          </p:cNvSpPr>
          <p:nvPr>
            <p:ph type="dt" sz="half" idx="21"/>
          </p:nvPr>
        </p:nvSpPr>
        <p:spPr/>
        <p:txBody>
          <a:bodyPr/>
          <a:lstStyle/>
          <a:p>
            <a:endParaRPr lang="en-US"/>
          </a:p>
        </p:txBody>
      </p:sp>
      <p:sp>
        <p:nvSpPr>
          <p:cNvPr id="4" name="Text Placeholder 10">
            <a:extLst>
              <a:ext uri="{FF2B5EF4-FFF2-40B4-BE49-F238E27FC236}">
                <a16:creationId xmlns:a16="http://schemas.microsoft.com/office/drawing/2014/main" id="{E5FD1037-8353-BE9A-46F3-952BB2FE2D4A}"/>
              </a:ext>
            </a:extLst>
          </p:cNvPr>
          <p:cNvSpPr>
            <a:spLocks noGrp="1"/>
          </p:cNvSpPr>
          <p:nvPr>
            <p:ph type="body" sz="quarter" idx="22"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DFF43160-6231-F2B2-D728-1158F4DE5FEF}"/>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2075520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0253-Rows-Subtitle(Light)">
    <p:bg>
      <p:bgPr>
        <a:solidFill>
          <a:schemeClr val="bg1"/>
        </a:solidFill>
        <a:effectLst/>
      </p:bgPr>
    </p:bg>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981200"/>
            <a:ext cx="11277600" cy="213360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1" name="Text Placeholder 2">
            <a:extLst>
              <a:ext uri="{FF2B5EF4-FFF2-40B4-BE49-F238E27FC236}">
                <a16:creationId xmlns:a16="http://schemas.microsoft.com/office/drawing/2014/main" id="{8153C25B-B584-B7B8-3194-875BD92532C5}"/>
              </a:ext>
            </a:extLst>
          </p:cNvPr>
          <p:cNvSpPr>
            <a:spLocks noGrp="1"/>
          </p:cNvSpPr>
          <p:nvPr>
            <p:ph idx="15" hasCustomPrompt="1"/>
          </p:nvPr>
        </p:nvSpPr>
        <p:spPr>
          <a:xfrm>
            <a:off x="457200" y="4267200"/>
            <a:ext cx="11277600" cy="213360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A60DC4BA-F020-1CDC-E6E1-AF965B92A8DF}"/>
              </a:ext>
            </a:extLst>
          </p:cNvPr>
          <p:cNvSpPr>
            <a:spLocks noGrp="1"/>
          </p:cNvSpPr>
          <p:nvPr>
            <p:ph type="ftr" sz="quarter" idx="19"/>
          </p:nvPr>
        </p:nvSpPr>
        <p:spPr/>
        <p:txBody>
          <a:bodyPr/>
          <a:lstStyle/>
          <a:p>
            <a:r>
              <a:rPr lang="en-US"/>
              <a:t> </a:t>
            </a:r>
          </a:p>
        </p:txBody>
      </p:sp>
      <p:sp>
        <p:nvSpPr>
          <p:cNvPr id="7" name="Slide Number Placeholder 1">
            <a:extLst>
              <a:ext uri="{FF2B5EF4-FFF2-40B4-BE49-F238E27FC236}">
                <a16:creationId xmlns:a16="http://schemas.microsoft.com/office/drawing/2014/main" id="{32611D0E-77D3-1D38-D780-B3D9CFC494B1}"/>
              </a:ext>
            </a:extLst>
          </p:cNvPr>
          <p:cNvSpPr>
            <a:spLocks noGrp="1"/>
          </p:cNvSpPr>
          <p:nvPr>
            <p:ph type="sldNum" sz="quarter" idx="20"/>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0F236C9C-9B3E-8BA6-1A19-B1F5B97C3F3A}"/>
              </a:ext>
            </a:extLst>
          </p:cNvPr>
          <p:cNvSpPr>
            <a:spLocks noGrp="1"/>
          </p:cNvSpPr>
          <p:nvPr>
            <p:ph type="dt" sz="half" idx="21"/>
          </p:nvPr>
        </p:nvSpPr>
        <p:spPr/>
        <p:txBody>
          <a:bodyPr/>
          <a:lstStyle/>
          <a:p>
            <a:endParaRPr lang="en-US"/>
          </a:p>
        </p:txBody>
      </p:sp>
      <p:sp>
        <p:nvSpPr>
          <p:cNvPr id="4" name="Text Placeholder 10">
            <a:extLst>
              <a:ext uri="{FF2B5EF4-FFF2-40B4-BE49-F238E27FC236}">
                <a16:creationId xmlns:a16="http://schemas.microsoft.com/office/drawing/2014/main" id="{AD9281E2-E28E-D15F-D869-33380566A52C}"/>
              </a:ext>
            </a:extLst>
          </p:cNvPr>
          <p:cNvSpPr>
            <a:spLocks noGrp="1"/>
          </p:cNvSpPr>
          <p:nvPr>
            <p:ph type="body" sz="quarter" idx="22"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2E666E72-8962-9C93-6CD4-119F352B7112}"/>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9A3AE6F2-A99F-05DB-1823-CB59AAF46F8C}"/>
              </a:ext>
            </a:extLst>
          </p:cNvPr>
          <p:cNvSpPr>
            <a:spLocks noGrp="1"/>
          </p:cNvSpPr>
          <p:nvPr>
            <p:ph type="body" sz="quarter" idx="23"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3533032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0255-Rows-Icons(Light)">
    <p:bg>
      <p:bgPr>
        <a:solidFill>
          <a:schemeClr val="bg1"/>
        </a:solidFill>
        <a:effectLst/>
      </p:bgPr>
    </p:bg>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0F63B11-0130-A708-7193-10008C33FAD1}"/>
              </a:ext>
            </a:extLst>
          </p:cNvPr>
          <p:cNvSpPr>
            <a:spLocks noGrp="1"/>
          </p:cNvSpPr>
          <p:nvPr>
            <p:ph sz="quarter" idx="18" hasCustomPrompt="1"/>
          </p:nvPr>
        </p:nvSpPr>
        <p:spPr>
          <a:xfrm>
            <a:off x="457200" y="1417320"/>
            <a:ext cx="822960" cy="822960"/>
          </a:xfrm>
          <a:prstGeom prst="rect">
            <a:avLst/>
          </a:prstGeom>
        </p:spPr>
        <p:txBody>
          <a:bodyPr>
            <a:noAutofit/>
          </a:bodyPr>
          <a:lstStyle>
            <a:lvl6pPr>
              <a:defRPr>
                <a:latin typeface="+mn-lt"/>
              </a:defRPr>
            </a:lvl6pPr>
          </a:lstStyle>
          <a:p>
            <a:pPr lvl="5"/>
            <a:r>
              <a:rPr lang="en-US"/>
              <a:t>Click to add Content</a:t>
            </a:r>
          </a:p>
        </p:txBody>
      </p:sp>
      <p:sp>
        <p:nvSpPr>
          <p:cNvPr id="13" name="Content Placeholder 2">
            <a:extLst>
              <a:ext uri="{FF2B5EF4-FFF2-40B4-BE49-F238E27FC236}">
                <a16:creationId xmlns:a16="http://schemas.microsoft.com/office/drawing/2014/main" id="{1407E813-53C8-25AB-74C6-A79519AE1712}"/>
              </a:ext>
            </a:extLst>
          </p:cNvPr>
          <p:cNvSpPr>
            <a:spLocks noGrp="1"/>
          </p:cNvSpPr>
          <p:nvPr>
            <p:ph sz="quarter" idx="20" hasCustomPrompt="1"/>
          </p:nvPr>
        </p:nvSpPr>
        <p:spPr>
          <a:xfrm>
            <a:off x="457200" y="4023362"/>
            <a:ext cx="822960" cy="822960"/>
          </a:xfrm>
          <a:prstGeom prst="rect">
            <a:avLst/>
          </a:prstGeom>
        </p:spPr>
        <p:txBody>
          <a:bodyPr>
            <a:noAutofit/>
          </a:bodyPr>
          <a:lstStyle>
            <a:lvl6pPr>
              <a:defRPr>
                <a:latin typeface="+mn-lt"/>
              </a:defRPr>
            </a:lvl6pPr>
          </a:lstStyle>
          <a:p>
            <a:pPr lvl="5"/>
            <a:r>
              <a:rPr lang="en-US"/>
              <a:t>Click to add Content</a:t>
            </a:r>
          </a:p>
        </p:txBody>
      </p:sp>
      <p:sp>
        <p:nvSpPr>
          <p:cNvPr id="2" name="Footer Placeholder 1">
            <a:extLst>
              <a:ext uri="{FF2B5EF4-FFF2-40B4-BE49-F238E27FC236}">
                <a16:creationId xmlns:a16="http://schemas.microsoft.com/office/drawing/2014/main" id="{26BE72E4-9949-716D-4913-55404A698BFD}"/>
              </a:ext>
            </a:extLst>
          </p:cNvPr>
          <p:cNvSpPr>
            <a:spLocks noGrp="1"/>
          </p:cNvSpPr>
          <p:nvPr>
            <p:ph type="ftr" sz="quarter" idx="23"/>
          </p:nvPr>
        </p:nvSpPr>
        <p:spPr/>
        <p:txBody>
          <a:bodyPr/>
          <a:lstStyle/>
          <a:p>
            <a:r>
              <a:rPr lang="en-US"/>
              <a:t> </a:t>
            </a:r>
          </a:p>
        </p:txBody>
      </p:sp>
      <p:sp>
        <p:nvSpPr>
          <p:cNvPr id="7" name="Slide Number Placeholder 1">
            <a:extLst>
              <a:ext uri="{FF2B5EF4-FFF2-40B4-BE49-F238E27FC236}">
                <a16:creationId xmlns:a16="http://schemas.microsoft.com/office/drawing/2014/main" id="{542157C6-E9EE-3268-FE2A-6B0C2CD94DC0}"/>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BAF63481-DDEE-144C-4F7A-E1DF57A83479}"/>
              </a:ext>
            </a:extLst>
          </p:cNvPr>
          <p:cNvSpPr>
            <a:spLocks noGrp="1"/>
          </p:cNvSpPr>
          <p:nvPr>
            <p:ph type="dt" sz="half" idx="25"/>
          </p:nvPr>
        </p:nvSpPr>
        <p:spPr/>
        <p:txBody>
          <a:bodyPr/>
          <a:lstStyle/>
          <a:p>
            <a:endParaRPr lang="en-US"/>
          </a:p>
        </p:txBody>
      </p:sp>
      <p:sp>
        <p:nvSpPr>
          <p:cNvPr id="12" name="Text Placeholder 10">
            <a:extLst>
              <a:ext uri="{FF2B5EF4-FFF2-40B4-BE49-F238E27FC236}">
                <a16:creationId xmlns:a16="http://schemas.microsoft.com/office/drawing/2014/main" id="{894AF414-91BF-9202-1EE3-28BD7A5B4F12}"/>
              </a:ext>
            </a:extLst>
          </p:cNvPr>
          <p:cNvSpPr>
            <a:spLocks noGrp="1"/>
          </p:cNvSpPr>
          <p:nvPr>
            <p:ph type="body" sz="quarter" idx="26"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4" name="Title 1">
            <a:extLst>
              <a:ext uri="{FF2B5EF4-FFF2-40B4-BE49-F238E27FC236}">
                <a16:creationId xmlns:a16="http://schemas.microsoft.com/office/drawing/2014/main" id="{A298661E-3B5B-F4A8-5D33-143B739AE9AF}"/>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6" name="Text Placeholder 1">
            <a:extLst>
              <a:ext uri="{FF2B5EF4-FFF2-40B4-BE49-F238E27FC236}">
                <a16:creationId xmlns:a16="http://schemas.microsoft.com/office/drawing/2014/main" id="{62F87BE0-6DE0-FFB5-3312-BB096BA1EA52}"/>
              </a:ext>
            </a:extLst>
          </p:cNvPr>
          <p:cNvSpPr>
            <a:spLocks noGrp="1"/>
          </p:cNvSpPr>
          <p:nvPr>
            <p:ph idx="1" hasCustomPrompt="1"/>
          </p:nvPr>
        </p:nvSpPr>
        <p:spPr>
          <a:xfrm>
            <a:off x="1416048" y="1417343"/>
            <a:ext cx="10318751" cy="23774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9" name="Text Placeholder 2">
            <a:extLst>
              <a:ext uri="{FF2B5EF4-FFF2-40B4-BE49-F238E27FC236}">
                <a16:creationId xmlns:a16="http://schemas.microsoft.com/office/drawing/2014/main" id="{B830A199-3A89-EA3C-69F5-8E9D4C352A97}"/>
              </a:ext>
            </a:extLst>
          </p:cNvPr>
          <p:cNvSpPr>
            <a:spLocks noGrp="1"/>
          </p:cNvSpPr>
          <p:nvPr>
            <p:ph idx="15" hasCustomPrompt="1"/>
          </p:nvPr>
        </p:nvSpPr>
        <p:spPr>
          <a:xfrm>
            <a:off x="1409699" y="4023360"/>
            <a:ext cx="10325101" cy="23774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191441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229-Content-(Light)">
    <p:bg>
      <p:bgPr>
        <a:solidFill>
          <a:schemeClr val="bg1"/>
        </a:solidFill>
        <a:effectLst/>
      </p:bgPr>
    </p:bg>
    <p:spTree>
      <p:nvGrpSpPr>
        <p:cNvPr id="1" name=""/>
        <p:cNvGrpSpPr/>
        <p:nvPr/>
      </p:nvGrpSpPr>
      <p:grpSpPr>
        <a:xfrm>
          <a:off x="0" y="0"/>
          <a:ext cx="0" cy="0"/>
          <a:chOff x="0" y="0"/>
          <a:chExt cx="0" cy="0"/>
        </a:xfrm>
      </p:grpSpPr>
      <p:sp>
        <p:nvSpPr>
          <p:cNvPr id="4" name="Picture Placeholder 1">
            <a:extLst>
              <a:ext uri="{FF2B5EF4-FFF2-40B4-BE49-F238E27FC236}">
                <a16:creationId xmlns:a16="http://schemas.microsoft.com/office/drawing/2014/main" id="{3670D9F9-B79C-462B-71FA-B95F96FE30A4}"/>
              </a:ext>
            </a:extLst>
          </p:cNvPr>
          <p:cNvSpPr>
            <a:spLocks noGrp="1"/>
          </p:cNvSpPr>
          <p:nvPr>
            <p:ph type="pic" sz="quarter" idx="26"/>
          </p:nvPr>
        </p:nvSpPr>
        <p:spPr>
          <a:xfrm>
            <a:off x="457200" y="1981200"/>
            <a:ext cx="1005840" cy="1005840"/>
          </a:xfrm>
        </p:spPr>
        <p:txBody>
          <a:bodyPr>
            <a:noAutofit/>
          </a:bodyPr>
          <a:lstStyle/>
          <a:p>
            <a:r>
              <a:rPr lang="en-US"/>
              <a:t>Click icon to add picture</a:t>
            </a:r>
          </a:p>
        </p:txBody>
      </p:sp>
      <p:sp>
        <p:nvSpPr>
          <p:cNvPr id="5" name="Picture Placeholder 2">
            <a:extLst>
              <a:ext uri="{FF2B5EF4-FFF2-40B4-BE49-F238E27FC236}">
                <a16:creationId xmlns:a16="http://schemas.microsoft.com/office/drawing/2014/main" id="{652576C2-876B-9147-74A7-CC3D4A5C50D9}"/>
              </a:ext>
            </a:extLst>
          </p:cNvPr>
          <p:cNvSpPr>
            <a:spLocks noGrp="1"/>
          </p:cNvSpPr>
          <p:nvPr>
            <p:ph type="pic" sz="quarter" idx="27"/>
          </p:nvPr>
        </p:nvSpPr>
        <p:spPr>
          <a:xfrm>
            <a:off x="4273550" y="1981200"/>
            <a:ext cx="1005840" cy="1005840"/>
          </a:xfrm>
        </p:spPr>
        <p:txBody>
          <a:bodyPr>
            <a:noAutofit/>
          </a:bodyPr>
          <a:lstStyle/>
          <a:p>
            <a:r>
              <a:rPr lang="en-US"/>
              <a:t>Click icon to add picture</a:t>
            </a:r>
          </a:p>
        </p:txBody>
      </p:sp>
      <p:sp>
        <p:nvSpPr>
          <p:cNvPr id="8" name="Picture Placeholder 3">
            <a:extLst>
              <a:ext uri="{FF2B5EF4-FFF2-40B4-BE49-F238E27FC236}">
                <a16:creationId xmlns:a16="http://schemas.microsoft.com/office/drawing/2014/main" id="{7ABF6545-C196-6846-167C-2A952E1A28A9}"/>
              </a:ext>
            </a:extLst>
          </p:cNvPr>
          <p:cNvSpPr>
            <a:spLocks noGrp="1"/>
          </p:cNvSpPr>
          <p:nvPr>
            <p:ph type="pic" sz="quarter" idx="28"/>
          </p:nvPr>
        </p:nvSpPr>
        <p:spPr>
          <a:xfrm>
            <a:off x="8077200" y="1981200"/>
            <a:ext cx="1005840" cy="1005840"/>
          </a:xfrm>
        </p:spPr>
        <p:txBody>
          <a:bodyPr>
            <a:noAutofit/>
          </a:bodyPr>
          <a:lstStyle/>
          <a:p>
            <a:r>
              <a:rPr lang="en-US"/>
              <a:t>Click icon to add picture</a:t>
            </a:r>
          </a:p>
        </p:txBody>
      </p:sp>
      <p:sp>
        <p:nvSpPr>
          <p:cNvPr id="2" name="Footer Placeholder 1">
            <a:extLst>
              <a:ext uri="{FF2B5EF4-FFF2-40B4-BE49-F238E27FC236}">
                <a16:creationId xmlns:a16="http://schemas.microsoft.com/office/drawing/2014/main" id="{BBAE267B-94E6-3E1C-B36F-45645AB6CDB3}"/>
              </a:ext>
            </a:extLst>
          </p:cNvPr>
          <p:cNvSpPr>
            <a:spLocks noGrp="1"/>
          </p:cNvSpPr>
          <p:nvPr>
            <p:ph type="ftr" sz="quarter" idx="21"/>
          </p:nvPr>
        </p:nvSpPr>
        <p:spPr>
          <a:xfrm>
            <a:off x="126296" y="6583680"/>
            <a:ext cx="182880" cy="182880"/>
          </a:xfrm>
          <a:prstGeom prst="rect">
            <a:avLst/>
          </a:prstGeom>
        </p:spPr>
        <p:txBody>
          <a:bodyPr/>
          <a:lstStyle/>
          <a:p>
            <a:r>
              <a:rPr lang="en-US"/>
              <a:t> </a:t>
            </a:r>
          </a:p>
        </p:txBody>
      </p:sp>
      <p:sp>
        <p:nvSpPr>
          <p:cNvPr id="10" name="Slide Number Placeholder 1">
            <a:extLst>
              <a:ext uri="{FF2B5EF4-FFF2-40B4-BE49-F238E27FC236}">
                <a16:creationId xmlns:a16="http://schemas.microsoft.com/office/drawing/2014/main" id="{EC78B699-6F44-A6E2-AA94-9865D63A95F0}"/>
              </a:ext>
            </a:extLst>
          </p:cNvPr>
          <p:cNvSpPr>
            <a:spLocks noGrp="1"/>
          </p:cNvSpPr>
          <p:nvPr>
            <p:ph type="sldNum" sz="quarter" idx="22"/>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6DC0F3CD-46D4-8709-4348-9769F53C219C}"/>
              </a:ext>
            </a:extLst>
          </p:cNvPr>
          <p:cNvSpPr>
            <a:spLocks noGrp="1"/>
          </p:cNvSpPr>
          <p:nvPr>
            <p:ph type="dt" sz="half" idx="29"/>
          </p:nvPr>
        </p:nvSpPr>
        <p:spPr/>
        <p:txBody>
          <a:bodyPr/>
          <a:lstStyle/>
          <a:p>
            <a:endParaRPr lang="en-US"/>
          </a:p>
        </p:txBody>
      </p:sp>
      <p:sp>
        <p:nvSpPr>
          <p:cNvPr id="11" name="Text Placeholder 1">
            <a:extLst>
              <a:ext uri="{FF2B5EF4-FFF2-40B4-BE49-F238E27FC236}">
                <a16:creationId xmlns:a16="http://schemas.microsoft.com/office/drawing/2014/main" id="{B63FABEE-B9C9-F966-0D24-6D6032878F60}"/>
              </a:ext>
            </a:extLst>
          </p:cNvPr>
          <p:cNvSpPr>
            <a:spLocks noGrp="1"/>
          </p:cNvSpPr>
          <p:nvPr>
            <p:ph idx="1" hasCustomPrompt="1"/>
          </p:nvPr>
        </p:nvSpPr>
        <p:spPr>
          <a:xfrm>
            <a:off x="457200" y="3192905"/>
            <a:ext cx="3657600" cy="3207894"/>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2" name="Text Placeholder 2">
            <a:extLst>
              <a:ext uri="{FF2B5EF4-FFF2-40B4-BE49-F238E27FC236}">
                <a16:creationId xmlns:a16="http://schemas.microsoft.com/office/drawing/2014/main" id="{887E089E-75E0-EA99-4D84-ECE461BCF823}"/>
              </a:ext>
            </a:extLst>
          </p:cNvPr>
          <p:cNvSpPr>
            <a:spLocks noGrp="1"/>
          </p:cNvSpPr>
          <p:nvPr>
            <p:ph idx="13" hasCustomPrompt="1"/>
          </p:nvPr>
        </p:nvSpPr>
        <p:spPr>
          <a:xfrm>
            <a:off x="4273550" y="3192904"/>
            <a:ext cx="3651250" cy="3207895"/>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Text Placeholder 3">
            <a:extLst>
              <a:ext uri="{FF2B5EF4-FFF2-40B4-BE49-F238E27FC236}">
                <a16:creationId xmlns:a16="http://schemas.microsoft.com/office/drawing/2014/main" id="{B04653C4-1C1A-BD38-463D-4DD16E332BCC}"/>
              </a:ext>
            </a:extLst>
          </p:cNvPr>
          <p:cNvSpPr>
            <a:spLocks noGrp="1"/>
          </p:cNvSpPr>
          <p:nvPr>
            <p:ph idx="14" hasCustomPrompt="1"/>
          </p:nvPr>
        </p:nvSpPr>
        <p:spPr>
          <a:xfrm>
            <a:off x="8077201" y="3192905"/>
            <a:ext cx="3655102" cy="3207894"/>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Text Placeholder 10">
            <a:extLst>
              <a:ext uri="{FF2B5EF4-FFF2-40B4-BE49-F238E27FC236}">
                <a16:creationId xmlns:a16="http://schemas.microsoft.com/office/drawing/2014/main" id="{5387DA4E-2641-A8F7-F425-392A3D13767A}"/>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5" name="Title 1">
            <a:extLst>
              <a:ext uri="{FF2B5EF4-FFF2-40B4-BE49-F238E27FC236}">
                <a16:creationId xmlns:a16="http://schemas.microsoft.com/office/drawing/2014/main" id="{A93D84EB-D0CC-C599-D09E-4A7EBCA5B4B6}"/>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6" name="Text Placeholder 9">
            <a:extLst>
              <a:ext uri="{FF2B5EF4-FFF2-40B4-BE49-F238E27FC236}">
                <a16:creationId xmlns:a16="http://schemas.microsoft.com/office/drawing/2014/main" id="{05101041-D198-5835-B154-AC9ED2CBE30A}"/>
              </a:ext>
            </a:extLst>
          </p:cNvPr>
          <p:cNvSpPr>
            <a:spLocks noGrp="1"/>
          </p:cNvSpPr>
          <p:nvPr>
            <p:ph type="body" sz="quarter" idx="20"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345241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0257-Rows-Subtitle-Icons(Light)">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642CF95-955F-43E2-CC7D-EA9C669280FF}"/>
              </a:ext>
            </a:extLst>
          </p:cNvPr>
          <p:cNvSpPr>
            <a:spLocks noGrp="1"/>
          </p:cNvSpPr>
          <p:nvPr>
            <p:ph type="ftr" sz="quarter" idx="23"/>
          </p:nvPr>
        </p:nvSpPr>
        <p:spPr/>
        <p:txBody>
          <a:bodyPr/>
          <a:lstStyle/>
          <a:p>
            <a:r>
              <a:rPr lang="en-US"/>
              <a:t> </a:t>
            </a:r>
          </a:p>
        </p:txBody>
      </p:sp>
      <p:sp>
        <p:nvSpPr>
          <p:cNvPr id="7" name="Slide Number Placeholder 1">
            <a:extLst>
              <a:ext uri="{FF2B5EF4-FFF2-40B4-BE49-F238E27FC236}">
                <a16:creationId xmlns:a16="http://schemas.microsoft.com/office/drawing/2014/main" id="{6E54266F-D021-61FC-16BB-B891D2C00F12}"/>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AC80702E-3BF0-A6C6-47DB-02B98D08B5E1}"/>
              </a:ext>
            </a:extLst>
          </p:cNvPr>
          <p:cNvSpPr>
            <a:spLocks noGrp="1"/>
          </p:cNvSpPr>
          <p:nvPr>
            <p:ph type="dt" sz="half" idx="25"/>
          </p:nvPr>
        </p:nvSpPr>
        <p:spPr/>
        <p:txBody>
          <a:bodyPr/>
          <a:lstStyle/>
          <a:p>
            <a:endParaRPr lang="en-US"/>
          </a:p>
        </p:txBody>
      </p:sp>
      <p:sp>
        <p:nvSpPr>
          <p:cNvPr id="4" name="Text Placeholder 10">
            <a:extLst>
              <a:ext uri="{FF2B5EF4-FFF2-40B4-BE49-F238E27FC236}">
                <a16:creationId xmlns:a16="http://schemas.microsoft.com/office/drawing/2014/main" id="{4B300404-1AE3-2FE7-AF86-D548F74C748F}"/>
              </a:ext>
            </a:extLst>
          </p:cNvPr>
          <p:cNvSpPr>
            <a:spLocks noGrp="1"/>
          </p:cNvSpPr>
          <p:nvPr>
            <p:ph type="body" sz="quarter" idx="26"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087FF170-D858-7B09-9B65-B6D52B92AB73}"/>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B634C0A6-0A02-304B-610C-8AD0D2FE48DE}"/>
              </a:ext>
            </a:extLst>
          </p:cNvPr>
          <p:cNvSpPr>
            <a:spLocks noGrp="1"/>
          </p:cNvSpPr>
          <p:nvPr>
            <p:ph type="body" sz="quarter" idx="27" hasCustomPrompt="1"/>
          </p:nvPr>
        </p:nvSpPr>
        <p:spPr>
          <a:xfrm>
            <a:off x="457200" y="1225550"/>
            <a:ext cx="11277600" cy="603904"/>
          </a:xfrm>
        </p:spPr>
        <p:txBody>
          <a:bodyPr/>
          <a:lstStyle/>
          <a:p>
            <a:pPr lvl="0"/>
            <a:r>
              <a:rPr lang="en-US"/>
              <a:t>Sub Title</a:t>
            </a:r>
          </a:p>
        </p:txBody>
      </p:sp>
      <p:sp>
        <p:nvSpPr>
          <p:cNvPr id="10" name="Content Placeholder 1">
            <a:extLst>
              <a:ext uri="{FF2B5EF4-FFF2-40B4-BE49-F238E27FC236}">
                <a16:creationId xmlns:a16="http://schemas.microsoft.com/office/drawing/2014/main" id="{2181B1BC-3FA4-79A0-4586-5DDF9C9758A7}"/>
              </a:ext>
            </a:extLst>
          </p:cNvPr>
          <p:cNvSpPr>
            <a:spLocks noGrp="1"/>
          </p:cNvSpPr>
          <p:nvPr>
            <p:ph sz="quarter" idx="18" hasCustomPrompt="1"/>
          </p:nvPr>
        </p:nvSpPr>
        <p:spPr>
          <a:xfrm>
            <a:off x="457200" y="1987527"/>
            <a:ext cx="822960" cy="822960"/>
          </a:xfrm>
          <a:prstGeom prst="rect">
            <a:avLst/>
          </a:prstGeom>
        </p:spPr>
        <p:txBody>
          <a:bodyPr>
            <a:noAutofit/>
          </a:bodyPr>
          <a:lstStyle>
            <a:lvl6pPr>
              <a:defRPr>
                <a:latin typeface="+mn-lt"/>
              </a:defRPr>
            </a:lvl6pPr>
          </a:lstStyle>
          <a:p>
            <a:pPr lvl="5"/>
            <a:r>
              <a:rPr lang="en-US"/>
              <a:t>Click to add Content</a:t>
            </a:r>
          </a:p>
        </p:txBody>
      </p:sp>
      <p:sp>
        <p:nvSpPr>
          <p:cNvPr id="12" name="Content Placeholder 2">
            <a:extLst>
              <a:ext uri="{FF2B5EF4-FFF2-40B4-BE49-F238E27FC236}">
                <a16:creationId xmlns:a16="http://schemas.microsoft.com/office/drawing/2014/main" id="{6B31F972-2416-3AE2-A10D-E4DED7FC8358}"/>
              </a:ext>
            </a:extLst>
          </p:cNvPr>
          <p:cNvSpPr>
            <a:spLocks noGrp="1"/>
          </p:cNvSpPr>
          <p:nvPr>
            <p:ph sz="quarter" idx="20" hasCustomPrompt="1"/>
          </p:nvPr>
        </p:nvSpPr>
        <p:spPr>
          <a:xfrm>
            <a:off x="457200" y="4267202"/>
            <a:ext cx="822960" cy="822960"/>
          </a:xfrm>
          <a:prstGeom prst="rect">
            <a:avLst/>
          </a:prstGeom>
        </p:spPr>
        <p:txBody>
          <a:bodyPr>
            <a:noAutofit/>
          </a:bodyPr>
          <a:lstStyle>
            <a:lvl6pPr>
              <a:defRPr>
                <a:latin typeface="+mn-lt"/>
              </a:defRPr>
            </a:lvl6pPr>
          </a:lstStyle>
          <a:p>
            <a:pPr lvl="5"/>
            <a:r>
              <a:rPr lang="en-US"/>
              <a:t>Click to add Content</a:t>
            </a:r>
          </a:p>
        </p:txBody>
      </p:sp>
      <p:sp>
        <p:nvSpPr>
          <p:cNvPr id="14" name="Text Placeholder 1">
            <a:extLst>
              <a:ext uri="{FF2B5EF4-FFF2-40B4-BE49-F238E27FC236}">
                <a16:creationId xmlns:a16="http://schemas.microsoft.com/office/drawing/2014/main" id="{3C9DCEFE-AF1E-6413-5372-0563B9C31BE4}"/>
              </a:ext>
            </a:extLst>
          </p:cNvPr>
          <p:cNvSpPr>
            <a:spLocks noGrp="1"/>
          </p:cNvSpPr>
          <p:nvPr>
            <p:ph idx="1" hasCustomPrompt="1"/>
          </p:nvPr>
        </p:nvSpPr>
        <p:spPr>
          <a:xfrm>
            <a:off x="1409700" y="1981200"/>
            <a:ext cx="10325099" cy="213360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Text Placeholder 2">
            <a:extLst>
              <a:ext uri="{FF2B5EF4-FFF2-40B4-BE49-F238E27FC236}">
                <a16:creationId xmlns:a16="http://schemas.microsoft.com/office/drawing/2014/main" id="{408F43BF-8E28-F8D5-5689-16DA57728775}"/>
              </a:ext>
            </a:extLst>
          </p:cNvPr>
          <p:cNvSpPr>
            <a:spLocks noGrp="1"/>
          </p:cNvSpPr>
          <p:nvPr>
            <p:ph idx="15" hasCustomPrompt="1"/>
          </p:nvPr>
        </p:nvSpPr>
        <p:spPr>
          <a:xfrm>
            <a:off x="1409700" y="4267200"/>
            <a:ext cx="10325100" cy="213360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2662717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0259-Rows-Images(Light)">
    <p:bg>
      <p:bgPr>
        <a:solidFill>
          <a:schemeClr val="bg1"/>
        </a:solidFill>
        <a:effectLst/>
      </p:bgPr>
    </p:bg>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0F63B11-0130-A708-7193-10008C33FAD1}"/>
              </a:ext>
            </a:extLst>
          </p:cNvPr>
          <p:cNvSpPr>
            <a:spLocks noGrp="1"/>
          </p:cNvSpPr>
          <p:nvPr>
            <p:ph sz="quarter" idx="18" hasCustomPrompt="1"/>
          </p:nvPr>
        </p:nvSpPr>
        <p:spPr>
          <a:xfrm>
            <a:off x="457200" y="1417318"/>
            <a:ext cx="2705100" cy="2377440"/>
          </a:xfrm>
          <a:prstGeom prst="rect">
            <a:avLst/>
          </a:prstGeom>
        </p:spPr>
        <p:txBody>
          <a:bodyPr>
            <a:noAutofit/>
          </a:bodyPr>
          <a:lstStyle>
            <a:lvl6pPr>
              <a:defRPr>
                <a:latin typeface="+mn-lt"/>
              </a:defRPr>
            </a:lvl6pPr>
          </a:lstStyle>
          <a:p>
            <a:pPr lvl="5"/>
            <a:r>
              <a:rPr lang="en-US"/>
              <a:t>Click to add Content</a:t>
            </a:r>
          </a:p>
        </p:txBody>
      </p:sp>
      <p:sp>
        <p:nvSpPr>
          <p:cNvPr id="13" name="Content Placeholder 2">
            <a:extLst>
              <a:ext uri="{FF2B5EF4-FFF2-40B4-BE49-F238E27FC236}">
                <a16:creationId xmlns:a16="http://schemas.microsoft.com/office/drawing/2014/main" id="{1407E813-53C8-25AB-74C6-A79519AE1712}"/>
              </a:ext>
            </a:extLst>
          </p:cNvPr>
          <p:cNvSpPr>
            <a:spLocks noGrp="1"/>
          </p:cNvSpPr>
          <p:nvPr>
            <p:ph sz="quarter" idx="20" hasCustomPrompt="1"/>
          </p:nvPr>
        </p:nvSpPr>
        <p:spPr>
          <a:xfrm>
            <a:off x="457200" y="4023338"/>
            <a:ext cx="2705100" cy="2377440"/>
          </a:xfrm>
          <a:prstGeom prst="rect">
            <a:avLst/>
          </a:prstGeom>
        </p:spPr>
        <p:txBody>
          <a:bodyPr>
            <a:noAutofit/>
          </a:bodyPr>
          <a:lstStyle>
            <a:lvl6pPr>
              <a:defRPr>
                <a:latin typeface="+mn-lt"/>
              </a:defRPr>
            </a:lvl6pPr>
          </a:lstStyle>
          <a:p>
            <a:pPr lvl="5"/>
            <a:r>
              <a:rPr lang="en-US"/>
              <a:t>Click to add Content</a:t>
            </a:r>
          </a:p>
        </p:txBody>
      </p:sp>
      <p:sp>
        <p:nvSpPr>
          <p:cNvPr id="2" name="Footer Placeholder 1">
            <a:extLst>
              <a:ext uri="{FF2B5EF4-FFF2-40B4-BE49-F238E27FC236}">
                <a16:creationId xmlns:a16="http://schemas.microsoft.com/office/drawing/2014/main" id="{4AC57B89-A1C3-486B-ED19-A67C2D2279F9}"/>
              </a:ext>
            </a:extLst>
          </p:cNvPr>
          <p:cNvSpPr>
            <a:spLocks noGrp="1"/>
          </p:cNvSpPr>
          <p:nvPr>
            <p:ph type="ftr" sz="quarter" idx="23"/>
          </p:nvPr>
        </p:nvSpPr>
        <p:spPr/>
        <p:txBody>
          <a:bodyPr/>
          <a:lstStyle/>
          <a:p>
            <a:r>
              <a:rPr lang="en-US"/>
              <a:t> </a:t>
            </a:r>
          </a:p>
        </p:txBody>
      </p:sp>
      <p:sp>
        <p:nvSpPr>
          <p:cNvPr id="7" name="Slide Number Placeholder 1">
            <a:extLst>
              <a:ext uri="{FF2B5EF4-FFF2-40B4-BE49-F238E27FC236}">
                <a16:creationId xmlns:a16="http://schemas.microsoft.com/office/drawing/2014/main" id="{199C9CAE-D101-C0BF-1E02-FF32E2773355}"/>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E6D0E694-B714-8100-8473-C36E5E7F306A}"/>
              </a:ext>
            </a:extLst>
          </p:cNvPr>
          <p:cNvSpPr>
            <a:spLocks noGrp="1"/>
          </p:cNvSpPr>
          <p:nvPr>
            <p:ph type="dt" sz="half" idx="25"/>
          </p:nvPr>
        </p:nvSpPr>
        <p:spPr/>
        <p:txBody>
          <a:bodyPr/>
          <a:lstStyle/>
          <a:p>
            <a:endParaRPr lang="en-US"/>
          </a:p>
        </p:txBody>
      </p:sp>
      <p:sp>
        <p:nvSpPr>
          <p:cNvPr id="4" name="Text Placeholder 10">
            <a:extLst>
              <a:ext uri="{FF2B5EF4-FFF2-40B4-BE49-F238E27FC236}">
                <a16:creationId xmlns:a16="http://schemas.microsoft.com/office/drawing/2014/main" id="{3E471D5F-BA3A-053C-D39A-C433A8624371}"/>
              </a:ext>
            </a:extLst>
          </p:cNvPr>
          <p:cNvSpPr>
            <a:spLocks noGrp="1"/>
          </p:cNvSpPr>
          <p:nvPr>
            <p:ph type="body" sz="quarter" idx="26"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D8C380AA-0A7E-7E87-53E6-10E6873721D0}"/>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0" name="Text Placeholder 1">
            <a:extLst>
              <a:ext uri="{FF2B5EF4-FFF2-40B4-BE49-F238E27FC236}">
                <a16:creationId xmlns:a16="http://schemas.microsoft.com/office/drawing/2014/main" id="{AE3E4D5C-4CA1-0A18-0765-3173FBE1CCB4}"/>
              </a:ext>
            </a:extLst>
          </p:cNvPr>
          <p:cNvSpPr>
            <a:spLocks noGrp="1"/>
          </p:cNvSpPr>
          <p:nvPr>
            <p:ph idx="1" hasCustomPrompt="1"/>
          </p:nvPr>
        </p:nvSpPr>
        <p:spPr>
          <a:xfrm>
            <a:off x="3314699" y="1417343"/>
            <a:ext cx="8420100" cy="23774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2" name="Text Placeholder 2">
            <a:extLst>
              <a:ext uri="{FF2B5EF4-FFF2-40B4-BE49-F238E27FC236}">
                <a16:creationId xmlns:a16="http://schemas.microsoft.com/office/drawing/2014/main" id="{E79F95F9-EFD4-9ACF-8FB2-3326228B0C1C}"/>
              </a:ext>
            </a:extLst>
          </p:cNvPr>
          <p:cNvSpPr>
            <a:spLocks noGrp="1"/>
          </p:cNvSpPr>
          <p:nvPr>
            <p:ph idx="15" hasCustomPrompt="1"/>
          </p:nvPr>
        </p:nvSpPr>
        <p:spPr>
          <a:xfrm>
            <a:off x="3314700" y="4023360"/>
            <a:ext cx="8420100" cy="23774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3688555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0261-Rows-Subtitle-Images(Light)">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88D3116-539E-5970-BD2D-660B696CC7D6}"/>
              </a:ext>
            </a:extLst>
          </p:cNvPr>
          <p:cNvSpPr>
            <a:spLocks noGrp="1"/>
          </p:cNvSpPr>
          <p:nvPr>
            <p:ph type="ftr" sz="quarter" idx="23"/>
          </p:nvPr>
        </p:nvSpPr>
        <p:spPr/>
        <p:txBody>
          <a:bodyPr/>
          <a:lstStyle/>
          <a:p>
            <a:r>
              <a:rPr lang="en-US"/>
              <a:t> </a:t>
            </a:r>
          </a:p>
        </p:txBody>
      </p:sp>
      <p:sp>
        <p:nvSpPr>
          <p:cNvPr id="7" name="Slide Number Placeholder 1">
            <a:extLst>
              <a:ext uri="{FF2B5EF4-FFF2-40B4-BE49-F238E27FC236}">
                <a16:creationId xmlns:a16="http://schemas.microsoft.com/office/drawing/2014/main" id="{02CA9E94-DEA6-1E86-8C19-3DDCD77E35FB}"/>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09410EBD-65DA-992F-AF8A-558027C2FD88}"/>
              </a:ext>
            </a:extLst>
          </p:cNvPr>
          <p:cNvSpPr>
            <a:spLocks noGrp="1"/>
          </p:cNvSpPr>
          <p:nvPr>
            <p:ph type="dt" sz="half" idx="25"/>
          </p:nvPr>
        </p:nvSpPr>
        <p:spPr/>
        <p:txBody>
          <a:bodyPr/>
          <a:lstStyle/>
          <a:p>
            <a:endParaRPr lang="en-US"/>
          </a:p>
        </p:txBody>
      </p:sp>
      <p:sp>
        <p:nvSpPr>
          <p:cNvPr id="4" name="Text Placeholder 10">
            <a:extLst>
              <a:ext uri="{FF2B5EF4-FFF2-40B4-BE49-F238E27FC236}">
                <a16:creationId xmlns:a16="http://schemas.microsoft.com/office/drawing/2014/main" id="{E6ED0813-BF57-412A-02CA-FB217F6584E9}"/>
              </a:ext>
            </a:extLst>
          </p:cNvPr>
          <p:cNvSpPr>
            <a:spLocks noGrp="1"/>
          </p:cNvSpPr>
          <p:nvPr>
            <p:ph type="body" sz="quarter" idx="26"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9E9ED664-834D-DFEF-3069-CEEE06161517}"/>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49058093-9A51-F8C3-8FD3-45A797A96CD2}"/>
              </a:ext>
            </a:extLst>
          </p:cNvPr>
          <p:cNvSpPr>
            <a:spLocks noGrp="1"/>
          </p:cNvSpPr>
          <p:nvPr>
            <p:ph type="body" sz="quarter" idx="27" hasCustomPrompt="1"/>
          </p:nvPr>
        </p:nvSpPr>
        <p:spPr>
          <a:xfrm>
            <a:off x="457201" y="1225550"/>
            <a:ext cx="11277599" cy="603904"/>
          </a:xfrm>
        </p:spPr>
        <p:txBody>
          <a:bodyPr/>
          <a:lstStyle/>
          <a:p>
            <a:pPr lvl="0"/>
            <a:r>
              <a:rPr lang="en-US"/>
              <a:t>Sub Title</a:t>
            </a:r>
          </a:p>
        </p:txBody>
      </p:sp>
      <p:sp>
        <p:nvSpPr>
          <p:cNvPr id="10" name="Content Placeholder 1">
            <a:extLst>
              <a:ext uri="{FF2B5EF4-FFF2-40B4-BE49-F238E27FC236}">
                <a16:creationId xmlns:a16="http://schemas.microsoft.com/office/drawing/2014/main" id="{FA903120-A859-67DC-8C79-A5153504FF03}"/>
              </a:ext>
            </a:extLst>
          </p:cNvPr>
          <p:cNvSpPr>
            <a:spLocks noGrp="1"/>
          </p:cNvSpPr>
          <p:nvPr>
            <p:ph sz="quarter" idx="18" hasCustomPrompt="1"/>
          </p:nvPr>
        </p:nvSpPr>
        <p:spPr>
          <a:xfrm>
            <a:off x="457200" y="1981175"/>
            <a:ext cx="2705100" cy="2133600"/>
          </a:xfrm>
          <a:prstGeom prst="rect">
            <a:avLst/>
          </a:prstGeom>
        </p:spPr>
        <p:txBody>
          <a:bodyPr>
            <a:noAutofit/>
          </a:bodyPr>
          <a:lstStyle>
            <a:lvl6pPr>
              <a:defRPr>
                <a:latin typeface="+mn-lt"/>
              </a:defRPr>
            </a:lvl6pPr>
          </a:lstStyle>
          <a:p>
            <a:pPr lvl="5"/>
            <a:r>
              <a:rPr lang="en-US"/>
              <a:t>Click to add Content</a:t>
            </a:r>
          </a:p>
        </p:txBody>
      </p:sp>
      <p:sp>
        <p:nvSpPr>
          <p:cNvPr id="12" name="Content Placeholder 2">
            <a:extLst>
              <a:ext uri="{FF2B5EF4-FFF2-40B4-BE49-F238E27FC236}">
                <a16:creationId xmlns:a16="http://schemas.microsoft.com/office/drawing/2014/main" id="{4D489654-6243-8F1C-E668-F3322A05BBD3}"/>
              </a:ext>
            </a:extLst>
          </p:cNvPr>
          <p:cNvSpPr>
            <a:spLocks noGrp="1"/>
          </p:cNvSpPr>
          <p:nvPr>
            <p:ph sz="quarter" idx="20" hasCustomPrompt="1"/>
          </p:nvPr>
        </p:nvSpPr>
        <p:spPr>
          <a:xfrm>
            <a:off x="457200" y="4267200"/>
            <a:ext cx="2705100" cy="2133578"/>
          </a:xfrm>
          <a:prstGeom prst="rect">
            <a:avLst/>
          </a:prstGeom>
        </p:spPr>
        <p:txBody>
          <a:bodyPr>
            <a:noAutofit/>
          </a:bodyPr>
          <a:lstStyle>
            <a:lvl6pPr>
              <a:defRPr>
                <a:latin typeface="+mn-lt"/>
              </a:defRPr>
            </a:lvl6pPr>
          </a:lstStyle>
          <a:p>
            <a:pPr lvl="5"/>
            <a:r>
              <a:rPr lang="en-US"/>
              <a:t>Click to add Content</a:t>
            </a:r>
          </a:p>
        </p:txBody>
      </p:sp>
      <p:sp>
        <p:nvSpPr>
          <p:cNvPr id="14" name="Text Placeholder 1">
            <a:extLst>
              <a:ext uri="{FF2B5EF4-FFF2-40B4-BE49-F238E27FC236}">
                <a16:creationId xmlns:a16="http://schemas.microsoft.com/office/drawing/2014/main" id="{8375511E-AC1A-1CBD-6738-F36949306997}"/>
              </a:ext>
            </a:extLst>
          </p:cNvPr>
          <p:cNvSpPr>
            <a:spLocks noGrp="1"/>
          </p:cNvSpPr>
          <p:nvPr>
            <p:ph idx="1" hasCustomPrompt="1"/>
          </p:nvPr>
        </p:nvSpPr>
        <p:spPr>
          <a:xfrm>
            <a:off x="3314699" y="1981200"/>
            <a:ext cx="8420100" cy="213360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Text Placeholder 2">
            <a:extLst>
              <a:ext uri="{FF2B5EF4-FFF2-40B4-BE49-F238E27FC236}">
                <a16:creationId xmlns:a16="http://schemas.microsoft.com/office/drawing/2014/main" id="{0CF2DC65-050E-4D8B-32C3-20A538A89028}"/>
              </a:ext>
            </a:extLst>
          </p:cNvPr>
          <p:cNvSpPr>
            <a:spLocks noGrp="1"/>
          </p:cNvSpPr>
          <p:nvPr>
            <p:ph idx="15" hasCustomPrompt="1"/>
          </p:nvPr>
        </p:nvSpPr>
        <p:spPr>
          <a:xfrm>
            <a:off x="3314700" y="4267222"/>
            <a:ext cx="8420100" cy="2133578"/>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282758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0263-Rows-Three(Light)">
    <p:bg>
      <p:bgPr>
        <a:solidFill>
          <a:schemeClr val="bg1"/>
        </a:solidFill>
        <a:effectLst/>
      </p:bgPr>
    </p:bg>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2" y="1417342"/>
            <a:ext cx="11277600" cy="14630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1" name="Text Placeholder 2">
            <a:extLst>
              <a:ext uri="{FF2B5EF4-FFF2-40B4-BE49-F238E27FC236}">
                <a16:creationId xmlns:a16="http://schemas.microsoft.com/office/drawing/2014/main" id="{8153C25B-B584-B7B8-3194-875BD92532C5}"/>
              </a:ext>
            </a:extLst>
          </p:cNvPr>
          <p:cNvSpPr>
            <a:spLocks noGrp="1"/>
          </p:cNvSpPr>
          <p:nvPr>
            <p:ph idx="15" hasCustomPrompt="1"/>
          </p:nvPr>
        </p:nvSpPr>
        <p:spPr>
          <a:xfrm>
            <a:off x="457200" y="3063244"/>
            <a:ext cx="11277604" cy="14630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Text Placeholder 3">
            <a:extLst>
              <a:ext uri="{FF2B5EF4-FFF2-40B4-BE49-F238E27FC236}">
                <a16:creationId xmlns:a16="http://schemas.microsoft.com/office/drawing/2014/main" id="{E2A2EDD2-67C9-2DB0-0FBA-72CB9B9076AB}"/>
              </a:ext>
            </a:extLst>
          </p:cNvPr>
          <p:cNvSpPr>
            <a:spLocks noGrp="1"/>
          </p:cNvSpPr>
          <p:nvPr>
            <p:ph idx="19" hasCustomPrompt="1"/>
          </p:nvPr>
        </p:nvSpPr>
        <p:spPr>
          <a:xfrm>
            <a:off x="457200" y="4709146"/>
            <a:ext cx="11277604" cy="14630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Footer Placeholder 1">
            <a:extLst>
              <a:ext uri="{FF2B5EF4-FFF2-40B4-BE49-F238E27FC236}">
                <a16:creationId xmlns:a16="http://schemas.microsoft.com/office/drawing/2014/main" id="{4FE7CFBE-9111-7322-A6AC-9221322D7DA5}"/>
              </a:ext>
            </a:extLst>
          </p:cNvPr>
          <p:cNvSpPr>
            <a:spLocks noGrp="1"/>
          </p:cNvSpPr>
          <p:nvPr>
            <p:ph type="ftr" sz="quarter" idx="20"/>
          </p:nvPr>
        </p:nvSpPr>
        <p:spPr/>
        <p:txBody>
          <a:bodyPr/>
          <a:lstStyle/>
          <a:p>
            <a:r>
              <a:rPr lang="en-US"/>
              <a:t> </a:t>
            </a:r>
          </a:p>
        </p:txBody>
      </p:sp>
      <p:sp>
        <p:nvSpPr>
          <p:cNvPr id="8" name="Slide Number Placeholder 1">
            <a:extLst>
              <a:ext uri="{FF2B5EF4-FFF2-40B4-BE49-F238E27FC236}">
                <a16:creationId xmlns:a16="http://schemas.microsoft.com/office/drawing/2014/main" id="{61484B13-B70C-E206-0CC3-A7403A9C1AF9}"/>
              </a:ext>
            </a:extLst>
          </p:cNvPr>
          <p:cNvSpPr>
            <a:spLocks noGrp="1"/>
          </p:cNvSpPr>
          <p:nvPr>
            <p:ph type="sldNum" sz="quarter" idx="21"/>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1F49E3D0-6C3B-4562-3687-D4D767C4CF23}"/>
              </a:ext>
            </a:extLst>
          </p:cNvPr>
          <p:cNvSpPr>
            <a:spLocks noGrp="1"/>
          </p:cNvSpPr>
          <p:nvPr>
            <p:ph type="dt" sz="half" idx="22"/>
          </p:nvPr>
        </p:nvSpPr>
        <p:spPr/>
        <p:txBody>
          <a:bodyPr/>
          <a:lstStyle/>
          <a:p>
            <a:endParaRPr lang="en-US"/>
          </a:p>
        </p:txBody>
      </p:sp>
      <p:sp>
        <p:nvSpPr>
          <p:cNvPr id="10" name="Text Placeholder 10">
            <a:extLst>
              <a:ext uri="{FF2B5EF4-FFF2-40B4-BE49-F238E27FC236}">
                <a16:creationId xmlns:a16="http://schemas.microsoft.com/office/drawing/2014/main" id="{A52E82AB-77A1-6E61-96E1-82D71EC269B2}"/>
              </a:ext>
            </a:extLst>
          </p:cNvPr>
          <p:cNvSpPr>
            <a:spLocks noGrp="1"/>
          </p:cNvSpPr>
          <p:nvPr>
            <p:ph type="body" sz="quarter" idx="23"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2" name="Title 1">
            <a:extLst>
              <a:ext uri="{FF2B5EF4-FFF2-40B4-BE49-F238E27FC236}">
                <a16:creationId xmlns:a16="http://schemas.microsoft.com/office/drawing/2014/main" id="{76484FBF-EBC9-7CC5-8BBF-D5519EAECC7B}"/>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3276981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0265-Rows-Three-Subtitle(Light)">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427DDC-4B13-7A15-E3F6-E4BCF50FEA80}"/>
              </a:ext>
            </a:extLst>
          </p:cNvPr>
          <p:cNvSpPr>
            <a:spLocks noGrp="1"/>
          </p:cNvSpPr>
          <p:nvPr>
            <p:ph idx="1" hasCustomPrompt="1"/>
          </p:nvPr>
        </p:nvSpPr>
        <p:spPr>
          <a:xfrm>
            <a:off x="457200" y="1984248"/>
            <a:ext cx="11277600" cy="128016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2">
            <a:extLst>
              <a:ext uri="{FF2B5EF4-FFF2-40B4-BE49-F238E27FC236}">
                <a16:creationId xmlns:a16="http://schemas.microsoft.com/office/drawing/2014/main" id="{1852A38D-88EF-6D4B-2321-4B4262EAFA0F}"/>
              </a:ext>
            </a:extLst>
          </p:cNvPr>
          <p:cNvSpPr>
            <a:spLocks noGrp="1"/>
          </p:cNvSpPr>
          <p:nvPr>
            <p:ph idx="15" hasCustomPrompt="1"/>
          </p:nvPr>
        </p:nvSpPr>
        <p:spPr>
          <a:xfrm>
            <a:off x="457200" y="3429000"/>
            <a:ext cx="11277604" cy="128016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8" name="Text Placeholder 3">
            <a:extLst>
              <a:ext uri="{FF2B5EF4-FFF2-40B4-BE49-F238E27FC236}">
                <a16:creationId xmlns:a16="http://schemas.microsoft.com/office/drawing/2014/main" id="{C14E8069-FB14-A11A-0A6A-AA1CF4D832E8}"/>
              </a:ext>
            </a:extLst>
          </p:cNvPr>
          <p:cNvSpPr>
            <a:spLocks noGrp="1"/>
          </p:cNvSpPr>
          <p:nvPr>
            <p:ph idx="19" hasCustomPrompt="1"/>
          </p:nvPr>
        </p:nvSpPr>
        <p:spPr>
          <a:xfrm>
            <a:off x="457200" y="4883150"/>
            <a:ext cx="11277604" cy="128016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6" name="Footer Placeholder 1">
            <a:extLst>
              <a:ext uri="{FF2B5EF4-FFF2-40B4-BE49-F238E27FC236}">
                <a16:creationId xmlns:a16="http://schemas.microsoft.com/office/drawing/2014/main" id="{5E43DAC7-51D0-7649-94BE-AD58951D9ED8}"/>
              </a:ext>
            </a:extLst>
          </p:cNvPr>
          <p:cNvSpPr>
            <a:spLocks noGrp="1"/>
          </p:cNvSpPr>
          <p:nvPr>
            <p:ph type="ftr" sz="quarter" idx="20"/>
          </p:nvPr>
        </p:nvSpPr>
        <p:spPr/>
        <p:txBody>
          <a:bodyPr/>
          <a:lstStyle/>
          <a:p>
            <a:r>
              <a:rPr lang="en-US"/>
              <a:t> </a:t>
            </a:r>
          </a:p>
        </p:txBody>
      </p:sp>
      <p:sp>
        <p:nvSpPr>
          <p:cNvPr id="11" name="Slide Number Placeholder 1">
            <a:extLst>
              <a:ext uri="{FF2B5EF4-FFF2-40B4-BE49-F238E27FC236}">
                <a16:creationId xmlns:a16="http://schemas.microsoft.com/office/drawing/2014/main" id="{0EC831A0-59CB-9B89-D4E4-681552A73667}"/>
              </a:ext>
            </a:extLst>
          </p:cNvPr>
          <p:cNvSpPr>
            <a:spLocks noGrp="1"/>
          </p:cNvSpPr>
          <p:nvPr>
            <p:ph type="sldNum" sz="quarter" idx="21"/>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3BB4C156-C272-20F5-839A-A01C33F4D6DA}"/>
              </a:ext>
            </a:extLst>
          </p:cNvPr>
          <p:cNvSpPr>
            <a:spLocks noGrp="1"/>
          </p:cNvSpPr>
          <p:nvPr>
            <p:ph type="dt" sz="half" idx="22"/>
          </p:nvPr>
        </p:nvSpPr>
        <p:spPr/>
        <p:txBody>
          <a:bodyPr/>
          <a:lstStyle/>
          <a:p>
            <a:endParaRPr lang="en-US"/>
          </a:p>
        </p:txBody>
      </p:sp>
      <p:sp>
        <p:nvSpPr>
          <p:cNvPr id="4" name="Text Placeholder 10">
            <a:extLst>
              <a:ext uri="{FF2B5EF4-FFF2-40B4-BE49-F238E27FC236}">
                <a16:creationId xmlns:a16="http://schemas.microsoft.com/office/drawing/2014/main" id="{0073367E-1127-17CD-159C-E6513F476D9B}"/>
              </a:ext>
            </a:extLst>
          </p:cNvPr>
          <p:cNvSpPr>
            <a:spLocks noGrp="1"/>
          </p:cNvSpPr>
          <p:nvPr>
            <p:ph type="body" sz="quarter" idx="23"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5E97B20F-AAFF-49FD-9E6A-BF2D2C71C1F7}"/>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2" name="Text Placeholder 9">
            <a:extLst>
              <a:ext uri="{FF2B5EF4-FFF2-40B4-BE49-F238E27FC236}">
                <a16:creationId xmlns:a16="http://schemas.microsoft.com/office/drawing/2014/main" id="{5EBC73DD-1CDF-BD30-6536-BACABE8B936D}"/>
              </a:ext>
            </a:extLst>
          </p:cNvPr>
          <p:cNvSpPr>
            <a:spLocks noGrp="1"/>
          </p:cNvSpPr>
          <p:nvPr>
            <p:ph type="body" sz="quarter" idx="24" hasCustomPrompt="1"/>
          </p:nvPr>
        </p:nvSpPr>
        <p:spPr>
          <a:xfrm>
            <a:off x="457201" y="1225550"/>
            <a:ext cx="11277599" cy="603904"/>
          </a:xfrm>
        </p:spPr>
        <p:txBody>
          <a:bodyPr/>
          <a:lstStyle/>
          <a:p>
            <a:pPr lvl="0"/>
            <a:r>
              <a:rPr lang="en-US"/>
              <a:t>Sub Title</a:t>
            </a:r>
          </a:p>
        </p:txBody>
      </p:sp>
    </p:spTree>
    <p:extLst>
      <p:ext uri="{BB962C8B-B14F-4D97-AF65-F5344CB8AC3E}">
        <p14:creationId xmlns:p14="http://schemas.microsoft.com/office/powerpoint/2010/main" val="147152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0267-Rows-Three-Icons(Light)">
    <p:bg>
      <p:bgPr>
        <a:solidFill>
          <a:schemeClr val="bg1"/>
        </a:solidFill>
        <a:effectLst/>
      </p:bgPr>
    </p:bg>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0F63B11-0130-A708-7193-10008C33FAD1}"/>
              </a:ext>
            </a:extLst>
          </p:cNvPr>
          <p:cNvSpPr>
            <a:spLocks noGrp="1"/>
          </p:cNvSpPr>
          <p:nvPr>
            <p:ph sz="quarter" idx="18" hasCustomPrompt="1"/>
          </p:nvPr>
        </p:nvSpPr>
        <p:spPr>
          <a:xfrm>
            <a:off x="457200" y="1417292"/>
            <a:ext cx="822960" cy="822960"/>
          </a:xfrm>
          <a:prstGeom prst="rect">
            <a:avLst/>
          </a:prstGeom>
        </p:spPr>
        <p:txBody>
          <a:bodyPr>
            <a:noAutofit/>
          </a:bodyPr>
          <a:lstStyle>
            <a:lvl6pPr>
              <a:defRPr>
                <a:latin typeface="+mn-lt"/>
              </a:defRPr>
            </a:lvl6pPr>
          </a:lstStyle>
          <a:p>
            <a:pPr lvl="5"/>
            <a:r>
              <a:rPr lang="en-US"/>
              <a:t>Click to add Content</a:t>
            </a:r>
          </a:p>
        </p:txBody>
      </p:sp>
      <p:sp>
        <p:nvSpPr>
          <p:cNvPr id="10" name="Text Placeholder 1">
            <a:extLst>
              <a:ext uri="{FF2B5EF4-FFF2-40B4-BE49-F238E27FC236}">
                <a16:creationId xmlns:a16="http://schemas.microsoft.com/office/drawing/2014/main" id="{657D0444-6602-0E5A-51E3-2AFE32BF013A}"/>
              </a:ext>
            </a:extLst>
          </p:cNvPr>
          <p:cNvSpPr>
            <a:spLocks noGrp="1"/>
          </p:cNvSpPr>
          <p:nvPr>
            <p:ph idx="1" hasCustomPrompt="1"/>
          </p:nvPr>
        </p:nvSpPr>
        <p:spPr>
          <a:xfrm>
            <a:off x="1409702" y="1417342"/>
            <a:ext cx="10325098" cy="14630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Content Placeholder 2">
            <a:extLst>
              <a:ext uri="{FF2B5EF4-FFF2-40B4-BE49-F238E27FC236}">
                <a16:creationId xmlns:a16="http://schemas.microsoft.com/office/drawing/2014/main" id="{1407E813-53C8-25AB-74C6-A79519AE1712}"/>
              </a:ext>
            </a:extLst>
          </p:cNvPr>
          <p:cNvSpPr>
            <a:spLocks noGrp="1"/>
          </p:cNvSpPr>
          <p:nvPr>
            <p:ph sz="quarter" idx="20" hasCustomPrompt="1"/>
          </p:nvPr>
        </p:nvSpPr>
        <p:spPr>
          <a:xfrm>
            <a:off x="457200" y="3063244"/>
            <a:ext cx="822960" cy="822960"/>
          </a:xfrm>
          <a:prstGeom prst="rect">
            <a:avLst/>
          </a:prstGeom>
        </p:spPr>
        <p:txBody>
          <a:bodyPr>
            <a:noAutofit/>
          </a:bodyPr>
          <a:lstStyle>
            <a:lvl6pPr>
              <a:defRPr>
                <a:latin typeface="+mn-lt"/>
              </a:defRPr>
            </a:lvl6pPr>
          </a:lstStyle>
          <a:p>
            <a:pPr lvl="5"/>
            <a:r>
              <a:rPr lang="en-US"/>
              <a:t>Click to add Content</a:t>
            </a:r>
          </a:p>
        </p:txBody>
      </p:sp>
      <p:sp>
        <p:nvSpPr>
          <p:cNvPr id="12" name="Text Placeholder 2">
            <a:extLst>
              <a:ext uri="{FF2B5EF4-FFF2-40B4-BE49-F238E27FC236}">
                <a16:creationId xmlns:a16="http://schemas.microsoft.com/office/drawing/2014/main" id="{6B1E10EE-9D9F-28A6-B5B3-BEA214DC4E98}"/>
              </a:ext>
            </a:extLst>
          </p:cNvPr>
          <p:cNvSpPr>
            <a:spLocks noGrp="1"/>
          </p:cNvSpPr>
          <p:nvPr>
            <p:ph idx="15" hasCustomPrompt="1"/>
          </p:nvPr>
        </p:nvSpPr>
        <p:spPr>
          <a:xfrm>
            <a:off x="1409700" y="3063244"/>
            <a:ext cx="10325102" cy="14630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Content Placeholder 3">
            <a:extLst>
              <a:ext uri="{FF2B5EF4-FFF2-40B4-BE49-F238E27FC236}">
                <a16:creationId xmlns:a16="http://schemas.microsoft.com/office/drawing/2014/main" id="{18F01DC9-DC4D-3C49-F6C2-B0EB62F9BE88}"/>
              </a:ext>
            </a:extLst>
          </p:cNvPr>
          <p:cNvSpPr>
            <a:spLocks noGrp="1"/>
          </p:cNvSpPr>
          <p:nvPr>
            <p:ph sz="quarter" idx="23" hasCustomPrompt="1"/>
          </p:nvPr>
        </p:nvSpPr>
        <p:spPr>
          <a:xfrm>
            <a:off x="457200" y="4709146"/>
            <a:ext cx="822960" cy="822960"/>
          </a:xfrm>
          <a:prstGeom prst="rect">
            <a:avLst/>
          </a:prstGeom>
        </p:spPr>
        <p:txBody>
          <a:bodyPr>
            <a:noAutofit/>
          </a:bodyPr>
          <a:lstStyle>
            <a:lvl6pPr>
              <a:defRPr>
                <a:latin typeface="+mn-lt"/>
              </a:defRPr>
            </a:lvl6pPr>
          </a:lstStyle>
          <a:p>
            <a:pPr lvl="5"/>
            <a:r>
              <a:rPr lang="en-US"/>
              <a:t>Click to add Content</a:t>
            </a:r>
          </a:p>
        </p:txBody>
      </p:sp>
      <p:sp>
        <p:nvSpPr>
          <p:cNvPr id="14" name="Text Placeholder 3">
            <a:extLst>
              <a:ext uri="{FF2B5EF4-FFF2-40B4-BE49-F238E27FC236}">
                <a16:creationId xmlns:a16="http://schemas.microsoft.com/office/drawing/2014/main" id="{F1E47EB5-9343-F881-B47F-092E46A662D0}"/>
              </a:ext>
            </a:extLst>
          </p:cNvPr>
          <p:cNvSpPr>
            <a:spLocks noGrp="1"/>
          </p:cNvSpPr>
          <p:nvPr>
            <p:ph idx="19" hasCustomPrompt="1"/>
          </p:nvPr>
        </p:nvSpPr>
        <p:spPr>
          <a:xfrm>
            <a:off x="1409702" y="4709146"/>
            <a:ext cx="10325102" cy="14630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9D1A66B3-0C02-3315-4595-A450BE5B5C1E}"/>
              </a:ext>
            </a:extLst>
          </p:cNvPr>
          <p:cNvSpPr>
            <a:spLocks noGrp="1"/>
          </p:cNvSpPr>
          <p:nvPr>
            <p:ph type="ftr" sz="quarter" idx="24"/>
          </p:nvPr>
        </p:nvSpPr>
        <p:spPr/>
        <p:txBody>
          <a:bodyPr/>
          <a:lstStyle/>
          <a:p>
            <a:r>
              <a:rPr lang="en-US"/>
              <a:t> </a:t>
            </a:r>
          </a:p>
        </p:txBody>
      </p:sp>
      <p:sp>
        <p:nvSpPr>
          <p:cNvPr id="6" name="Slide Number Placeholder 1">
            <a:extLst>
              <a:ext uri="{FF2B5EF4-FFF2-40B4-BE49-F238E27FC236}">
                <a16:creationId xmlns:a16="http://schemas.microsoft.com/office/drawing/2014/main" id="{27A63FD5-C916-3A06-C150-4560EE757FC1}"/>
              </a:ext>
            </a:extLst>
          </p:cNvPr>
          <p:cNvSpPr>
            <a:spLocks noGrp="1"/>
          </p:cNvSpPr>
          <p:nvPr>
            <p:ph type="sldNum" sz="quarter" idx="25"/>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0307CB94-6E4B-DEFC-5C4E-78DF5137A974}"/>
              </a:ext>
            </a:extLst>
          </p:cNvPr>
          <p:cNvSpPr>
            <a:spLocks noGrp="1"/>
          </p:cNvSpPr>
          <p:nvPr>
            <p:ph type="dt" sz="half" idx="26"/>
          </p:nvPr>
        </p:nvSpPr>
        <p:spPr/>
        <p:txBody>
          <a:bodyPr/>
          <a:lstStyle/>
          <a:p>
            <a:endParaRPr lang="en-US"/>
          </a:p>
        </p:txBody>
      </p:sp>
      <p:sp>
        <p:nvSpPr>
          <p:cNvPr id="4" name="Text Placeholder 10">
            <a:extLst>
              <a:ext uri="{FF2B5EF4-FFF2-40B4-BE49-F238E27FC236}">
                <a16:creationId xmlns:a16="http://schemas.microsoft.com/office/drawing/2014/main" id="{7A5A9972-09D4-22D3-169D-641A58C0E8B9}"/>
              </a:ext>
            </a:extLst>
          </p:cNvPr>
          <p:cNvSpPr>
            <a:spLocks noGrp="1"/>
          </p:cNvSpPr>
          <p:nvPr>
            <p:ph type="body" sz="quarter" idx="27"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7F48AAFB-FE7D-7061-4BFE-755AC1A4F1BE}"/>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381285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0269-Rows-Three-Subtitle-Icons(Light)">
    <p:bg>
      <p:bgPr>
        <a:solidFill>
          <a:schemeClr val="bg1"/>
        </a:solidFill>
        <a:effectLst/>
      </p:bgPr>
    </p:bg>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0F63B11-0130-A708-7193-10008C33FAD1}"/>
              </a:ext>
            </a:extLst>
          </p:cNvPr>
          <p:cNvSpPr>
            <a:spLocks noGrp="1"/>
          </p:cNvSpPr>
          <p:nvPr>
            <p:ph sz="quarter" idx="18" hasCustomPrompt="1"/>
          </p:nvPr>
        </p:nvSpPr>
        <p:spPr>
          <a:xfrm>
            <a:off x="457200" y="1985007"/>
            <a:ext cx="822960" cy="822960"/>
          </a:xfrm>
          <a:prstGeom prst="rect">
            <a:avLst/>
          </a:prstGeom>
        </p:spPr>
        <p:txBody>
          <a:bodyPr>
            <a:noAutofit/>
          </a:bodyPr>
          <a:lstStyle>
            <a:lvl6pPr>
              <a:defRPr>
                <a:latin typeface="+mn-lt"/>
              </a:defRPr>
            </a:lvl6pPr>
          </a:lstStyle>
          <a:p>
            <a:pPr lvl="5"/>
            <a:r>
              <a:rPr lang="en-US"/>
              <a:t>Click to add Content</a:t>
            </a:r>
          </a:p>
        </p:txBody>
      </p:sp>
      <p:sp>
        <p:nvSpPr>
          <p:cNvPr id="2" name="Text Placeholder 1">
            <a:extLst>
              <a:ext uri="{FF2B5EF4-FFF2-40B4-BE49-F238E27FC236}">
                <a16:creationId xmlns:a16="http://schemas.microsoft.com/office/drawing/2014/main" id="{6AD16149-4A5A-06A9-84ED-496824EF2861}"/>
              </a:ext>
            </a:extLst>
          </p:cNvPr>
          <p:cNvSpPr>
            <a:spLocks noGrp="1"/>
          </p:cNvSpPr>
          <p:nvPr>
            <p:ph idx="1" hasCustomPrompt="1"/>
          </p:nvPr>
        </p:nvSpPr>
        <p:spPr>
          <a:xfrm>
            <a:off x="1409700" y="1981200"/>
            <a:ext cx="10241168" cy="128016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Content Placeholder 2">
            <a:extLst>
              <a:ext uri="{FF2B5EF4-FFF2-40B4-BE49-F238E27FC236}">
                <a16:creationId xmlns:a16="http://schemas.microsoft.com/office/drawing/2014/main" id="{1407E813-53C8-25AB-74C6-A79519AE1712}"/>
              </a:ext>
            </a:extLst>
          </p:cNvPr>
          <p:cNvSpPr>
            <a:spLocks noGrp="1"/>
          </p:cNvSpPr>
          <p:nvPr>
            <p:ph sz="quarter" idx="20" hasCustomPrompt="1"/>
          </p:nvPr>
        </p:nvSpPr>
        <p:spPr>
          <a:xfrm>
            <a:off x="457200" y="3429000"/>
            <a:ext cx="822960" cy="822960"/>
          </a:xfrm>
          <a:prstGeom prst="rect">
            <a:avLst/>
          </a:prstGeom>
        </p:spPr>
        <p:txBody>
          <a:bodyPr>
            <a:noAutofit/>
          </a:bodyPr>
          <a:lstStyle>
            <a:lvl6pPr>
              <a:defRPr>
                <a:latin typeface="+mn-lt"/>
              </a:defRPr>
            </a:lvl6pPr>
          </a:lstStyle>
          <a:p>
            <a:pPr lvl="5"/>
            <a:r>
              <a:rPr lang="en-US"/>
              <a:t>Click to add Content</a:t>
            </a:r>
          </a:p>
        </p:txBody>
      </p:sp>
      <p:sp>
        <p:nvSpPr>
          <p:cNvPr id="7" name="Text Placeholder 2">
            <a:extLst>
              <a:ext uri="{FF2B5EF4-FFF2-40B4-BE49-F238E27FC236}">
                <a16:creationId xmlns:a16="http://schemas.microsoft.com/office/drawing/2014/main" id="{8E4C9DE9-D5F7-772A-649E-9E4C9AA7144E}"/>
              </a:ext>
            </a:extLst>
          </p:cNvPr>
          <p:cNvSpPr>
            <a:spLocks noGrp="1"/>
          </p:cNvSpPr>
          <p:nvPr>
            <p:ph idx="15" hasCustomPrompt="1"/>
          </p:nvPr>
        </p:nvSpPr>
        <p:spPr>
          <a:xfrm>
            <a:off x="1409700" y="3435343"/>
            <a:ext cx="10241172" cy="128016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Content Placeholder 3">
            <a:extLst>
              <a:ext uri="{FF2B5EF4-FFF2-40B4-BE49-F238E27FC236}">
                <a16:creationId xmlns:a16="http://schemas.microsoft.com/office/drawing/2014/main" id="{0C8EDC5E-1B38-F30C-47C8-6AD6B2593055}"/>
              </a:ext>
            </a:extLst>
          </p:cNvPr>
          <p:cNvSpPr>
            <a:spLocks noGrp="1"/>
          </p:cNvSpPr>
          <p:nvPr>
            <p:ph sz="quarter" idx="23" hasCustomPrompt="1"/>
          </p:nvPr>
        </p:nvSpPr>
        <p:spPr>
          <a:xfrm>
            <a:off x="457200" y="4885674"/>
            <a:ext cx="822960" cy="822960"/>
          </a:xfrm>
          <a:prstGeom prst="rect">
            <a:avLst/>
          </a:prstGeom>
        </p:spPr>
        <p:txBody>
          <a:bodyPr>
            <a:noAutofit/>
          </a:bodyPr>
          <a:lstStyle>
            <a:lvl6pPr>
              <a:defRPr>
                <a:latin typeface="+mn-lt"/>
              </a:defRPr>
            </a:lvl6pPr>
          </a:lstStyle>
          <a:p>
            <a:pPr lvl="5"/>
            <a:r>
              <a:rPr lang="en-US"/>
              <a:t>Click to add Content</a:t>
            </a:r>
          </a:p>
        </p:txBody>
      </p:sp>
      <p:sp>
        <p:nvSpPr>
          <p:cNvPr id="8" name="Text Placeholder 3">
            <a:extLst>
              <a:ext uri="{FF2B5EF4-FFF2-40B4-BE49-F238E27FC236}">
                <a16:creationId xmlns:a16="http://schemas.microsoft.com/office/drawing/2014/main" id="{F186C648-55F9-C4D3-8923-5F6967428D0A}"/>
              </a:ext>
            </a:extLst>
          </p:cNvPr>
          <p:cNvSpPr>
            <a:spLocks noGrp="1"/>
          </p:cNvSpPr>
          <p:nvPr>
            <p:ph idx="19" hasCustomPrompt="1"/>
          </p:nvPr>
        </p:nvSpPr>
        <p:spPr>
          <a:xfrm>
            <a:off x="1409700" y="4885674"/>
            <a:ext cx="10241172" cy="128016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6" name="Footer Placeholder 1">
            <a:extLst>
              <a:ext uri="{FF2B5EF4-FFF2-40B4-BE49-F238E27FC236}">
                <a16:creationId xmlns:a16="http://schemas.microsoft.com/office/drawing/2014/main" id="{290E4D56-F5E5-8D91-477B-9B8E7CBA3A4C}"/>
              </a:ext>
            </a:extLst>
          </p:cNvPr>
          <p:cNvSpPr>
            <a:spLocks noGrp="1"/>
          </p:cNvSpPr>
          <p:nvPr>
            <p:ph type="ftr" sz="quarter" idx="24"/>
          </p:nvPr>
        </p:nvSpPr>
        <p:spPr/>
        <p:txBody>
          <a:bodyPr/>
          <a:lstStyle/>
          <a:p>
            <a:r>
              <a:rPr lang="en-US"/>
              <a:t> </a:t>
            </a:r>
          </a:p>
        </p:txBody>
      </p:sp>
      <p:sp>
        <p:nvSpPr>
          <p:cNvPr id="11" name="Slide Number Placeholder 1">
            <a:extLst>
              <a:ext uri="{FF2B5EF4-FFF2-40B4-BE49-F238E27FC236}">
                <a16:creationId xmlns:a16="http://schemas.microsoft.com/office/drawing/2014/main" id="{E345CEAD-75EB-B418-8C80-51E0F6E108FE}"/>
              </a:ext>
            </a:extLst>
          </p:cNvPr>
          <p:cNvSpPr>
            <a:spLocks noGrp="1"/>
          </p:cNvSpPr>
          <p:nvPr>
            <p:ph type="sldNum" sz="quarter" idx="25"/>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BB2874E1-7CF2-E675-4B62-EB22EBC00B80}"/>
              </a:ext>
            </a:extLst>
          </p:cNvPr>
          <p:cNvSpPr>
            <a:spLocks noGrp="1"/>
          </p:cNvSpPr>
          <p:nvPr>
            <p:ph type="dt" sz="half" idx="26"/>
          </p:nvPr>
        </p:nvSpPr>
        <p:spPr/>
        <p:txBody>
          <a:bodyPr/>
          <a:lstStyle/>
          <a:p>
            <a:endParaRPr lang="en-US"/>
          </a:p>
        </p:txBody>
      </p:sp>
      <p:sp>
        <p:nvSpPr>
          <p:cNvPr id="4" name="Text Placeholder 10">
            <a:extLst>
              <a:ext uri="{FF2B5EF4-FFF2-40B4-BE49-F238E27FC236}">
                <a16:creationId xmlns:a16="http://schemas.microsoft.com/office/drawing/2014/main" id="{73803591-74AE-6B8F-F4FC-43441B7295D9}"/>
              </a:ext>
            </a:extLst>
          </p:cNvPr>
          <p:cNvSpPr>
            <a:spLocks noGrp="1"/>
          </p:cNvSpPr>
          <p:nvPr>
            <p:ph type="body" sz="quarter" idx="27"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3ED08652-55BC-9496-F1C1-B3B2A36E78C8}"/>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2" name="Text Placeholder 9">
            <a:extLst>
              <a:ext uri="{FF2B5EF4-FFF2-40B4-BE49-F238E27FC236}">
                <a16:creationId xmlns:a16="http://schemas.microsoft.com/office/drawing/2014/main" id="{EE20477C-10C7-353A-2F75-EC47C733E567}"/>
              </a:ext>
            </a:extLst>
          </p:cNvPr>
          <p:cNvSpPr>
            <a:spLocks noGrp="1"/>
          </p:cNvSpPr>
          <p:nvPr>
            <p:ph type="body" sz="quarter" idx="28"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161669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0271-Rows-Three-Images(Light)">
    <p:bg>
      <p:bgPr>
        <a:solidFill>
          <a:schemeClr val="bg1"/>
        </a:solidFill>
        <a:effectLst/>
      </p:bgPr>
    </p:bg>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0F63B11-0130-A708-7193-10008C33FAD1}"/>
              </a:ext>
            </a:extLst>
          </p:cNvPr>
          <p:cNvSpPr>
            <a:spLocks noGrp="1"/>
          </p:cNvSpPr>
          <p:nvPr>
            <p:ph sz="quarter" idx="18" hasCustomPrompt="1"/>
          </p:nvPr>
        </p:nvSpPr>
        <p:spPr>
          <a:xfrm>
            <a:off x="457200" y="1417318"/>
            <a:ext cx="2705100" cy="1463040"/>
          </a:xfrm>
          <a:prstGeom prst="rect">
            <a:avLst/>
          </a:prstGeom>
        </p:spPr>
        <p:txBody>
          <a:bodyPr>
            <a:noAutofit/>
          </a:bodyPr>
          <a:lstStyle>
            <a:lvl6pPr>
              <a:defRPr>
                <a:latin typeface="+mn-lt"/>
              </a:defRPr>
            </a:lvl6pPr>
          </a:lstStyle>
          <a:p>
            <a:pPr lvl="5"/>
            <a:r>
              <a:rPr lang="en-US"/>
              <a:t>Click to add Content</a:t>
            </a:r>
          </a:p>
        </p:txBody>
      </p:sp>
      <p:sp>
        <p:nvSpPr>
          <p:cNvPr id="13" name="Content Placeholder 2">
            <a:extLst>
              <a:ext uri="{FF2B5EF4-FFF2-40B4-BE49-F238E27FC236}">
                <a16:creationId xmlns:a16="http://schemas.microsoft.com/office/drawing/2014/main" id="{1407E813-53C8-25AB-74C6-A79519AE1712}"/>
              </a:ext>
            </a:extLst>
          </p:cNvPr>
          <p:cNvSpPr>
            <a:spLocks noGrp="1"/>
          </p:cNvSpPr>
          <p:nvPr>
            <p:ph sz="quarter" idx="20" hasCustomPrompt="1"/>
          </p:nvPr>
        </p:nvSpPr>
        <p:spPr>
          <a:xfrm>
            <a:off x="457200" y="3063244"/>
            <a:ext cx="2705100" cy="1463040"/>
          </a:xfrm>
          <a:prstGeom prst="rect">
            <a:avLst/>
          </a:prstGeom>
        </p:spPr>
        <p:txBody>
          <a:bodyPr>
            <a:noAutofit/>
          </a:bodyPr>
          <a:lstStyle>
            <a:lvl6pPr>
              <a:defRPr>
                <a:latin typeface="+mn-lt"/>
              </a:defRPr>
            </a:lvl6pPr>
          </a:lstStyle>
          <a:p>
            <a:pPr lvl="5"/>
            <a:r>
              <a:rPr lang="en-US"/>
              <a:t>Click to add Content</a:t>
            </a:r>
          </a:p>
        </p:txBody>
      </p:sp>
      <p:sp>
        <p:nvSpPr>
          <p:cNvPr id="10" name="Content Placeholder 3">
            <a:extLst>
              <a:ext uri="{FF2B5EF4-FFF2-40B4-BE49-F238E27FC236}">
                <a16:creationId xmlns:a16="http://schemas.microsoft.com/office/drawing/2014/main" id="{2ADFF170-F439-34E4-B832-FBA86A66068F}"/>
              </a:ext>
            </a:extLst>
          </p:cNvPr>
          <p:cNvSpPr>
            <a:spLocks noGrp="1"/>
          </p:cNvSpPr>
          <p:nvPr>
            <p:ph sz="quarter" idx="23" hasCustomPrompt="1"/>
          </p:nvPr>
        </p:nvSpPr>
        <p:spPr>
          <a:xfrm>
            <a:off x="457200" y="4709146"/>
            <a:ext cx="2705100" cy="1463040"/>
          </a:xfrm>
          <a:prstGeom prst="rect">
            <a:avLst/>
          </a:prstGeom>
        </p:spPr>
        <p:txBody>
          <a:bodyPr>
            <a:noAutofit/>
          </a:bodyPr>
          <a:lstStyle>
            <a:lvl6pPr>
              <a:defRPr>
                <a:latin typeface="+mn-lt"/>
              </a:defRPr>
            </a:lvl6pPr>
          </a:lstStyle>
          <a:p>
            <a:pPr lvl="5"/>
            <a:r>
              <a:rPr lang="en-US"/>
              <a:t>Click to add Content</a:t>
            </a:r>
          </a:p>
        </p:txBody>
      </p:sp>
      <p:sp>
        <p:nvSpPr>
          <p:cNvPr id="6" name="Footer Placeholder 1">
            <a:extLst>
              <a:ext uri="{FF2B5EF4-FFF2-40B4-BE49-F238E27FC236}">
                <a16:creationId xmlns:a16="http://schemas.microsoft.com/office/drawing/2014/main" id="{4D17E8E2-0438-9139-B37A-79DFE66D541F}"/>
              </a:ext>
            </a:extLst>
          </p:cNvPr>
          <p:cNvSpPr>
            <a:spLocks noGrp="1"/>
          </p:cNvSpPr>
          <p:nvPr>
            <p:ph type="ftr" sz="quarter" idx="24"/>
          </p:nvPr>
        </p:nvSpPr>
        <p:spPr/>
        <p:txBody>
          <a:bodyPr/>
          <a:lstStyle/>
          <a:p>
            <a:r>
              <a:rPr lang="en-US"/>
              <a:t> </a:t>
            </a:r>
          </a:p>
        </p:txBody>
      </p:sp>
      <p:sp>
        <p:nvSpPr>
          <p:cNvPr id="11" name="Slide Number Placeholder 1">
            <a:extLst>
              <a:ext uri="{FF2B5EF4-FFF2-40B4-BE49-F238E27FC236}">
                <a16:creationId xmlns:a16="http://schemas.microsoft.com/office/drawing/2014/main" id="{233370D3-26BE-47AE-0EC5-B24884655E22}"/>
              </a:ext>
            </a:extLst>
          </p:cNvPr>
          <p:cNvSpPr>
            <a:spLocks noGrp="1"/>
          </p:cNvSpPr>
          <p:nvPr>
            <p:ph type="sldNum" sz="quarter" idx="25"/>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F30ED4C1-20BD-6737-BE34-096AE18023CF}"/>
              </a:ext>
            </a:extLst>
          </p:cNvPr>
          <p:cNvSpPr>
            <a:spLocks noGrp="1"/>
          </p:cNvSpPr>
          <p:nvPr>
            <p:ph type="dt" sz="half" idx="26"/>
          </p:nvPr>
        </p:nvSpPr>
        <p:spPr/>
        <p:txBody>
          <a:bodyPr/>
          <a:lstStyle/>
          <a:p>
            <a:endParaRPr lang="en-US"/>
          </a:p>
        </p:txBody>
      </p:sp>
      <p:sp>
        <p:nvSpPr>
          <p:cNvPr id="4" name="Text Placeholder 10">
            <a:extLst>
              <a:ext uri="{FF2B5EF4-FFF2-40B4-BE49-F238E27FC236}">
                <a16:creationId xmlns:a16="http://schemas.microsoft.com/office/drawing/2014/main" id="{1EC7C55A-95AF-EC2A-5EB7-55EADB4142DA}"/>
              </a:ext>
            </a:extLst>
          </p:cNvPr>
          <p:cNvSpPr>
            <a:spLocks noGrp="1"/>
          </p:cNvSpPr>
          <p:nvPr>
            <p:ph type="body" sz="quarter" idx="27"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AB27D0F9-18E5-867E-673A-7E3CBEAB7045}"/>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2" name="Text Placeholder 1">
            <a:extLst>
              <a:ext uri="{FF2B5EF4-FFF2-40B4-BE49-F238E27FC236}">
                <a16:creationId xmlns:a16="http://schemas.microsoft.com/office/drawing/2014/main" id="{C18A86E1-8733-C2FF-DCFA-276026EBA756}"/>
              </a:ext>
            </a:extLst>
          </p:cNvPr>
          <p:cNvSpPr>
            <a:spLocks noGrp="1"/>
          </p:cNvSpPr>
          <p:nvPr>
            <p:ph idx="1" hasCustomPrompt="1"/>
          </p:nvPr>
        </p:nvSpPr>
        <p:spPr>
          <a:xfrm>
            <a:off x="3314700" y="1417342"/>
            <a:ext cx="8420100" cy="14630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Text Placeholder 2">
            <a:extLst>
              <a:ext uri="{FF2B5EF4-FFF2-40B4-BE49-F238E27FC236}">
                <a16:creationId xmlns:a16="http://schemas.microsoft.com/office/drawing/2014/main" id="{D5AED864-BBC4-1AF9-E7D3-0ACD5BFFB876}"/>
              </a:ext>
            </a:extLst>
          </p:cNvPr>
          <p:cNvSpPr>
            <a:spLocks noGrp="1"/>
          </p:cNvSpPr>
          <p:nvPr>
            <p:ph idx="15" hasCustomPrompt="1"/>
          </p:nvPr>
        </p:nvSpPr>
        <p:spPr>
          <a:xfrm>
            <a:off x="3314698" y="3063244"/>
            <a:ext cx="8420101" cy="14630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Text Placeholder 3">
            <a:extLst>
              <a:ext uri="{FF2B5EF4-FFF2-40B4-BE49-F238E27FC236}">
                <a16:creationId xmlns:a16="http://schemas.microsoft.com/office/drawing/2014/main" id="{A905C994-5C17-730F-7F72-3803DCF42DCC}"/>
              </a:ext>
            </a:extLst>
          </p:cNvPr>
          <p:cNvSpPr>
            <a:spLocks noGrp="1"/>
          </p:cNvSpPr>
          <p:nvPr>
            <p:ph idx="19" hasCustomPrompt="1"/>
          </p:nvPr>
        </p:nvSpPr>
        <p:spPr>
          <a:xfrm>
            <a:off x="3314700" y="4709146"/>
            <a:ext cx="8420099" cy="14630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196991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02123-Rows-Three-Subtitle-Images(Light)">
    <p:bg>
      <p:bgPr>
        <a:solidFill>
          <a:schemeClr val="bg1"/>
        </a:solidFill>
        <a:effectLst/>
      </p:bgPr>
    </p:bg>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0F63B11-0130-A708-7193-10008C33FAD1}"/>
              </a:ext>
            </a:extLst>
          </p:cNvPr>
          <p:cNvSpPr>
            <a:spLocks noGrp="1"/>
          </p:cNvSpPr>
          <p:nvPr>
            <p:ph sz="quarter" idx="18" hasCustomPrompt="1"/>
          </p:nvPr>
        </p:nvSpPr>
        <p:spPr>
          <a:xfrm>
            <a:off x="457200" y="1992923"/>
            <a:ext cx="2705100" cy="1371600"/>
          </a:xfrm>
          <a:prstGeom prst="rect">
            <a:avLst/>
          </a:prstGeom>
        </p:spPr>
        <p:txBody>
          <a:bodyPr>
            <a:noAutofit/>
          </a:bodyPr>
          <a:lstStyle>
            <a:lvl6pPr>
              <a:defRPr>
                <a:latin typeface="+mn-lt"/>
              </a:defRPr>
            </a:lvl6pPr>
          </a:lstStyle>
          <a:p>
            <a:pPr lvl="5"/>
            <a:r>
              <a:rPr lang="en-US"/>
              <a:t>Click to add Content</a:t>
            </a:r>
          </a:p>
        </p:txBody>
      </p:sp>
      <p:sp>
        <p:nvSpPr>
          <p:cNvPr id="2" name="Text Placeholder 1">
            <a:extLst>
              <a:ext uri="{FF2B5EF4-FFF2-40B4-BE49-F238E27FC236}">
                <a16:creationId xmlns:a16="http://schemas.microsoft.com/office/drawing/2014/main" id="{66E4E0D7-F4B2-911B-461A-1918379194D0}"/>
              </a:ext>
            </a:extLst>
          </p:cNvPr>
          <p:cNvSpPr>
            <a:spLocks noGrp="1"/>
          </p:cNvSpPr>
          <p:nvPr>
            <p:ph idx="1" hasCustomPrompt="1"/>
          </p:nvPr>
        </p:nvSpPr>
        <p:spPr>
          <a:xfrm>
            <a:off x="3314700" y="1992923"/>
            <a:ext cx="9235339" cy="137160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Content Placeholder 2">
            <a:extLst>
              <a:ext uri="{FF2B5EF4-FFF2-40B4-BE49-F238E27FC236}">
                <a16:creationId xmlns:a16="http://schemas.microsoft.com/office/drawing/2014/main" id="{1407E813-53C8-25AB-74C6-A79519AE1712}"/>
              </a:ext>
            </a:extLst>
          </p:cNvPr>
          <p:cNvSpPr>
            <a:spLocks noGrp="1"/>
          </p:cNvSpPr>
          <p:nvPr>
            <p:ph sz="quarter" idx="20" hasCustomPrompt="1"/>
          </p:nvPr>
        </p:nvSpPr>
        <p:spPr>
          <a:xfrm>
            <a:off x="457200" y="3505200"/>
            <a:ext cx="2705100" cy="1371600"/>
          </a:xfrm>
          <a:prstGeom prst="rect">
            <a:avLst/>
          </a:prstGeom>
        </p:spPr>
        <p:txBody>
          <a:bodyPr>
            <a:noAutofit/>
          </a:bodyPr>
          <a:lstStyle>
            <a:lvl6pPr>
              <a:defRPr>
                <a:latin typeface="+mn-lt"/>
              </a:defRPr>
            </a:lvl6pPr>
          </a:lstStyle>
          <a:p>
            <a:pPr lvl="5"/>
            <a:r>
              <a:rPr lang="en-US"/>
              <a:t>Click to add Content</a:t>
            </a:r>
          </a:p>
        </p:txBody>
      </p:sp>
      <p:sp>
        <p:nvSpPr>
          <p:cNvPr id="7" name="Text Placeholder 2">
            <a:extLst>
              <a:ext uri="{FF2B5EF4-FFF2-40B4-BE49-F238E27FC236}">
                <a16:creationId xmlns:a16="http://schemas.microsoft.com/office/drawing/2014/main" id="{A92FB1E5-D53E-4D7F-6FD7-2B47DE62ED61}"/>
              </a:ext>
            </a:extLst>
          </p:cNvPr>
          <p:cNvSpPr>
            <a:spLocks noGrp="1"/>
          </p:cNvSpPr>
          <p:nvPr>
            <p:ph idx="15" hasCustomPrompt="1"/>
          </p:nvPr>
        </p:nvSpPr>
        <p:spPr>
          <a:xfrm>
            <a:off x="3314700" y="3505200"/>
            <a:ext cx="9235343" cy="137160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Content Placeholder 3">
            <a:extLst>
              <a:ext uri="{FF2B5EF4-FFF2-40B4-BE49-F238E27FC236}">
                <a16:creationId xmlns:a16="http://schemas.microsoft.com/office/drawing/2014/main" id="{6FBE2625-77D9-7E5A-8AC5-C73CB6B3D380}"/>
              </a:ext>
            </a:extLst>
          </p:cNvPr>
          <p:cNvSpPr>
            <a:spLocks noGrp="1"/>
          </p:cNvSpPr>
          <p:nvPr>
            <p:ph sz="quarter" idx="23" hasCustomPrompt="1"/>
          </p:nvPr>
        </p:nvSpPr>
        <p:spPr>
          <a:xfrm>
            <a:off x="457200" y="5033463"/>
            <a:ext cx="2705100" cy="1371600"/>
          </a:xfrm>
          <a:prstGeom prst="rect">
            <a:avLst/>
          </a:prstGeom>
        </p:spPr>
        <p:txBody>
          <a:bodyPr>
            <a:noAutofit/>
          </a:bodyPr>
          <a:lstStyle>
            <a:lvl6pPr>
              <a:defRPr>
                <a:latin typeface="+mn-lt"/>
              </a:defRPr>
            </a:lvl6pPr>
          </a:lstStyle>
          <a:p>
            <a:pPr lvl="5"/>
            <a:r>
              <a:rPr lang="en-US"/>
              <a:t>Click to add Content</a:t>
            </a:r>
          </a:p>
        </p:txBody>
      </p:sp>
      <p:sp>
        <p:nvSpPr>
          <p:cNvPr id="8" name="Text Placeholder 3">
            <a:extLst>
              <a:ext uri="{FF2B5EF4-FFF2-40B4-BE49-F238E27FC236}">
                <a16:creationId xmlns:a16="http://schemas.microsoft.com/office/drawing/2014/main" id="{7D0BE3CF-AE22-8ED1-2C9B-537DDE5A23B4}"/>
              </a:ext>
            </a:extLst>
          </p:cNvPr>
          <p:cNvSpPr>
            <a:spLocks noGrp="1"/>
          </p:cNvSpPr>
          <p:nvPr>
            <p:ph idx="19" hasCustomPrompt="1"/>
          </p:nvPr>
        </p:nvSpPr>
        <p:spPr>
          <a:xfrm>
            <a:off x="3314700" y="5029200"/>
            <a:ext cx="9235343" cy="137160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6" name="Footer Placeholder 1">
            <a:extLst>
              <a:ext uri="{FF2B5EF4-FFF2-40B4-BE49-F238E27FC236}">
                <a16:creationId xmlns:a16="http://schemas.microsoft.com/office/drawing/2014/main" id="{B1E998A5-17CE-ED50-BADD-0A90872CDA0A}"/>
              </a:ext>
            </a:extLst>
          </p:cNvPr>
          <p:cNvSpPr>
            <a:spLocks noGrp="1"/>
          </p:cNvSpPr>
          <p:nvPr>
            <p:ph type="ftr" sz="quarter" idx="24"/>
          </p:nvPr>
        </p:nvSpPr>
        <p:spPr/>
        <p:txBody>
          <a:bodyPr/>
          <a:lstStyle/>
          <a:p>
            <a:r>
              <a:rPr lang="en-US"/>
              <a:t> </a:t>
            </a:r>
          </a:p>
        </p:txBody>
      </p:sp>
      <p:sp>
        <p:nvSpPr>
          <p:cNvPr id="11" name="Slide Number Placeholder 1">
            <a:extLst>
              <a:ext uri="{FF2B5EF4-FFF2-40B4-BE49-F238E27FC236}">
                <a16:creationId xmlns:a16="http://schemas.microsoft.com/office/drawing/2014/main" id="{4C279932-739F-4D31-6B23-BF996BC9EAEE}"/>
              </a:ext>
            </a:extLst>
          </p:cNvPr>
          <p:cNvSpPr>
            <a:spLocks noGrp="1"/>
          </p:cNvSpPr>
          <p:nvPr>
            <p:ph type="sldNum" sz="quarter" idx="25"/>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94962A2B-73D0-71AA-348F-8D5D93EA213D}"/>
              </a:ext>
            </a:extLst>
          </p:cNvPr>
          <p:cNvSpPr>
            <a:spLocks noGrp="1"/>
          </p:cNvSpPr>
          <p:nvPr>
            <p:ph type="dt" sz="half" idx="26"/>
          </p:nvPr>
        </p:nvSpPr>
        <p:spPr/>
        <p:txBody>
          <a:bodyPr/>
          <a:lstStyle/>
          <a:p>
            <a:endParaRPr lang="en-US"/>
          </a:p>
        </p:txBody>
      </p:sp>
      <p:sp>
        <p:nvSpPr>
          <p:cNvPr id="4" name="Text Placeholder 10">
            <a:extLst>
              <a:ext uri="{FF2B5EF4-FFF2-40B4-BE49-F238E27FC236}">
                <a16:creationId xmlns:a16="http://schemas.microsoft.com/office/drawing/2014/main" id="{C0E8C94D-FEEB-01F6-349E-1AD153014DA8}"/>
              </a:ext>
            </a:extLst>
          </p:cNvPr>
          <p:cNvSpPr>
            <a:spLocks noGrp="1"/>
          </p:cNvSpPr>
          <p:nvPr>
            <p:ph type="body" sz="quarter" idx="27"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E39254FC-2598-B96D-915D-6AE8298CDEEA}"/>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2" name="Text Placeholder 9">
            <a:extLst>
              <a:ext uri="{FF2B5EF4-FFF2-40B4-BE49-F238E27FC236}">
                <a16:creationId xmlns:a16="http://schemas.microsoft.com/office/drawing/2014/main" id="{5A5BCFDE-ABF3-9C8D-36DB-8EE3CE8BE86F}"/>
              </a:ext>
            </a:extLst>
          </p:cNvPr>
          <p:cNvSpPr>
            <a:spLocks noGrp="1"/>
          </p:cNvSpPr>
          <p:nvPr>
            <p:ph type="body" sz="quarter" idx="28"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1141142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0273-Grid-Four(Light)">
    <p:bg>
      <p:bgPr>
        <a:solidFill>
          <a:schemeClr val="bg1"/>
        </a:solidFill>
        <a:effectLst/>
      </p:bgPr>
    </p:bg>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417342"/>
            <a:ext cx="55626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2">
            <a:extLst>
              <a:ext uri="{FF2B5EF4-FFF2-40B4-BE49-F238E27FC236}">
                <a16:creationId xmlns:a16="http://schemas.microsoft.com/office/drawing/2014/main" id="{07E50548-83FB-31A0-0CAC-7F7B125EAEDF}"/>
              </a:ext>
            </a:extLst>
          </p:cNvPr>
          <p:cNvSpPr>
            <a:spLocks noGrp="1"/>
          </p:cNvSpPr>
          <p:nvPr>
            <p:ph idx="13" hasCustomPrompt="1"/>
          </p:nvPr>
        </p:nvSpPr>
        <p:spPr>
          <a:xfrm>
            <a:off x="6172200" y="1417342"/>
            <a:ext cx="55626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1" name="Text Placeholder 3">
            <a:extLst>
              <a:ext uri="{FF2B5EF4-FFF2-40B4-BE49-F238E27FC236}">
                <a16:creationId xmlns:a16="http://schemas.microsoft.com/office/drawing/2014/main" id="{8153C25B-B584-B7B8-3194-875BD92532C5}"/>
              </a:ext>
            </a:extLst>
          </p:cNvPr>
          <p:cNvSpPr>
            <a:spLocks noGrp="1"/>
          </p:cNvSpPr>
          <p:nvPr>
            <p:ph idx="15" hasCustomPrompt="1"/>
          </p:nvPr>
        </p:nvSpPr>
        <p:spPr>
          <a:xfrm>
            <a:off x="457200" y="3886195"/>
            <a:ext cx="55626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2" name="Text Placeholder 4">
            <a:extLst>
              <a:ext uri="{FF2B5EF4-FFF2-40B4-BE49-F238E27FC236}">
                <a16:creationId xmlns:a16="http://schemas.microsoft.com/office/drawing/2014/main" id="{540C70FF-2D1A-BECC-C41E-E4EA6EC761CE}"/>
              </a:ext>
            </a:extLst>
          </p:cNvPr>
          <p:cNvSpPr>
            <a:spLocks noGrp="1"/>
          </p:cNvSpPr>
          <p:nvPr>
            <p:ph idx="16" hasCustomPrompt="1"/>
          </p:nvPr>
        </p:nvSpPr>
        <p:spPr>
          <a:xfrm>
            <a:off x="6172200" y="3886195"/>
            <a:ext cx="55626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Text Placeholder 10">
            <a:extLst>
              <a:ext uri="{FF2B5EF4-FFF2-40B4-BE49-F238E27FC236}">
                <a16:creationId xmlns:a16="http://schemas.microsoft.com/office/drawing/2014/main" id="{D5D973C6-B758-5485-F3DE-3C87EB43522A}"/>
              </a:ext>
            </a:extLst>
          </p:cNvPr>
          <p:cNvSpPr>
            <a:spLocks noGrp="1"/>
          </p:cNvSpPr>
          <p:nvPr>
            <p:ph type="body" sz="quarter" idx="17"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3" name="Title 1">
            <a:extLst>
              <a:ext uri="{FF2B5EF4-FFF2-40B4-BE49-F238E27FC236}">
                <a16:creationId xmlns:a16="http://schemas.microsoft.com/office/drawing/2014/main" id="{25001296-1AAE-67AE-F81C-567B8A21F558}"/>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1610687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0231-Content-(Light)">
    <p:bg>
      <p:bgPr>
        <a:solidFill>
          <a:schemeClr val="bg1"/>
        </a:solidFill>
        <a:effectLst/>
      </p:bgPr>
    </p:bg>
    <p:spTree>
      <p:nvGrpSpPr>
        <p:cNvPr id="1" name=""/>
        <p:cNvGrpSpPr/>
        <p:nvPr/>
      </p:nvGrpSpPr>
      <p:grpSpPr>
        <a:xfrm>
          <a:off x="0" y="0"/>
          <a:ext cx="0" cy="0"/>
          <a:chOff x="0" y="0"/>
          <a:chExt cx="0" cy="0"/>
        </a:xfrm>
      </p:grpSpPr>
      <p:sp>
        <p:nvSpPr>
          <p:cNvPr id="10" name="Content Placeholder 1">
            <a:extLst>
              <a:ext uri="{FF2B5EF4-FFF2-40B4-BE49-F238E27FC236}">
                <a16:creationId xmlns:a16="http://schemas.microsoft.com/office/drawing/2014/main" id="{E38520A1-3ECF-029A-F117-AFCE5E112ECE}"/>
              </a:ext>
            </a:extLst>
          </p:cNvPr>
          <p:cNvSpPr>
            <a:spLocks noGrp="1"/>
          </p:cNvSpPr>
          <p:nvPr>
            <p:ph sz="quarter" idx="18" hasCustomPrompt="1"/>
          </p:nvPr>
        </p:nvSpPr>
        <p:spPr>
          <a:xfrm>
            <a:off x="457200" y="1981200"/>
            <a:ext cx="3657600" cy="1371600"/>
          </a:xfrm>
        </p:spPr>
        <p:txBody>
          <a:bodyPr>
            <a:noAutofit/>
          </a:bodyPr>
          <a:lstStyle/>
          <a:p>
            <a:pPr lvl="5"/>
            <a:r>
              <a:rPr lang="en-US"/>
              <a:t>Click to add Content</a:t>
            </a:r>
          </a:p>
        </p:txBody>
      </p:sp>
      <p:sp>
        <p:nvSpPr>
          <p:cNvPr id="11" name="Content Placeholder 2">
            <a:extLst>
              <a:ext uri="{FF2B5EF4-FFF2-40B4-BE49-F238E27FC236}">
                <a16:creationId xmlns:a16="http://schemas.microsoft.com/office/drawing/2014/main" id="{69B11CD7-1EA9-D9A5-D684-29FDEF482B22}"/>
              </a:ext>
            </a:extLst>
          </p:cNvPr>
          <p:cNvSpPr>
            <a:spLocks noGrp="1"/>
          </p:cNvSpPr>
          <p:nvPr>
            <p:ph sz="quarter" idx="19" hasCustomPrompt="1"/>
          </p:nvPr>
        </p:nvSpPr>
        <p:spPr>
          <a:xfrm>
            <a:off x="4273550" y="1981200"/>
            <a:ext cx="3651250" cy="1371600"/>
          </a:xfrm>
        </p:spPr>
        <p:txBody>
          <a:bodyPr>
            <a:noAutofit/>
          </a:bodyPr>
          <a:lstStyle/>
          <a:p>
            <a:pPr lvl="5"/>
            <a:r>
              <a:rPr lang="en-US"/>
              <a:t>Click to add Content</a:t>
            </a:r>
          </a:p>
        </p:txBody>
      </p:sp>
      <p:sp>
        <p:nvSpPr>
          <p:cNvPr id="15" name="Content Placeholder 3">
            <a:extLst>
              <a:ext uri="{FF2B5EF4-FFF2-40B4-BE49-F238E27FC236}">
                <a16:creationId xmlns:a16="http://schemas.microsoft.com/office/drawing/2014/main" id="{87DE7F94-3D67-9DBD-16FB-1BE96292E2F7}"/>
              </a:ext>
            </a:extLst>
          </p:cNvPr>
          <p:cNvSpPr>
            <a:spLocks noGrp="1"/>
          </p:cNvSpPr>
          <p:nvPr>
            <p:ph sz="quarter" idx="20" hasCustomPrompt="1"/>
          </p:nvPr>
        </p:nvSpPr>
        <p:spPr>
          <a:xfrm>
            <a:off x="8077200" y="1981200"/>
            <a:ext cx="3657600" cy="1371600"/>
          </a:xfrm>
        </p:spPr>
        <p:txBody>
          <a:bodyPr>
            <a:noAutofit/>
          </a:bodyPr>
          <a:lstStyle/>
          <a:p>
            <a:pPr lvl="0"/>
            <a:r>
              <a:rPr lang="en-US"/>
              <a:t>Click to add Content</a:t>
            </a:r>
          </a:p>
        </p:txBody>
      </p:sp>
      <p:sp>
        <p:nvSpPr>
          <p:cNvPr id="2" name="Footer Placeholder 1">
            <a:extLst>
              <a:ext uri="{FF2B5EF4-FFF2-40B4-BE49-F238E27FC236}">
                <a16:creationId xmlns:a16="http://schemas.microsoft.com/office/drawing/2014/main" id="{6FE6EBEE-5B49-D632-F3EA-283747E92303}"/>
              </a:ext>
            </a:extLst>
          </p:cNvPr>
          <p:cNvSpPr>
            <a:spLocks noGrp="1"/>
          </p:cNvSpPr>
          <p:nvPr>
            <p:ph type="ftr" sz="quarter" idx="21"/>
          </p:nvPr>
        </p:nvSpPr>
        <p:spPr>
          <a:xfrm>
            <a:off x="126296" y="6583680"/>
            <a:ext cx="182880" cy="182880"/>
          </a:xfrm>
          <a:prstGeom prst="rect">
            <a:avLst/>
          </a:prstGeom>
        </p:spPr>
        <p:txBody>
          <a:bodyPr/>
          <a:lstStyle/>
          <a:p>
            <a:r>
              <a:rPr lang="en-US"/>
              <a:t> </a:t>
            </a:r>
          </a:p>
        </p:txBody>
      </p:sp>
      <p:sp>
        <p:nvSpPr>
          <p:cNvPr id="12" name="Slide Number Placeholder 1">
            <a:extLst>
              <a:ext uri="{FF2B5EF4-FFF2-40B4-BE49-F238E27FC236}">
                <a16:creationId xmlns:a16="http://schemas.microsoft.com/office/drawing/2014/main" id="{3083BB1A-E04F-F889-C23F-F21C2C92A293}"/>
              </a:ext>
            </a:extLst>
          </p:cNvPr>
          <p:cNvSpPr>
            <a:spLocks noGrp="1"/>
          </p:cNvSpPr>
          <p:nvPr>
            <p:ph type="sldNum" sz="quarter" idx="22"/>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18718908-5477-D4BF-AF60-E3736BC6C3FB}"/>
              </a:ext>
            </a:extLst>
          </p:cNvPr>
          <p:cNvSpPr>
            <a:spLocks noGrp="1"/>
          </p:cNvSpPr>
          <p:nvPr>
            <p:ph type="dt" sz="half" idx="23"/>
          </p:nvPr>
        </p:nvSpPr>
        <p:spPr/>
        <p:txBody>
          <a:bodyPr/>
          <a:lstStyle/>
          <a:p>
            <a:endParaRPr lang="en-US"/>
          </a:p>
        </p:txBody>
      </p:sp>
      <p:sp>
        <p:nvSpPr>
          <p:cNvPr id="4" name="Text Placeholder 10">
            <a:extLst>
              <a:ext uri="{FF2B5EF4-FFF2-40B4-BE49-F238E27FC236}">
                <a16:creationId xmlns:a16="http://schemas.microsoft.com/office/drawing/2014/main" id="{4CF5C8CA-F7C6-8070-44EB-97FFB1C1E84B}"/>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1A9236DC-D6F1-A82C-8C10-801BEF40AA57}"/>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2C76AB08-9F65-45CB-2EE7-4D493510F69C}"/>
              </a:ext>
            </a:extLst>
          </p:cNvPr>
          <p:cNvSpPr>
            <a:spLocks noGrp="1"/>
          </p:cNvSpPr>
          <p:nvPr>
            <p:ph type="body" sz="quarter" idx="24" hasCustomPrompt="1"/>
          </p:nvPr>
        </p:nvSpPr>
        <p:spPr>
          <a:xfrm>
            <a:off x="457201" y="1225550"/>
            <a:ext cx="11277600" cy="603904"/>
          </a:xfrm>
        </p:spPr>
        <p:txBody>
          <a:bodyPr/>
          <a:lstStyle/>
          <a:p>
            <a:pPr lvl="0"/>
            <a:r>
              <a:rPr lang="en-US"/>
              <a:t>Sub Title</a:t>
            </a:r>
          </a:p>
        </p:txBody>
      </p:sp>
      <p:sp>
        <p:nvSpPr>
          <p:cNvPr id="13" name="Text Placeholder 1">
            <a:extLst>
              <a:ext uri="{FF2B5EF4-FFF2-40B4-BE49-F238E27FC236}">
                <a16:creationId xmlns:a16="http://schemas.microsoft.com/office/drawing/2014/main" id="{758A952E-0075-448C-7C6D-24466F8B3CD6}"/>
              </a:ext>
            </a:extLst>
          </p:cNvPr>
          <p:cNvSpPr>
            <a:spLocks noGrp="1"/>
          </p:cNvSpPr>
          <p:nvPr>
            <p:ph idx="1" hasCustomPrompt="1"/>
          </p:nvPr>
        </p:nvSpPr>
        <p:spPr>
          <a:xfrm>
            <a:off x="457200" y="3505201"/>
            <a:ext cx="3657600" cy="28955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Text Placeholder 2">
            <a:extLst>
              <a:ext uri="{FF2B5EF4-FFF2-40B4-BE49-F238E27FC236}">
                <a16:creationId xmlns:a16="http://schemas.microsoft.com/office/drawing/2014/main" id="{10E57C48-AB81-F00C-551A-8B94A17DE8CA}"/>
              </a:ext>
            </a:extLst>
          </p:cNvPr>
          <p:cNvSpPr>
            <a:spLocks noGrp="1"/>
          </p:cNvSpPr>
          <p:nvPr>
            <p:ph idx="13" hasCustomPrompt="1"/>
          </p:nvPr>
        </p:nvSpPr>
        <p:spPr>
          <a:xfrm>
            <a:off x="4273550" y="3505199"/>
            <a:ext cx="3651250" cy="28956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6" name="Text Placeholder 3">
            <a:extLst>
              <a:ext uri="{FF2B5EF4-FFF2-40B4-BE49-F238E27FC236}">
                <a16:creationId xmlns:a16="http://schemas.microsoft.com/office/drawing/2014/main" id="{F3850DA8-2115-E9D3-EF5E-E05F143DDC48}"/>
              </a:ext>
            </a:extLst>
          </p:cNvPr>
          <p:cNvSpPr>
            <a:spLocks noGrp="1"/>
          </p:cNvSpPr>
          <p:nvPr>
            <p:ph idx="14" hasCustomPrompt="1"/>
          </p:nvPr>
        </p:nvSpPr>
        <p:spPr>
          <a:xfrm>
            <a:off x="8077201" y="3505199"/>
            <a:ext cx="3655102" cy="28955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890784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0275-Grid-Four-Subtitle(Light)">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C64B7D-4882-F672-CB5B-A0805C483C9D}"/>
              </a:ext>
            </a:extLst>
          </p:cNvPr>
          <p:cNvSpPr>
            <a:spLocks noGrp="1"/>
          </p:cNvSpPr>
          <p:nvPr>
            <p:ph type="ftr" sz="quarter" idx="19"/>
          </p:nvPr>
        </p:nvSpPr>
        <p:spPr/>
        <p:txBody>
          <a:bodyPr/>
          <a:lstStyle/>
          <a:p>
            <a:r>
              <a:rPr lang="en-US"/>
              <a:t> </a:t>
            </a:r>
          </a:p>
        </p:txBody>
      </p:sp>
      <p:sp>
        <p:nvSpPr>
          <p:cNvPr id="8" name="Slide Number Placeholder 1">
            <a:extLst>
              <a:ext uri="{FF2B5EF4-FFF2-40B4-BE49-F238E27FC236}">
                <a16:creationId xmlns:a16="http://schemas.microsoft.com/office/drawing/2014/main" id="{DC653C8B-569B-3D72-ED81-519C74F3F540}"/>
              </a:ext>
            </a:extLst>
          </p:cNvPr>
          <p:cNvSpPr>
            <a:spLocks noGrp="1"/>
          </p:cNvSpPr>
          <p:nvPr>
            <p:ph type="sldNum" sz="quarter" idx="20"/>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5FD21169-409E-DAB0-5F71-A7E11BE126D5}"/>
              </a:ext>
            </a:extLst>
          </p:cNvPr>
          <p:cNvSpPr>
            <a:spLocks noGrp="1"/>
          </p:cNvSpPr>
          <p:nvPr>
            <p:ph type="dt" sz="half" idx="21"/>
          </p:nvPr>
        </p:nvSpPr>
        <p:spPr/>
        <p:txBody>
          <a:bodyPr/>
          <a:lstStyle/>
          <a:p>
            <a:endParaRPr lang="en-US"/>
          </a:p>
        </p:txBody>
      </p:sp>
      <p:sp>
        <p:nvSpPr>
          <p:cNvPr id="4" name="Text Placeholder 10">
            <a:extLst>
              <a:ext uri="{FF2B5EF4-FFF2-40B4-BE49-F238E27FC236}">
                <a16:creationId xmlns:a16="http://schemas.microsoft.com/office/drawing/2014/main" id="{27D9C864-559A-DFF9-FC53-15E9DCB2C451}"/>
              </a:ext>
            </a:extLst>
          </p:cNvPr>
          <p:cNvSpPr>
            <a:spLocks noGrp="1"/>
          </p:cNvSpPr>
          <p:nvPr>
            <p:ph type="body" sz="quarter" idx="22"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11B28BD1-6AE4-9B65-884C-E06753F00980}"/>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3" name="Text Placeholder 9">
            <a:extLst>
              <a:ext uri="{FF2B5EF4-FFF2-40B4-BE49-F238E27FC236}">
                <a16:creationId xmlns:a16="http://schemas.microsoft.com/office/drawing/2014/main" id="{E73DFB5A-FE96-500F-FDF7-7589E83852F1}"/>
              </a:ext>
            </a:extLst>
          </p:cNvPr>
          <p:cNvSpPr>
            <a:spLocks noGrp="1"/>
          </p:cNvSpPr>
          <p:nvPr>
            <p:ph type="body" sz="quarter" idx="23" hasCustomPrompt="1"/>
          </p:nvPr>
        </p:nvSpPr>
        <p:spPr>
          <a:xfrm>
            <a:off x="457201" y="1225550"/>
            <a:ext cx="11277599" cy="603904"/>
          </a:xfrm>
        </p:spPr>
        <p:txBody>
          <a:bodyPr/>
          <a:lstStyle/>
          <a:p>
            <a:pPr lvl="0"/>
            <a:r>
              <a:rPr lang="en-US"/>
              <a:t>Sub Title</a:t>
            </a:r>
          </a:p>
        </p:txBody>
      </p:sp>
      <p:sp>
        <p:nvSpPr>
          <p:cNvPr id="9" name="Text Placeholder 1">
            <a:extLst>
              <a:ext uri="{FF2B5EF4-FFF2-40B4-BE49-F238E27FC236}">
                <a16:creationId xmlns:a16="http://schemas.microsoft.com/office/drawing/2014/main" id="{299620DC-72A8-194B-1BF5-F2287A03B7C1}"/>
              </a:ext>
            </a:extLst>
          </p:cNvPr>
          <p:cNvSpPr>
            <a:spLocks noGrp="1"/>
          </p:cNvSpPr>
          <p:nvPr>
            <p:ph idx="1" hasCustomPrompt="1"/>
          </p:nvPr>
        </p:nvSpPr>
        <p:spPr>
          <a:xfrm>
            <a:off x="457200" y="1981200"/>
            <a:ext cx="5562600" cy="213360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Text Placeholder 2">
            <a:extLst>
              <a:ext uri="{FF2B5EF4-FFF2-40B4-BE49-F238E27FC236}">
                <a16:creationId xmlns:a16="http://schemas.microsoft.com/office/drawing/2014/main" id="{1807DBB5-E7EB-6059-60C1-399371581AF0}"/>
              </a:ext>
            </a:extLst>
          </p:cNvPr>
          <p:cNvSpPr>
            <a:spLocks noGrp="1"/>
          </p:cNvSpPr>
          <p:nvPr>
            <p:ph idx="13" hasCustomPrompt="1"/>
          </p:nvPr>
        </p:nvSpPr>
        <p:spPr>
          <a:xfrm>
            <a:off x="6172200" y="1981200"/>
            <a:ext cx="5562600" cy="213360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Text Placeholder 3">
            <a:extLst>
              <a:ext uri="{FF2B5EF4-FFF2-40B4-BE49-F238E27FC236}">
                <a16:creationId xmlns:a16="http://schemas.microsoft.com/office/drawing/2014/main" id="{0D404BEC-2798-53C4-DE04-0C1E1E38D884}"/>
              </a:ext>
            </a:extLst>
          </p:cNvPr>
          <p:cNvSpPr>
            <a:spLocks noGrp="1"/>
          </p:cNvSpPr>
          <p:nvPr>
            <p:ph idx="15" hasCustomPrompt="1"/>
          </p:nvPr>
        </p:nvSpPr>
        <p:spPr>
          <a:xfrm>
            <a:off x="457200" y="4267200"/>
            <a:ext cx="5562600" cy="213360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Text Placeholder 4">
            <a:extLst>
              <a:ext uri="{FF2B5EF4-FFF2-40B4-BE49-F238E27FC236}">
                <a16:creationId xmlns:a16="http://schemas.microsoft.com/office/drawing/2014/main" id="{078593EE-90DA-DA7F-3164-1B2875B8D624}"/>
              </a:ext>
            </a:extLst>
          </p:cNvPr>
          <p:cNvSpPr>
            <a:spLocks noGrp="1"/>
          </p:cNvSpPr>
          <p:nvPr>
            <p:ph idx="16" hasCustomPrompt="1"/>
          </p:nvPr>
        </p:nvSpPr>
        <p:spPr>
          <a:xfrm>
            <a:off x="6172200" y="4267200"/>
            <a:ext cx="5562600" cy="213360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3317754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0277-Grid-Four-Icons(Light)">
    <p:bg>
      <p:bgPr>
        <a:solidFill>
          <a:schemeClr val="bg1"/>
        </a:solidFill>
        <a:effectLst/>
      </p:bgPr>
    </p:bg>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0F63B11-0130-A708-7193-10008C33FAD1}"/>
              </a:ext>
            </a:extLst>
          </p:cNvPr>
          <p:cNvSpPr>
            <a:spLocks noGrp="1" noChangeAspect="1"/>
          </p:cNvSpPr>
          <p:nvPr>
            <p:ph sz="quarter" idx="18" hasCustomPrompt="1"/>
          </p:nvPr>
        </p:nvSpPr>
        <p:spPr>
          <a:xfrm>
            <a:off x="457200" y="1417292"/>
            <a:ext cx="822960" cy="822960"/>
          </a:xfrm>
          <a:prstGeom prst="rect">
            <a:avLst/>
          </a:prstGeom>
        </p:spPr>
        <p:txBody>
          <a:bodyPr>
            <a:noAutofit/>
          </a:bodyPr>
          <a:lstStyle>
            <a:lvl6pPr>
              <a:defRPr>
                <a:latin typeface="+mn-lt"/>
              </a:defRPr>
            </a:lvl6pPr>
          </a:lstStyle>
          <a:p>
            <a:pPr lvl="5"/>
            <a:r>
              <a:rPr lang="en-US"/>
              <a:t>Click to add Content</a:t>
            </a:r>
          </a:p>
        </p:txBody>
      </p:sp>
      <p:sp>
        <p:nvSpPr>
          <p:cNvPr id="10" name="Content Placeholder 2">
            <a:extLst>
              <a:ext uri="{FF2B5EF4-FFF2-40B4-BE49-F238E27FC236}">
                <a16:creationId xmlns:a16="http://schemas.microsoft.com/office/drawing/2014/main" id="{B0E49D24-2361-81E1-8C1A-F2D0E4BEA419}"/>
              </a:ext>
            </a:extLst>
          </p:cNvPr>
          <p:cNvSpPr>
            <a:spLocks noGrp="1" noChangeAspect="1"/>
          </p:cNvSpPr>
          <p:nvPr>
            <p:ph sz="quarter" idx="19" hasCustomPrompt="1"/>
          </p:nvPr>
        </p:nvSpPr>
        <p:spPr>
          <a:xfrm>
            <a:off x="6172200" y="1417292"/>
            <a:ext cx="822960" cy="822960"/>
          </a:xfrm>
          <a:prstGeom prst="rect">
            <a:avLst/>
          </a:prstGeom>
        </p:spPr>
        <p:txBody>
          <a:bodyPr>
            <a:noAutofit/>
          </a:bodyPr>
          <a:lstStyle>
            <a:lvl6pPr>
              <a:defRPr>
                <a:latin typeface="+mn-lt"/>
              </a:defRPr>
            </a:lvl6pPr>
          </a:lstStyle>
          <a:p>
            <a:pPr lvl="5"/>
            <a:r>
              <a:rPr lang="en-US"/>
              <a:t>Click to add Content</a:t>
            </a:r>
          </a:p>
        </p:txBody>
      </p:sp>
      <p:sp>
        <p:nvSpPr>
          <p:cNvPr id="13" name="Content Placeholder 3">
            <a:extLst>
              <a:ext uri="{FF2B5EF4-FFF2-40B4-BE49-F238E27FC236}">
                <a16:creationId xmlns:a16="http://schemas.microsoft.com/office/drawing/2014/main" id="{1407E813-53C8-25AB-74C6-A79519AE1712}"/>
              </a:ext>
            </a:extLst>
          </p:cNvPr>
          <p:cNvSpPr>
            <a:spLocks noGrp="1" noChangeAspect="1"/>
          </p:cNvSpPr>
          <p:nvPr>
            <p:ph sz="quarter" idx="20" hasCustomPrompt="1"/>
          </p:nvPr>
        </p:nvSpPr>
        <p:spPr>
          <a:xfrm>
            <a:off x="457200" y="3886195"/>
            <a:ext cx="822960" cy="822960"/>
          </a:xfrm>
          <a:prstGeom prst="rect">
            <a:avLst/>
          </a:prstGeom>
        </p:spPr>
        <p:txBody>
          <a:bodyPr>
            <a:noAutofit/>
          </a:bodyPr>
          <a:lstStyle>
            <a:lvl6pPr>
              <a:defRPr>
                <a:latin typeface="+mn-lt"/>
              </a:defRPr>
            </a:lvl6pPr>
          </a:lstStyle>
          <a:p>
            <a:pPr lvl="5"/>
            <a:r>
              <a:rPr lang="en-US"/>
              <a:t>Click to add Content</a:t>
            </a:r>
          </a:p>
        </p:txBody>
      </p:sp>
      <p:sp>
        <p:nvSpPr>
          <p:cNvPr id="14" name="Content Placeholder 4">
            <a:extLst>
              <a:ext uri="{FF2B5EF4-FFF2-40B4-BE49-F238E27FC236}">
                <a16:creationId xmlns:a16="http://schemas.microsoft.com/office/drawing/2014/main" id="{B0E9384C-5937-F599-7ECA-C684BBCA4BD0}"/>
              </a:ext>
            </a:extLst>
          </p:cNvPr>
          <p:cNvSpPr>
            <a:spLocks noGrp="1" noChangeAspect="1"/>
          </p:cNvSpPr>
          <p:nvPr>
            <p:ph sz="quarter" idx="21" hasCustomPrompt="1"/>
          </p:nvPr>
        </p:nvSpPr>
        <p:spPr>
          <a:xfrm>
            <a:off x="6172200" y="3886195"/>
            <a:ext cx="822960" cy="822960"/>
          </a:xfrm>
          <a:prstGeom prst="rect">
            <a:avLst/>
          </a:prstGeom>
        </p:spPr>
        <p:txBody>
          <a:bodyPr>
            <a:noAutofit/>
          </a:bodyPr>
          <a:lstStyle>
            <a:lvl6pPr>
              <a:defRPr>
                <a:latin typeface="+mn-lt"/>
              </a:defRPr>
            </a:lvl6pPr>
          </a:lstStyle>
          <a:p>
            <a:pPr lvl="5"/>
            <a:r>
              <a:rPr lang="en-US"/>
              <a:t>Click to add Content</a:t>
            </a:r>
          </a:p>
        </p:txBody>
      </p:sp>
      <p:sp>
        <p:nvSpPr>
          <p:cNvPr id="2" name="Footer Placeholder 1">
            <a:extLst>
              <a:ext uri="{FF2B5EF4-FFF2-40B4-BE49-F238E27FC236}">
                <a16:creationId xmlns:a16="http://schemas.microsoft.com/office/drawing/2014/main" id="{BF12CF0F-75A3-67BD-9D06-697370934C78}"/>
              </a:ext>
            </a:extLst>
          </p:cNvPr>
          <p:cNvSpPr>
            <a:spLocks noGrp="1"/>
          </p:cNvSpPr>
          <p:nvPr>
            <p:ph type="ftr" sz="quarter" idx="23"/>
          </p:nvPr>
        </p:nvSpPr>
        <p:spPr/>
        <p:txBody>
          <a:bodyPr/>
          <a:lstStyle/>
          <a:p>
            <a:r>
              <a:rPr lang="en-US"/>
              <a:t> </a:t>
            </a:r>
          </a:p>
        </p:txBody>
      </p:sp>
      <p:sp>
        <p:nvSpPr>
          <p:cNvPr id="8" name="Slide Number Placeholder 1">
            <a:extLst>
              <a:ext uri="{FF2B5EF4-FFF2-40B4-BE49-F238E27FC236}">
                <a16:creationId xmlns:a16="http://schemas.microsoft.com/office/drawing/2014/main" id="{5F3D1E3F-6435-0432-77C1-83AAF28AB0F1}"/>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29AB35E8-6E2D-F5F9-A33A-E158418D1719}"/>
              </a:ext>
            </a:extLst>
          </p:cNvPr>
          <p:cNvSpPr>
            <a:spLocks noGrp="1"/>
          </p:cNvSpPr>
          <p:nvPr>
            <p:ph type="dt" sz="half" idx="25"/>
          </p:nvPr>
        </p:nvSpPr>
        <p:spPr/>
        <p:txBody>
          <a:bodyPr/>
          <a:lstStyle/>
          <a:p>
            <a:endParaRPr lang="en-US"/>
          </a:p>
        </p:txBody>
      </p:sp>
      <p:sp>
        <p:nvSpPr>
          <p:cNvPr id="4" name="Text Placeholder 10">
            <a:extLst>
              <a:ext uri="{FF2B5EF4-FFF2-40B4-BE49-F238E27FC236}">
                <a16:creationId xmlns:a16="http://schemas.microsoft.com/office/drawing/2014/main" id="{591980E0-574E-25AA-BB6A-953F888FCCCF}"/>
              </a:ext>
            </a:extLst>
          </p:cNvPr>
          <p:cNvSpPr>
            <a:spLocks noGrp="1"/>
          </p:cNvSpPr>
          <p:nvPr>
            <p:ph type="body" sz="quarter" idx="26"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8F00DF2A-FB46-42E6-3824-93E374B12783}"/>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5" name="Text Placeholder 1">
            <a:extLst>
              <a:ext uri="{FF2B5EF4-FFF2-40B4-BE49-F238E27FC236}">
                <a16:creationId xmlns:a16="http://schemas.microsoft.com/office/drawing/2014/main" id="{025B91CF-DCB8-6D89-66DA-B46AE26C386C}"/>
              </a:ext>
            </a:extLst>
          </p:cNvPr>
          <p:cNvSpPr>
            <a:spLocks noGrp="1"/>
          </p:cNvSpPr>
          <p:nvPr>
            <p:ph idx="1" hasCustomPrompt="1"/>
          </p:nvPr>
        </p:nvSpPr>
        <p:spPr>
          <a:xfrm>
            <a:off x="1409700" y="1417342"/>
            <a:ext cx="46101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6" name="Text Placeholder 2">
            <a:extLst>
              <a:ext uri="{FF2B5EF4-FFF2-40B4-BE49-F238E27FC236}">
                <a16:creationId xmlns:a16="http://schemas.microsoft.com/office/drawing/2014/main" id="{ED9167AC-7410-87DA-CFE1-C1C9B9CE7E97}"/>
              </a:ext>
            </a:extLst>
          </p:cNvPr>
          <p:cNvSpPr>
            <a:spLocks noGrp="1"/>
          </p:cNvSpPr>
          <p:nvPr>
            <p:ph idx="13" hasCustomPrompt="1"/>
          </p:nvPr>
        </p:nvSpPr>
        <p:spPr>
          <a:xfrm>
            <a:off x="7124700" y="1417342"/>
            <a:ext cx="46101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7" name="Text Placeholder 3">
            <a:extLst>
              <a:ext uri="{FF2B5EF4-FFF2-40B4-BE49-F238E27FC236}">
                <a16:creationId xmlns:a16="http://schemas.microsoft.com/office/drawing/2014/main" id="{50359248-1794-1206-A774-9AD9BF2FC605}"/>
              </a:ext>
            </a:extLst>
          </p:cNvPr>
          <p:cNvSpPr>
            <a:spLocks noGrp="1"/>
          </p:cNvSpPr>
          <p:nvPr>
            <p:ph idx="15" hasCustomPrompt="1"/>
          </p:nvPr>
        </p:nvSpPr>
        <p:spPr>
          <a:xfrm>
            <a:off x="1409700" y="3886195"/>
            <a:ext cx="46101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8" name="Text Placeholder 4">
            <a:extLst>
              <a:ext uri="{FF2B5EF4-FFF2-40B4-BE49-F238E27FC236}">
                <a16:creationId xmlns:a16="http://schemas.microsoft.com/office/drawing/2014/main" id="{82BBEDC4-D9C0-9B72-0A2A-624EBAA100F8}"/>
              </a:ext>
            </a:extLst>
          </p:cNvPr>
          <p:cNvSpPr>
            <a:spLocks noGrp="1"/>
          </p:cNvSpPr>
          <p:nvPr>
            <p:ph idx="16" hasCustomPrompt="1"/>
          </p:nvPr>
        </p:nvSpPr>
        <p:spPr>
          <a:xfrm>
            <a:off x="7124700" y="3886195"/>
            <a:ext cx="46101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2137826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0279-Grid-Four-Subtitle-Icons(Light)">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48CB279-6FBB-969A-F332-0582546DFC30}"/>
              </a:ext>
            </a:extLst>
          </p:cNvPr>
          <p:cNvSpPr>
            <a:spLocks noGrp="1"/>
          </p:cNvSpPr>
          <p:nvPr>
            <p:ph type="ftr" sz="quarter" idx="23"/>
          </p:nvPr>
        </p:nvSpPr>
        <p:spPr/>
        <p:txBody>
          <a:bodyPr/>
          <a:lstStyle/>
          <a:p>
            <a:r>
              <a:rPr lang="en-US"/>
              <a:t> </a:t>
            </a:r>
          </a:p>
        </p:txBody>
      </p:sp>
      <p:sp>
        <p:nvSpPr>
          <p:cNvPr id="8" name="Slide Number Placeholder 7">
            <a:extLst>
              <a:ext uri="{FF2B5EF4-FFF2-40B4-BE49-F238E27FC236}">
                <a16:creationId xmlns:a16="http://schemas.microsoft.com/office/drawing/2014/main" id="{7209CF33-CE55-FA15-D42D-E7108F4F20DB}"/>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60A12AB4-A78B-6F6E-9DB5-1304D652BDD0}"/>
              </a:ext>
            </a:extLst>
          </p:cNvPr>
          <p:cNvSpPr>
            <a:spLocks noGrp="1"/>
          </p:cNvSpPr>
          <p:nvPr>
            <p:ph type="dt" sz="half" idx="25"/>
          </p:nvPr>
        </p:nvSpPr>
        <p:spPr/>
        <p:txBody>
          <a:bodyPr/>
          <a:lstStyle/>
          <a:p>
            <a:endParaRPr lang="en-US"/>
          </a:p>
        </p:txBody>
      </p:sp>
      <p:sp>
        <p:nvSpPr>
          <p:cNvPr id="4" name="Text Placeholder 10">
            <a:extLst>
              <a:ext uri="{FF2B5EF4-FFF2-40B4-BE49-F238E27FC236}">
                <a16:creationId xmlns:a16="http://schemas.microsoft.com/office/drawing/2014/main" id="{2A78DAAF-5A21-FEAB-4C21-7082EBAE38B9}"/>
              </a:ext>
            </a:extLst>
          </p:cNvPr>
          <p:cNvSpPr>
            <a:spLocks noGrp="1"/>
          </p:cNvSpPr>
          <p:nvPr>
            <p:ph type="body" sz="quarter" idx="26"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05364CB3-A033-C433-D49D-034678321ECA}"/>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5" name="Text Placeholder 9">
            <a:extLst>
              <a:ext uri="{FF2B5EF4-FFF2-40B4-BE49-F238E27FC236}">
                <a16:creationId xmlns:a16="http://schemas.microsoft.com/office/drawing/2014/main" id="{D312C788-B8AF-6C82-53B2-CF3E6BDC9B03}"/>
              </a:ext>
            </a:extLst>
          </p:cNvPr>
          <p:cNvSpPr>
            <a:spLocks noGrp="1"/>
          </p:cNvSpPr>
          <p:nvPr>
            <p:ph type="body" sz="quarter" idx="27" hasCustomPrompt="1"/>
          </p:nvPr>
        </p:nvSpPr>
        <p:spPr>
          <a:xfrm>
            <a:off x="457201" y="1225550"/>
            <a:ext cx="11277600" cy="603904"/>
          </a:xfrm>
        </p:spPr>
        <p:txBody>
          <a:bodyPr/>
          <a:lstStyle/>
          <a:p>
            <a:pPr lvl="0"/>
            <a:r>
              <a:rPr lang="en-US"/>
              <a:t>Sub Title</a:t>
            </a:r>
          </a:p>
        </p:txBody>
      </p:sp>
      <p:sp>
        <p:nvSpPr>
          <p:cNvPr id="16" name="Content Placeholder 1">
            <a:extLst>
              <a:ext uri="{FF2B5EF4-FFF2-40B4-BE49-F238E27FC236}">
                <a16:creationId xmlns:a16="http://schemas.microsoft.com/office/drawing/2014/main" id="{EE75255D-BFBC-32E6-BB01-273B4C642C8E}"/>
              </a:ext>
            </a:extLst>
          </p:cNvPr>
          <p:cNvSpPr>
            <a:spLocks noGrp="1" noChangeAspect="1"/>
          </p:cNvSpPr>
          <p:nvPr>
            <p:ph sz="quarter" idx="18" hasCustomPrompt="1"/>
          </p:nvPr>
        </p:nvSpPr>
        <p:spPr>
          <a:xfrm>
            <a:off x="457200" y="1981200"/>
            <a:ext cx="822960" cy="822960"/>
          </a:xfrm>
          <a:prstGeom prst="rect">
            <a:avLst/>
          </a:prstGeom>
        </p:spPr>
        <p:txBody>
          <a:bodyPr>
            <a:noAutofit/>
          </a:bodyPr>
          <a:lstStyle>
            <a:lvl6pPr>
              <a:defRPr>
                <a:latin typeface="+mn-lt"/>
              </a:defRPr>
            </a:lvl6pPr>
          </a:lstStyle>
          <a:p>
            <a:pPr lvl="5"/>
            <a:r>
              <a:rPr lang="en-US"/>
              <a:t>Click to add Content</a:t>
            </a:r>
          </a:p>
        </p:txBody>
      </p:sp>
      <p:sp>
        <p:nvSpPr>
          <p:cNvPr id="17" name="Content Placeholder 2">
            <a:extLst>
              <a:ext uri="{FF2B5EF4-FFF2-40B4-BE49-F238E27FC236}">
                <a16:creationId xmlns:a16="http://schemas.microsoft.com/office/drawing/2014/main" id="{33E6C8B6-C77B-A376-202E-D697E7F46ADA}"/>
              </a:ext>
            </a:extLst>
          </p:cNvPr>
          <p:cNvSpPr>
            <a:spLocks noGrp="1" noChangeAspect="1"/>
          </p:cNvSpPr>
          <p:nvPr>
            <p:ph sz="quarter" idx="19" hasCustomPrompt="1"/>
          </p:nvPr>
        </p:nvSpPr>
        <p:spPr>
          <a:xfrm>
            <a:off x="6172200" y="1981200"/>
            <a:ext cx="822960" cy="822960"/>
          </a:xfrm>
          <a:prstGeom prst="rect">
            <a:avLst/>
          </a:prstGeom>
        </p:spPr>
        <p:txBody>
          <a:bodyPr>
            <a:noAutofit/>
          </a:bodyPr>
          <a:lstStyle>
            <a:lvl6pPr>
              <a:defRPr>
                <a:latin typeface="+mn-lt"/>
              </a:defRPr>
            </a:lvl6pPr>
          </a:lstStyle>
          <a:p>
            <a:pPr lvl="5"/>
            <a:r>
              <a:rPr lang="en-US"/>
              <a:t>Click to add Content</a:t>
            </a:r>
          </a:p>
        </p:txBody>
      </p:sp>
      <p:sp>
        <p:nvSpPr>
          <p:cNvPr id="18" name="Content Placeholder 3">
            <a:extLst>
              <a:ext uri="{FF2B5EF4-FFF2-40B4-BE49-F238E27FC236}">
                <a16:creationId xmlns:a16="http://schemas.microsoft.com/office/drawing/2014/main" id="{221AA5B7-FD80-AD3A-C127-56C14215D488}"/>
              </a:ext>
            </a:extLst>
          </p:cNvPr>
          <p:cNvSpPr>
            <a:spLocks noGrp="1" noChangeAspect="1"/>
          </p:cNvSpPr>
          <p:nvPr>
            <p:ph sz="quarter" idx="20" hasCustomPrompt="1"/>
          </p:nvPr>
        </p:nvSpPr>
        <p:spPr>
          <a:xfrm>
            <a:off x="457200" y="4267200"/>
            <a:ext cx="822960" cy="822960"/>
          </a:xfrm>
          <a:prstGeom prst="rect">
            <a:avLst/>
          </a:prstGeom>
        </p:spPr>
        <p:txBody>
          <a:bodyPr>
            <a:noAutofit/>
          </a:bodyPr>
          <a:lstStyle>
            <a:lvl6pPr>
              <a:defRPr>
                <a:latin typeface="+mn-lt"/>
              </a:defRPr>
            </a:lvl6pPr>
          </a:lstStyle>
          <a:p>
            <a:pPr lvl="5"/>
            <a:r>
              <a:rPr lang="en-US"/>
              <a:t>Click to add Content</a:t>
            </a:r>
          </a:p>
        </p:txBody>
      </p:sp>
      <p:sp>
        <p:nvSpPr>
          <p:cNvPr id="19" name="Content Placeholder 4">
            <a:extLst>
              <a:ext uri="{FF2B5EF4-FFF2-40B4-BE49-F238E27FC236}">
                <a16:creationId xmlns:a16="http://schemas.microsoft.com/office/drawing/2014/main" id="{AC499FBB-9329-1B47-E128-1F0E06983F45}"/>
              </a:ext>
            </a:extLst>
          </p:cNvPr>
          <p:cNvSpPr>
            <a:spLocks noGrp="1" noChangeAspect="1"/>
          </p:cNvSpPr>
          <p:nvPr>
            <p:ph sz="quarter" idx="21" hasCustomPrompt="1"/>
          </p:nvPr>
        </p:nvSpPr>
        <p:spPr>
          <a:xfrm>
            <a:off x="6172200" y="4267200"/>
            <a:ext cx="822960" cy="822960"/>
          </a:xfrm>
          <a:prstGeom prst="rect">
            <a:avLst/>
          </a:prstGeom>
        </p:spPr>
        <p:txBody>
          <a:bodyPr>
            <a:noAutofit/>
          </a:bodyPr>
          <a:lstStyle>
            <a:lvl6pPr>
              <a:defRPr>
                <a:latin typeface="+mn-lt"/>
              </a:defRPr>
            </a:lvl6pPr>
          </a:lstStyle>
          <a:p>
            <a:pPr lvl="5"/>
            <a:r>
              <a:rPr lang="en-US"/>
              <a:t>Click to add Content</a:t>
            </a:r>
          </a:p>
        </p:txBody>
      </p:sp>
      <p:sp>
        <p:nvSpPr>
          <p:cNvPr id="20" name="Text Placeholder 1">
            <a:extLst>
              <a:ext uri="{FF2B5EF4-FFF2-40B4-BE49-F238E27FC236}">
                <a16:creationId xmlns:a16="http://schemas.microsoft.com/office/drawing/2014/main" id="{463F0460-70DF-6284-9C05-3FA6202CCF80}"/>
              </a:ext>
            </a:extLst>
          </p:cNvPr>
          <p:cNvSpPr>
            <a:spLocks noGrp="1"/>
          </p:cNvSpPr>
          <p:nvPr>
            <p:ph idx="1" hasCustomPrompt="1"/>
          </p:nvPr>
        </p:nvSpPr>
        <p:spPr>
          <a:xfrm>
            <a:off x="1409700" y="1981250"/>
            <a:ext cx="4610100" cy="213355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1" name="Text Placeholder 2">
            <a:extLst>
              <a:ext uri="{FF2B5EF4-FFF2-40B4-BE49-F238E27FC236}">
                <a16:creationId xmlns:a16="http://schemas.microsoft.com/office/drawing/2014/main" id="{58A15D53-D100-39FE-B4D9-DEFC50EEC451}"/>
              </a:ext>
            </a:extLst>
          </p:cNvPr>
          <p:cNvSpPr>
            <a:spLocks noGrp="1"/>
          </p:cNvSpPr>
          <p:nvPr>
            <p:ph idx="13" hasCustomPrompt="1"/>
          </p:nvPr>
        </p:nvSpPr>
        <p:spPr>
          <a:xfrm>
            <a:off x="7124700" y="1981250"/>
            <a:ext cx="4610100" cy="213355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2" name="Text Placeholder 3">
            <a:extLst>
              <a:ext uri="{FF2B5EF4-FFF2-40B4-BE49-F238E27FC236}">
                <a16:creationId xmlns:a16="http://schemas.microsoft.com/office/drawing/2014/main" id="{2013427C-9356-FE97-9F11-8F3A7A6470BA}"/>
              </a:ext>
            </a:extLst>
          </p:cNvPr>
          <p:cNvSpPr>
            <a:spLocks noGrp="1"/>
          </p:cNvSpPr>
          <p:nvPr>
            <p:ph idx="15" hasCustomPrompt="1"/>
          </p:nvPr>
        </p:nvSpPr>
        <p:spPr>
          <a:xfrm>
            <a:off x="1409700" y="4267200"/>
            <a:ext cx="4610100" cy="213355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3" name="Text Placeholder 4">
            <a:extLst>
              <a:ext uri="{FF2B5EF4-FFF2-40B4-BE49-F238E27FC236}">
                <a16:creationId xmlns:a16="http://schemas.microsoft.com/office/drawing/2014/main" id="{31D77E7D-2703-74BF-6A7B-5077C92DBAC5}"/>
              </a:ext>
            </a:extLst>
          </p:cNvPr>
          <p:cNvSpPr>
            <a:spLocks noGrp="1"/>
          </p:cNvSpPr>
          <p:nvPr>
            <p:ph idx="16" hasCustomPrompt="1"/>
          </p:nvPr>
        </p:nvSpPr>
        <p:spPr>
          <a:xfrm>
            <a:off x="7124700" y="4267200"/>
            <a:ext cx="4610100" cy="213355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2558181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0281-Grid-Four-Images(Light)">
    <p:bg>
      <p:bgPr>
        <a:solidFill>
          <a:schemeClr val="bg1"/>
        </a:solidFill>
        <a:effectLst/>
      </p:bgPr>
    </p:bg>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0F63B11-0130-A708-7193-10008C33FAD1}"/>
              </a:ext>
            </a:extLst>
          </p:cNvPr>
          <p:cNvSpPr>
            <a:spLocks noGrp="1"/>
          </p:cNvSpPr>
          <p:nvPr>
            <p:ph sz="quarter" idx="18" hasCustomPrompt="1"/>
          </p:nvPr>
        </p:nvSpPr>
        <p:spPr>
          <a:xfrm>
            <a:off x="457200" y="1417317"/>
            <a:ext cx="1371585" cy="2194560"/>
          </a:xfrm>
          <a:prstGeom prst="rect">
            <a:avLst/>
          </a:prstGeom>
        </p:spPr>
        <p:txBody>
          <a:bodyPr>
            <a:noAutofit/>
          </a:bodyPr>
          <a:lstStyle>
            <a:lvl6pPr>
              <a:defRPr>
                <a:latin typeface="+mn-lt"/>
              </a:defRPr>
            </a:lvl6pPr>
          </a:lstStyle>
          <a:p>
            <a:pPr lvl="5"/>
            <a:r>
              <a:rPr lang="en-US"/>
              <a:t>Click to add Content</a:t>
            </a:r>
          </a:p>
        </p:txBody>
      </p:sp>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1981246" y="1417317"/>
            <a:ext cx="4038554"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Content Placeholder 2">
            <a:extLst>
              <a:ext uri="{FF2B5EF4-FFF2-40B4-BE49-F238E27FC236}">
                <a16:creationId xmlns:a16="http://schemas.microsoft.com/office/drawing/2014/main" id="{B0E49D24-2361-81E1-8C1A-F2D0E4BEA419}"/>
              </a:ext>
            </a:extLst>
          </p:cNvPr>
          <p:cNvSpPr>
            <a:spLocks noGrp="1"/>
          </p:cNvSpPr>
          <p:nvPr>
            <p:ph sz="quarter" idx="19" hasCustomPrompt="1"/>
          </p:nvPr>
        </p:nvSpPr>
        <p:spPr>
          <a:xfrm>
            <a:off x="6181089" y="1417317"/>
            <a:ext cx="1371585" cy="2194560"/>
          </a:xfrm>
          <a:prstGeom prst="rect">
            <a:avLst/>
          </a:prstGeom>
        </p:spPr>
        <p:txBody>
          <a:bodyPr>
            <a:noAutofit/>
          </a:bodyPr>
          <a:lstStyle>
            <a:lvl6pPr>
              <a:defRPr>
                <a:latin typeface="+mn-lt"/>
              </a:defRPr>
            </a:lvl6pPr>
          </a:lstStyle>
          <a:p>
            <a:pPr lvl="5"/>
            <a:r>
              <a:rPr lang="en-US"/>
              <a:t>Click to add Content</a:t>
            </a:r>
          </a:p>
        </p:txBody>
      </p:sp>
      <p:sp>
        <p:nvSpPr>
          <p:cNvPr id="7" name="Text Placeholder 2">
            <a:extLst>
              <a:ext uri="{FF2B5EF4-FFF2-40B4-BE49-F238E27FC236}">
                <a16:creationId xmlns:a16="http://schemas.microsoft.com/office/drawing/2014/main" id="{07E50548-83FB-31A0-0CAC-7F7B125EAEDF}"/>
              </a:ext>
            </a:extLst>
          </p:cNvPr>
          <p:cNvSpPr>
            <a:spLocks noGrp="1"/>
          </p:cNvSpPr>
          <p:nvPr>
            <p:ph idx="13" hasCustomPrompt="1"/>
          </p:nvPr>
        </p:nvSpPr>
        <p:spPr>
          <a:xfrm>
            <a:off x="7741884" y="1417317"/>
            <a:ext cx="3981359"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Content Placeholder 3">
            <a:extLst>
              <a:ext uri="{FF2B5EF4-FFF2-40B4-BE49-F238E27FC236}">
                <a16:creationId xmlns:a16="http://schemas.microsoft.com/office/drawing/2014/main" id="{1407E813-53C8-25AB-74C6-A79519AE1712}"/>
              </a:ext>
            </a:extLst>
          </p:cNvPr>
          <p:cNvSpPr>
            <a:spLocks noGrp="1"/>
          </p:cNvSpPr>
          <p:nvPr>
            <p:ph sz="quarter" idx="20" hasCustomPrompt="1"/>
          </p:nvPr>
        </p:nvSpPr>
        <p:spPr>
          <a:xfrm>
            <a:off x="457200" y="3886171"/>
            <a:ext cx="1371585" cy="2194560"/>
          </a:xfrm>
          <a:prstGeom prst="rect">
            <a:avLst/>
          </a:prstGeom>
        </p:spPr>
        <p:txBody>
          <a:bodyPr>
            <a:noAutofit/>
          </a:bodyPr>
          <a:lstStyle>
            <a:lvl6pPr>
              <a:defRPr>
                <a:latin typeface="+mn-lt"/>
              </a:defRPr>
            </a:lvl6pPr>
          </a:lstStyle>
          <a:p>
            <a:pPr lvl="5"/>
            <a:r>
              <a:rPr lang="en-US"/>
              <a:t>Click to add Content</a:t>
            </a:r>
          </a:p>
        </p:txBody>
      </p:sp>
      <p:sp>
        <p:nvSpPr>
          <p:cNvPr id="11" name="Text Placeholder 3">
            <a:extLst>
              <a:ext uri="{FF2B5EF4-FFF2-40B4-BE49-F238E27FC236}">
                <a16:creationId xmlns:a16="http://schemas.microsoft.com/office/drawing/2014/main" id="{8153C25B-B584-B7B8-3194-875BD92532C5}"/>
              </a:ext>
            </a:extLst>
          </p:cNvPr>
          <p:cNvSpPr>
            <a:spLocks noGrp="1"/>
          </p:cNvSpPr>
          <p:nvPr>
            <p:ph idx="15" hasCustomPrompt="1"/>
          </p:nvPr>
        </p:nvSpPr>
        <p:spPr>
          <a:xfrm>
            <a:off x="1981244" y="3886171"/>
            <a:ext cx="4038556"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Content Placeholder 4">
            <a:extLst>
              <a:ext uri="{FF2B5EF4-FFF2-40B4-BE49-F238E27FC236}">
                <a16:creationId xmlns:a16="http://schemas.microsoft.com/office/drawing/2014/main" id="{B0E9384C-5937-F599-7ECA-C684BBCA4BD0}"/>
              </a:ext>
            </a:extLst>
          </p:cNvPr>
          <p:cNvSpPr>
            <a:spLocks noGrp="1"/>
          </p:cNvSpPr>
          <p:nvPr>
            <p:ph sz="quarter" idx="21" hasCustomPrompt="1"/>
          </p:nvPr>
        </p:nvSpPr>
        <p:spPr>
          <a:xfrm>
            <a:off x="6181089" y="3886171"/>
            <a:ext cx="1371585" cy="2194560"/>
          </a:xfrm>
          <a:prstGeom prst="rect">
            <a:avLst/>
          </a:prstGeom>
        </p:spPr>
        <p:txBody>
          <a:bodyPr>
            <a:noAutofit/>
          </a:bodyPr>
          <a:lstStyle>
            <a:lvl6pPr>
              <a:defRPr>
                <a:latin typeface="+mn-lt"/>
              </a:defRPr>
            </a:lvl6pPr>
          </a:lstStyle>
          <a:p>
            <a:pPr lvl="5"/>
            <a:r>
              <a:rPr lang="en-US"/>
              <a:t>Click to add Content</a:t>
            </a:r>
          </a:p>
        </p:txBody>
      </p:sp>
      <p:sp>
        <p:nvSpPr>
          <p:cNvPr id="12" name="Text Placeholder 4">
            <a:extLst>
              <a:ext uri="{FF2B5EF4-FFF2-40B4-BE49-F238E27FC236}">
                <a16:creationId xmlns:a16="http://schemas.microsoft.com/office/drawing/2014/main" id="{540C70FF-2D1A-BECC-C41E-E4EA6EC761CE}"/>
              </a:ext>
            </a:extLst>
          </p:cNvPr>
          <p:cNvSpPr>
            <a:spLocks noGrp="1"/>
          </p:cNvSpPr>
          <p:nvPr>
            <p:ph idx="16" hasCustomPrompt="1"/>
          </p:nvPr>
        </p:nvSpPr>
        <p:spPr>
          <a:xfrm>
            <a:off x="7741884" y="3886171"/>
            <a:ext cx="3981359"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B6C2FB98-7694-9FFF-1421-D8CF194FF976}"/>
              </a:ext>
            </a:extLst>
          </p:cNvPr>
          <p:cNvSpPr>
            <a:spLocks noGrp="1"/>
          </p:cNvSpPr>
          <p:nvPr>
            <p:ph type="ftr" sz="quarter" idx="23"/>
          </p:nvPr>
        </p:nvSpPr>
        <p:spPr/>
        <p:txBody>
          <a:bodyPr/>
          <a:lstStyle/>
          <a:p>
            <a:r>
              <a:rPr lang="en-US"/>
              <a:t> </a:t>
            </a:r>
          </a:p>
        </p:txBody>
      </p:sp>
      <p:sp>
        <p:nvSpPr>
          <p:cNvPr id="8" name="Slide Number Placeholder 1">
            <a:extLst>
              <a:ext uri="{FF2B5EF4-FFF2-40B4-BE49-F238E27FC236}">
                <a16:creationId xmlns:a16="http://schemas.microsoft.com/office/drawing/2014/main" id="{96EA3667-B4BE-399E-07BC-EBDABD050505}"/>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4EC1F624-67A7-37CE-EA57-911BC265E9C5}"/>
              </a:ext>
            </a:extLst>
          </p:cNvPr>
          <p:cNvSpPr>
            <a:spLocks noGrp="1"/>
          </p:cNvSpPr>
          <p:nvPr>
            <p:ph type="dt" sz="half" idx="25"/>
          </p:nvPr>
        </p:nvSpPr>
        <p:spPr/>
        <p:txBody>
          <a:bodyPr/>
          <a:lstStyle/>
          <a:p>
            <a:endParaRPr lang="en-US"/>
          </a:p>
        </p:txBody>
      </p:sp>
      <p:sp>
        <p:nvSpPr>
          <p:cNvPr id="4" name="Text Placeholder 10">
            <a:extLst>
              <a:ext uri="{FF2B5EF4-FFF2-40B4-BE49-F238E27FC236}">
                <a16:creationId xmlns:a16="http://schemas.microsoft.com/office/drawing/2014/main" id="{2F73B3C1-D854-F72D-35F1-D76DD52258FA}"/>
              </a:ext>
            </a:extLst>
          </p:cNvPr>
          <p:cNvSpPr>
            <a:spLocks noGrp="1"/>
          </p:cNvSpPr>
          <p:nvPr>
            <p:ph type="body" sz="quarter" idx="26"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BA4A29A1-37D5-9C37-688C-61A1086735F3}"/>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213192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0283-Grid-Four-Subtitles-Images(Light)">
    <p:bg>
      <p:bgPr>
        <a:solidFill>
          <a:schemeClr val="bg1"/>
        </a:solidFill>
        <a:effectLst/>
      </p:bgPr>
    </p:bg>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0F63B11-0130-A708-7193-10008C33FAD1}"/>
              </a:ext>
            </a:extLst>
          </p:cNvPr>
          <p:cNvSpPr>
            <a:spLocks noGrp="1"/>
          </p:cNvSpPr>
          <p:nvPr>
            <p:ph sz="quarter" idx="18" hasCustomPrompt="1"/>
          </p:nvPr>
        </p:nvSpPr>
        <p:spPr>
          <a:xfrm>
            <a:off x="457200" y="1987550"/>
            <a:ext cx="1371585" cy="1920240"/>
          </a:xfrm>
          <a:prstGeom prst="rect">
            <a:avLst/>
          </a:prstGeom>
        </p:spPr>
        <p:txBody>
          <a:bodyPr>
            <a:noAutofit/>
          </a:bodyPr>
          <a:lstStyle>
            <a:lvl6pPr>
              <a:defRPr>
                <a:latin typeface="+mn-lt"/>
              </a:defRPr>
            </a:lvl6pPr>
          </a:lstStyle>
          <a:p>
            <a:pPr lvl="5"/>
            <a:r>
              <a:rPr lang="en-US"/>
              <a:t>Click to add Content</a:t>
            </a:r>
          </a:p>
        </p:txBody>
      </p:sp>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1981246" y="1985006"/>
            <a:ext cx="4038553" cy="192024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Content Placeholder 2">
            <a:extLst>
              <a:ext uri="{FF2B5EF4-FFF2-40B4-BE49-F238E27FC236}">
                <a16:creationId xmlns:a16="http://schemas.microsoft.com/office/drawing/2014/main" id="{B0E49D24-2361-81E1-8C1A-F2D0E4BEA419}"/>
              </a:ext>
            </a:extLst>
          </p:cNvPr>
          <p:cNvSpPr>
            <a:spLocks noGrp="1"/>
          </p:cNvSpPr>
          <p:nvPr>
            <p:ph sz="quarter" idx="19" hasCustomPrompt="1"/>
          </p:nvPr>
        </p:nvSpPr>
        <p:spPr>
          <a:xfrm>
            <a:off x="6178550" y="1981200"/>
            <a:ext cx="1371585" cy="1920240"/>
          </a:xfrm>
          <a:prstGeom prst="rect">
            <a:avLst/>
          </a:prstGeom>
        </p:spPr>
        <p:txBody>
          <a:bodyPr>
            <a:noAutofit/>
          </a:bodyPr>
          <a:lstStyle>
            <a:lvl6pPr>
              <a:defRPr>
                <a:latin typeface="+mn-lt"/>
              </a:defRPr>
            </a:lvl6pPr>
          </a:lstStyle>
          <a:p>
            <a:pPr lvl="5"/>
            <a:r>
              <a:rPr lang="en-US"/>
              <a:t>Click to add Content</a:t>
            </a:r>
          </a:p>
        </p:txBody>
      </p:sp>
      <p:sp>
        <p:nvSpPr>
          <p:cNvPr id="7" name="Text Placeholder 2">
            <a:extLst>
              <a:ext uri="{FF2B5EF4-FFF2-40B4-BE49-F238E27FC236}">
                <a16:creationId xmlns:a16="http://schemas.microsoft.com/office/drawing/2014/main" id="{07E50548-83FB-31A0-0CAC-7F7B125EAEDF}"/>
              </a:ext>
            </a:extLst>
          </p:cNvPr>
          <p:cNvSpPr>
            <a:spLocks noGrp="1"/>
          </p:cNvSpPr>
          <p:nvPr>
            <p:ph idx="13" hasCustomPrompt="1"/>
          </p:nvPr>
        </p:nvSpPr>
        <p:spPr>
          <a:xfrm>
            <a:off x="7697433" y="1985005"/>
            <a:ext cx="4041648" cy="192024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Content Placeholder 3">
            <a:extLst>
              <a:ext uri="{FF2B5EF4-FFF2-40B4-BE49-F238E27FC236}">
                <a16:creationId xmlns:a16="http://schemas.microsoft.com/office/drawing/2014/main" id="{1407E813-53C8-25AB-74C6-A79519AE1712}"/>
              </a:ext>
            </a:extLst>
          </p:cNvPr>
          <p:cNvSpPr>
            <a:spLocks noGrp="1"/>
          </p:cNvSpPr>
          <p:nvPr>
            <p:ph sz="quarter" idx="20" hasCustomPrompt="1"/>
          </p:nvPr>
        </p:nvSpPr>
        <p:spPr>
          <a:xfrm>
            <a:off x="457200" y="4114800"/>
            <a:ext cx="1371585" cy="1920240"/>
          </a:xfrm>
          <a:prstGeom prst="rect">
            <a:avLst/>
          </a:prstGeom>
        </p:spPr>
        <p:txBody>
          <a:bodyPr>
            <a:noAutofit/>
          </a:bodyPr>
          <a:lstStyle>
            <a:lvl6pPr>
              <a:defRPr>
                <a:latin typeface="+mn-lt"/>
              </a:defRPr>
            </a:lvl6pPr>
          </a:lstStyle>
          <a:p>
            <a:pPr lvl="5"/>
            <a:r>
              <a:rPr lang="en-US"/>
              <a:t>Click to add Content</a:t>
            </a:r>
          </a:p>
        </p:txBody>
      </p:sp>
      <p:sp>
        <p:nvSpPr>
          <p:cNvPr id="11" name="Text Placeholder 3">
            <a:extLst>
              <a:ext uri="{FF2B5EF4-FFF2-40B4-BE49-F238E27FC236}">
                <a16:creationId xmlns:a16="http://schemas.microsoft.com/office/drawing/2014/main" id="{8153C25B-B584-B7B8-3194-875BD92532C5}"/>
              </a:ext>
            </a:extLst>
          </p:cNvPr>
          <p:cNvSpPr>
            <a:spLocks noGrp="1"/>
          </p:cNvSpPr>
          <p:nvPr>
            <p:ph idx="15" hasCustomPrompt="1"/>
          </p:nvPr>
        </p:nvSpPr>
        <p:spPr>
          <a:xfrm>
            <a:off x="1981244" y="4114800"/>
            <a:ext cx="4038553" cy="192024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Content Placeholder 4">
            <a:extLst>
              <a:ext uri="{FF2B5EF4-FFF2-40B4-BE49-F238E27FC236}">
                <a16:creationId xmlns:a16="http://schemas.microsoft.com/office/drawing/2014/main" id="{B0E9384C-5937-F599-7ECA-C684BBCA4BD0}"/>
              </a:ext>
            </a:extLst>
          </p:cNvPr>
          <p:cNvSpPr>
            <a:spLocks noGrp="1"/>
          </p:cNvSpPr>
          <p:nvPr>
            <p:ph sz="quarter" idx="21" hasCustomPrompt="1"/>
          </p:nvPr>
        </p:nvSpPr>
        <p:spPr>
          <a:xfrm>
            <a:off x="6178550" y="4114800"/>
            <a:ext cx="1371585" cy="1920240"/>
          </a:xfrm>
          <a:prstGeom prst="rect">
            <a:avLst/>
          </a:prstGeom>
        </p:spPr>
        <p:txBody>
          <a:bodyPr>
            <a:noAutofit/>
          </a:bodyPr>
          <a:lstStyle>
            <a:lvl6pPr>
              <a:defRPr>
                <a:latin typeface="+mn-lt"/>
              </a:defRPr>
            </a:lvl6pPr>
          </a:lstStyle>
          <a:p>
            <a:pPr lvl="5"/>
            <a:r>
              <a:rPr lang="en-US"/>
              <a:t>Click to add Content</a:t>
            </a:r>
          </a:p>
        </p:txBody>
      </p:sp>
      <p:sp>
        <p:nvSpPr>
          <p:cNvPr id="12" name="Text Placeholder 4">
            <a:extLst>
              <a:ext uri="{FF2B5EF4-FFF2-40B4-BE49-F238E27FC236}">
                <a16:creationId xmlns:a16="http://schemas.microsoft.com/office/drawing/2014/main" id="{540C70FF-2D1A-BECC-C41E-E4EA6EC761CE}"/>
              </a:ext>
            </a:extLst>
          </p:cNvPr>
          <p:cNvSpPr>
            <a:spLocks noGrp="1"/>
          </p:cNvSpPr>
          <p:nvPr>
            <p:ph idx="16" hasCustomPrompt="1"/>
          </p:nvPr>
        </p:nvSpPr>
        <p:spPr>
          <a:xfrm>
            <a:off x="7697434" y="4114800"/>
            <a:ext cx="4041648" cy="192024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1B3FDCE8-C0B9-CC5C-184F-E67CAB935CDC}"/>
              </a:ext>
            </a:extLst>
          </p:cNvPr>
          <p:cNvSpPr>
            <a:spLocks noGrp="1"/>
          </p:cNvSpPr>
          <p:nvPr>
            <p:ph type="ftr" sz="quarter" idx="23"/>
          </p:nvPr>
        </p:nvSpPr>
        <p:spPr/>
        <p:txBody>
          <a:bodyPr/>
          <a:lstStyle/>
          <a:p>
            <a:r>
              <a:rPr lang="en-US"/>
              <a:t> </a:t>
            </a:r>
          </a:p>
        </p:txBody>
      </p:sp>
      <p:sp>
        <p:nvSpPr>
          <p:cNvPr id="8" name="Slide Number Placeholder 1">
            <a:extLst>
              <a:ext uri="{FF2B5EF4-FFF2-40B4-BE49-F238E27FC236}">
                <a16:creationId xmlns:a16="http://schemas.microsoft.com/office/drawing/2014/main" id="{AFECF682-2050-9FFD-1CB1-E27E57AAFB3F}"/>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9F7D79ED-4C8F-029D-C618-D61427C49050}"/>
              </a:ext>
            </a:extLst>
          </p:cNvPr>
          <p:cNvSpPr>
            <a:spLocks noGrp="1"/>
          </p:cNvSpPr>
          <p:nvPr>
            <p:ph type="dt" sz="half" idx="25"/>
          </p:nvPr>
        </p:nvSpPr>
        <p:spPr/>
        <p:txBody>
          <a:bodyPr/>
          <a:lstStyle/>
          <a:p>
            <a:endParaRPr lang="en-US"/>
          </a:p>
        </p:txBody>
      </p:sp>
      <p:sp>
        <p:nvSpPr>
          <p:cNvPr id="4" name="Text Placeholder 10">
            <a:extLst>
              <a:ext uri="{FF2B5EF4-FFF2-40B4-BE49-F238E27FC236}">
                <a16:creationId xmlns:a16="http://schemas.microsoft.com/office/drawing/2014/main" id="{3EF0F1F2-4768-FD16-65B0-B35E37DC7F18}"/>
              </a:ext>
            </a:extLst>
          </p:cNvPr>
          <p:cNvSpPr>
            <a:spLocks noGrp="1"/>
          </p:cNvSpPr>
          <p:nvPr>
            <p:ph type="body" sz="quarter" idx="26"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1E7061E4-5FEA-AAA0-E6C4-AFDB4435C9A0}"/>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5" name="Text Placeholder 9">
            <a:extLst>
              <a:ext uri="{FF2B5EF4-FFF2-40B4-BE49-F238E27FC236}">
                <a16:creationId xmlns:a16="http://schemas.microsoft.com/office/drawing/2014/main" id="{DFB5B580-B4FE-7494-FFFA-7D23224A13EC}"/>
              </a:ext>
            </a:extLst>
          </p:cNvPr>
          <p:cNvSpPr>
            <a:spLocks noGrp="1"/>
          </p:cNvSpPr>
          <p:nvPr>
            <p:ph type="body" sz="quarter" idx="27" hasCustomPrompt="1"/>
          </p:nvPr>
        </p:nvSpPr>
        <p:spPr>
          <a:xfrm>
            <a:off x="457200" y="1225550"/>
            <a:ext cx="11277600" cy="603904"/>
          </a:xfrm>
        </p:spPr>
        <p:txBody>
          <a:bodyPr/>
          <a:lstStyle/>
          <a:p>
            <a:pPr lvl="0"/>
            <a:r>
              <a:rPr lang="en-US"/>
              <a:t>Sub Title</a:t>
            </a:r>
          </a:p>
        </p:txBody>
      </p:sp>
    </p:spTree>
    <p:extLst>
      <p:ext uri="{BB962C8B-B14F-4D97-AF65-F5344CB8AC3E}">
        <p14:creationId xmlns:p14="http://schemas.microsoft.com/office/powerpoint/2010/main" val="390766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0285-Grid-Six(Light)">
    <p:bg>
      <p:bgPr>
        <a:solidFill>
          <a:schemeClr val="bg1"/>
        </a:solidFill>
        <a:effectLst/>
      </p:bgPr>
    </p:bg>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199" y="1449068"/>
            <a:ext cx="3657559"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4273550" y="1449067"/>
            <a:ext cx="3651249"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8077200" y="1449067"/>
            <a:ext cx="36576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Text Placeholder 4">
            <a:extLst>
              <a:ext uri="{FF2B5EF4-FFF2-40B4-BE49-F238E27FC236}">
                <a16:creationId xmlns:a16="http://schemas.microsoft.com/office/drawing/2014/main" id="{EBCB5200-7B2E-4C18-DB03-DEAC96B21AC1}"/>
              </a:ext>
            </a:extLst>
          </p:cNvPr>
          <p:cNvSpPr>
            <a:spLocks noGrp="1"/>
          </p:cNvSpPr>
          <p:nvPr>
            <p:ph idx="16" hasCustomPrompt="1"/>
          </p:nvPr>
        </p:nvSpPr>
        <p:spPr>
          <a:xfrm>
            <a:off x="457200" y="3794756"/>
            <a:ext cx="36576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1" name="Text Placeholder 5">
            <a:extLst>
              <a:ext uri="{FF2B5EF4-FFF2-40B4-BE49-F238E27FC236}">
                <a16:creationId xmlns:a16="http://schemas.microsoft.com/office/drawing/2014/main" id="{9AC30567-D3A0-8A5D-6EB4-AF5D3D23948D}"/>
              </a:ext>
            </a:extLst>
          </p:cNvPr>
          <p:cNvSpPr>
            <a:spLocks noGrp="1"/>
          </p:cNvSpPr>
          <p:nvPr>
            <p:ph idx="17" hasCustomPrompt="1"/>
          </p:nvPr>
        </p:nvSpPr>
        <p:spPr>
          <a:xfrm>
            <a:off x="4273571" y="3794756"/>
            <a:ext cx="365123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2" name="Text Placeholder 6">
            <a:extLst>
              <a:ext uri="{FF2B5EF4-FFF2-40B4-BE49-F238E27FC236}">
                <a16:creationId xmlns:a16="http://schemas.microsoft.com/office/drawing/2014/main" id="{049C0555-4204-515C-C33F-66B547AE7167}"/>
              </a:ext>
            </a:extLst>
          </p:cNvPr>
          <p:cNvSpPr>
            <a:spLocks noGrp="1"/>
          </p:cNvSpPr>
          <p:nvPr>
            <p:ph idx="18" hasCustomPrompt="1"/>
          </p:nvPr>
        </p:nvSpPr>
        <p:spPr>
          <a:xfrm>
            <a:off x="8077200" y="3794756"/>
            <a:ext cx="36576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FA0EFA79-4FB2-6D1B-3939-3BFCBAB7C1A6}"/>
              </a:ext>
            </a:extLst>
          </p:cNvPr>
          <p:cNvSpPr>
            <a:spLocks noGrp="1"/>
          </p:cNvSpPr>
          <p:nvPr>
            <p:ph type="ftr" sz="quarter" idx="21"/>
          </p:nvPr>
        </p:nvSpPr>
        <p:spPr/>
        <p:txBody>
          <a:bodyPr/>
          <a:lstStyle/>
          <a:p>
            <a:r>
              <a:rPr lang="en-US"/>
              <a:t> </a:t>
            </a:r>
          </a:p>
        </p:txBody>
      </p:sp>
      <p:sp>
        <p:nvSpPr>
          <p:cNvPr id="8" name="Slide Number Placeholder 7">
            <a:extLst>
              <a:ext uri="{FF2B5EF4-FFF2-40B4-BE49-F238E27FC236}">
                <a16:creationId xmlns:a16="http://schemas.microsoft.com/office/drawing/2014/main" id="{92D3E6D1-319D-BED9-67C7-A3FDB096ED3D}"/>
              </a:ext>
            </a:extLst>
          </p:cNvPr>
          <p:cNvSpPr>
            <a:spLocks noGrp="1"/>
          </p:cNvSpPr>
          <p:nvPr>
            <p:ph type="sldNum" sz="quarter" idx="22"/>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48A9C91A-8A4E-F82A-C74E-D67CAEC184AA}"/>
              </a:ext>
            </a:extLst>
          </p:cNvPr>
          <p:cNvSpPr>
            <a:spLocks noGrp="1"/>
          </p:cNvSpPr>
          <p:nvPr>
            <p:ph type="dt" sz="half" idx="23"/>
          </p:nvPr>
        </p:nvSpPr>
        <p:spPr/>
        <p:txBody>
          <a:bodyPr/>
          <a:lstStyle/>
          <a:p>
            <a:endParaRPr lang="en-US"/>
          </a:p>
        </p:txBody>
      </p:sp>
      <p:sp>
        <p:nvSpPr>
          <p:cNvPr id="4" name="Text Placeholder 10">
            <a:extLst>
              <a:ext uri="{FF2B5EF4-FFF2-40B4-BE49-F238E27FC236}">
                <a16:creationId xmlns:a16="http://schemas.microsoft.com/office/drawing/2014/main" id="{E9E81A08-B739-2830-0B47-957A2BC04B72}"/>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5E9EE7D6-1169-FAB0-D4A8-B27ABFC8FDEA}"/>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3122529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0287-Grid-Six-Subtitle(Light)">
    <p:bg>
      <p:bgPr>
        <a:solidFill>
          <a:schemeClr val="bg1"/>
        </a:solidFill>
        <a:effectLst/>
      </p:bgPr>
    </p:bg>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981200"/>
            <a:ext cx="3657600" cy="192024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4273550" y="1981200"/>
            <a:ext cx="3651250" cy="192024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8077200" y="1981200"/>
            <a:ext cx="3657600" cy="192024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Text Placeholder 4">
            <a:extLst>
              <a:ext uri="{FF2B5EF4-FFF2-40B4-BE49-F238E27FC236}">
                <a16:creationId xmlns:a16="http://schemas.microsoft.com/office/drawing/2014/main" id="{EBCB5200-7B2E-4C18-DB03-DEAC96B21AC1}"/>
              </a:ext>
            </a:extLst>
          </p:cNvPr>
          <p:cNvSpPr>
            <a:spLocks noGrp="1"/>
          </p:cNvSpPr>
          <p:nvPr>
            <p:ph idx="16" hasCustomPrompt="1"/>
          </p:nvPr>
        </p:nvSpPr>
        <p:spPr>
          <a:xfrm>
            <a:off x="457200" y="4114800"/>
            <a:ext cx="3657600" cy="192024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1" name="Text Placeholder 5">
            <a:extLst>
              <a:ext uri="{FF2B5EF4-FFF2-40B4-BE49-F238E27FC236}">
                <a16:creationId xmlns:a16="http://schemas.microsoft.com/office/drawing/2014/main" id="{9AC30567-D3A0-8A5D-6EB4-AF5D3D23948D}"/>
              </a:ext>
            </a:extLst>
          </p:cNvPr>
          <p:cNvSpPr>
            <a:spLocks noGrp="1"/>
          </p:cNvSpPr>
          <p:nvPr>
            <p:ph idx="17" hasCustomPrompt="1"/>
          </p:nvPr>
        </p:nvSpPr>
        <p:spPr>
          <a:xfrm>
            <a:off x="4273550" y="4114800"/>
            <a:ext cx="3651250" cy="192024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2" name="Text Placeholder 6">
            <a:extLst>
              <a:ext uri="{FF2B5EF4-FFF2-40B4-BE49-F238E27FC236}">
                <a16:creationId xmlns:a16="http://schemas.microsoft.com/office/drawing/2014/main" id="{049C0555-4204-515C-C33F-66B547AE7167}"/>
              </a:ext>
            </a:extLst>
          </p:cNvPr>
          <p:cNvSpPr>
            <a:spLocks noGrp="1"/>
          </p:cNvSpPr>
          <p:nvPr>
            <p:ph idx="18" hasCustomPrompt="1"/>
          </p:nvPr>
        </p:nvSpPr>
        <p:spPr>
          <a:xfrm>
            <a:off x="8077200" y="4114800"/>
            <a:ext cx="3657600" cy="192024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E076C92D-3EF0-DE4F-76F4-BC7CD6689EAC}"/>
              </a:ext>
            </a:extLst>
          </p:cNvPr>
          <p:cNvSpPr>
            <a:spLocks noGrp="1"/>
          </p:cNvSpPr>
          <p:nvPr>
            <p:ph type="ftr" sz="quarter" idx="21"/>
          </p:nvPr>
        </p:nvSpPr>
        <p:spPr/>
        <p:txBody>
          <a:bodyPr/>
          <a:lstStyle/>
          <a:p>
            <a:r>
              <a:rPr lang="en-US"/>
              <a:t> </a:t>
            </a:r>
          </a:p>
        </p:txBody>
      </p:sp>
      <p:sp>
        <p:nvSpPr>
          <p:cNvPr id="8" name="Slide Number Placeholder 1">
            <a:extLst>
              <a:ext uri="{FF2B5EF4-FFF2-40B4-BE49-F238E27FC236}">
                <a16:creationId xmlns:a16="http://schemas.microsoft.com/office/drawing/2014/main" id="{C43155F4-5AF1-5217-C780-902C0806A2B0}"/>
              </a:ext>
            </a:extLst>
          </p:cNvPr>
          <p:cNvSpPr>
            <a:spLocks noGrp="1"/>
          </p:cNvSpPr>
          <p:nvPr>
            <p:ph type="sldNum" sz="quarter" idx="22"/>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04639804-422D-1E4B-6201-A1E8DCE4A3D4}"/>
              </a:ext>
            </a:extLst>
          </p:cNvPr>
          <p:cNvSpPr>
            <a:spLocks noGrp="1"/>
          </p:cNvSpPr>
          <p:nvPr>
            <p:ph type="dt" sz="half" idx="23"/>
          </p:nvPr>
        </p:nvSpPr>
        <p:spPr/>
        <p:txBody>
          <a:bodyPr/>
          <a:lstStyle/>
          <a:p>
            <a:endParaRPr lang="en-US"/>
          </a:p>
        </p:txBody>
      </p:sp>
      <p:sp>
        <p:nvSpPr>
          <p:cNvPr id="4" name="Text Placeholder 10">
            <a:extLst>
              <a:ext uri="{FF2B5EF4-FFF2-40B4-BE49-F238E27FC236}">
                <a16:creationId xmlns:a16="http://schemas.microsoft.com/office/drawing/2014/main" id="{C214507C-DD5A-5DA3-7249-163814B5C036}"/>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BD2699CB-3188-CEC2-19BB-5B336D2955A9}"/>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3" name="Text Placeholder 9">
            <a:extLst>
              <a:ext uri="{FF2B5EF4-FFF2-40B4-BE49-F238E27FC236}">
                <a16:creationId xmlns:a16="http://schemas.microsoft.com/office/drawing/2014/main" id="{98DA9052-098D-01C7-6C6F-3160E8B51AE5}"/>
              </a:ext>
            </a:extLst>
          </p:cNvPr>
          <p:cNvSpPr>
            <a:spLocks noGrp="1"/>
          </p:cNvSpPr>
          <p:nvPr>
            <p:ph type="body" sz="quarter" idx="20"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368453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0289-Grid-Six-Icons(Light)">
    <p:bg>
      <p:bgPr>
        <a:solidFill>
          <a:schemeClr val="bg1"/>
        </a:solidFill>
        <a:effectLst/>
      </p:bgPr>
    </p:bg>
    <p:spTree>
      <p:nvGrpSpPr>
        <p:cNvPr id="1" name=""/>
        <p:cNvGrpSpPr/>
        <p:nvPr/>
      </p:nvGrpSpPr>
      <p:grpSpPr>
        <a:xfrm>
          <a:off x="0" y="0"/>
          <a:ext cx="0" cy="0"/>
          <a:chOff x="0" y="0"/>
          <a:chExt cx="0" cy="0"/>
        </a:xfrm>
      </p:grpSpPr>
      <p:sp>
        <p:nvSpPr>
          <p:cNvPr id="13" name="Content Placeholder 1">
            <a:extLst>
              <a:ext uri="{FF2B5EF4-FFF2-40B4-BE49-F238E27FC236}">
                <a16:creationId xmlns:a16="http://schemas.microsoft.com/office/drawing/2014/main" id="{511F8EE7-C5CB-B65D-439D-9FAF5336725C}"/>
              </a:ext>
            </a:extLst>
          </p:cNvPr>
          <p:cNvSpPr>
            <a:spLocks noGrp="1"/>
          </p:cNvSpPr>
          <p:nvPr>
            <p:ph sz="quarter" idx="19" hasCustomPrompt="1"/>
          </p:nvPr>
        </p:nvSpPr>
        <p:spPr>
          <a:xfrm>
            <a:off x="457200" y="1417318"/>
            <a:ext cx="822960" cy="822960"/>
          </a:xfrm>
          <a:prstGeom prst="rect">
            <a:avLst/>
          </a:prstGeom>
        </p:spPr>
        <p:txBody>
          <a:bodyPr>
            <a:noAutofit/>
          </a:bodyPr>
          <a:lstStyle>
            <a:lvl6pPr>
              <a:defRPr>
                <a:latin typeface="+mn-lt"/>
              </a:defRPr>
            </a:lvl6pPr>
          </a:lstStyle>
          <a:p>
            <a:pPr lvl="5"/>
            <a:r>
              <a:rPr lang="en-US"/>
              <a:t>Click to add Content</a:t>
            </a:r>
          </a:p>
        </p:txBody>
      </p:sp>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1409722" y="1398268"/>
            <a:ext cx="2705067"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Content Placeholder 2">
            <a:extLst>
              <a:ext uri="{FF2B5EF4-FFF2-40B4-BE49-F238E27FC236}">
                <a16:creationId xmlns:a16="http://schemas.microsoft.com/office/drawing/2014/main" id="{26D7ED0C-7203-D51D-2149-3ACD1D94E601}"/>
              </a:ext>
            </a:extLst>
          </p:cNvPr>
          <p:cNvSpPr>
            <a:spLocks noGrp="1"/>
          </p:cNvSpPr>
          <p:nvPr>
            <p:ph sz="quarter" idx="20" hasCustomPrompt="1"/>
          </p:nvPr>
        </p:nvSpPr>
        <p:spPr>
          <a:xfrm>
            <a:off x="4273550" y="1417318"/>
            <a:ext cx="822960" cy="822960"/>
          </a:xfrm>
          <a:prstGeom prst="rect">
            <a:avLst/>
          </a:prstGeom>
        </p:spPr>
        <p:txBody>
          <a:bodyPr>
            <a:noAutofit/>
          </a:bodyPr>
          <a:lstStyle>
            <a:lvl6pPr>
              <a:defRPr>
                <a:latin typeface="+mn-lt"/>
              </a:defRPr>
            </a:lvl6pPr>
          </a:lstStyle>
          <a:p>
            <a:pPr lvl="5"/>
            <a:r>
              <a:rPr lang="en-US"/>
              <a:t>Click to add Content</a:t>
            </a:r>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5219700" y="1417317"/>
            <a:ext cx="2705096"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Content Placeholder 3">
            <a:extLst>
              <a:ext uri="{FF2B5EF4-FFF2-40B4-BE49-F238E27FC236}">
                <a16:creationId xmlns:a16="http://schemas.microsoft.com/office/drawing/2014/main" id="{7130F213-FE4B-95BA-50C9-10FE2E9DCF81}"/>
              </a:ext>
            </a:extLst>
          </p:cNvPr>
          <p:cNvSpPr>
            <a:spLocks noGrp="1"/>
          </p:cNvSpPr>
          <p:nvPr>
            <p:ph sz="quarter" idx="21" hasCustomPrompt="1"/>
          </p:nvPr>
        </p:nvSpPr>
        <p:spPr>
          <a:xfrm>
            <a:off x="8077200" y="1417318"/>
            <a:ext cx="822960" cy="822960"/>
          </a:xfrm>
          <a:prstGeom prst="rect">
            <a:avLst/>
          </a:prstGeom>
        </p:spPr>
        <p:txBody>
          <a:bodyPr>
            <a:noAutofit/>
          </a:bodyPr>
          <a:lstStyle>
            <a:lvl6pPr>
              <a:defRPr>
                <a:latin typeface="+mn-lt"/>
              </a:defRPr>
            </a:lvl6pPr>
          </a:lstStyle>
          <a:p>
            <a:pPr lvl="5"/>
            <a:r>
              <a:rPr lang="en-US"/>
              <a:t>Click to add Content</a:t>
            </a:r>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9029704" y="1417317"/>
            <a:ext cx="2705096"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6" name="Content Placeholder 4">
            <a:extLst>
              <a:ext uri="{FF2B5EF4-FFF2-40B4-BE49-F238E27FC236}">
                <a16:creationId xmlns:a16="http://schemas.microsoft.com/office/drawing/2014/main" id="{A8C0D77C-0535-0C04-D6C8-2A593621E65F}"/>
              </a:ext>
            </a:extLst>
          </p:cNvPr>
          <p:cNvSpPr>
            <a:spLocks noGrp="1"/>
          </p:cNvSpPr>
          <p:nvPr>
            <p:ph sz="quarter" idx="22" hasCustomPrompt="1"/>
          </p:nvPr>
        </p:nvSpPr>
        <p:spPr>
          <a:xfrm>
            <a:off x="457200" y="3886171"/>
            <a:ext cx="822960" cy="822960"/>
          </a:xfrm>
          <a:prstGeom prst="rect">
            <a:avLst/>
          </a:prstGeom>
        </p:spPr>
        <p:txBody>
          <a:bodyPr>
            <a:noAutofit/>
          </a:bodyPr>
          <a:lstStyle>
            <a:lvl6pPr>
              <a:defRPr>
                <a:latin typeface="+mn-lt"/>
              </a:defRPr>
            </a:lvl6pPr>
          </a:lstStyle>
          <a:p>
            <a:pPr lvl="5"/>
            <a:r>
              <a:rPr lang="en-US"/>
              <a:t>Click to add Content</a:t>
            </a:r>
          </a:p>
        </p:txBody>
      </p:sp>
      <p:sp>
        <p:nvSpPr>
          <p:cNvPr id="10" name="Text Placeholder 4">
            <a:extLst>
              <a:ext uri="{FF2B5EF4-FFF2-40B4-BE49-F238E27FC236}">
                <a16:creationId xmlns:a16="http://schemas.microsoft.com/office/drawing/2014/main" id="{EBCB5200-7B2E-4C18-DB03-DEAC96B21AC1}"/>
              </a:ext>
            </a:extLst>
          </p:cNvPr>
          <p:cNvSpPr>
            <a:spLocks noGrp="1"/>
          </p:cNvSpPr>
          <p:nvPr>
            <p:ph idx="16" hasCustomPrompt="1"/>
          </p:nvPr>
        </p:nvSpPr>
        <p:spPr>
          <a:xfrm>
            <a:off x="1409704" y="3867121"/>
            <a:ext cx="2705096"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7" name="Content Placeholder 5">
            <a:extLst>
              <a:ext uri="{FF2B5EF4-FFF2-40B4-BE49-F238E27FC236}">
                <a16:creationId xmlns:a16="http://schemas.microsoft.com/office/drawing/2014/main" id="{134A9104-B569-3737-D656-E3A0EAF7EDBF}"/>
              </a:ext>
            </a:extLst>
          </p:cNvPr>
          <p:cNvSpPr>
            <a:spLocks noGrp="1"/>
          </p:cNvSpPr>
          <p:nvPr>
            <p:ph sz="quarter" idx="23" hasCustomPrompt="1"/>
          </p:nvPr>
        </p:nvSpPr>
        <p:spPr>
          <a:xfrm>
            <a:off x="4273550" y="3886171"/>
            <a:ext cx="822960" cy="822960"/>
          </a:xfrm>
          <a:prstGeom prst="rect">
            <a:avLst/>
          </a:prstGeom>
        </p:spPr>
        <p:txBody>
          <a:bodyPr>
            <a:noAutofit/>
          </a:bodyPr>
          <a:lstStyle>
            <a:lvl6pPr>
              <a:defRPr>
                <a:latin typeface="+mn-lt"/>
              </a:defRPr>
            </a:lvl6pPr>
          </a:lstStyle>
          <a:p>
            <a:pPr lvl="5"/>
            <a:r>
              <a:rPr lang="en-US"/>
              <a:t>Click to add Content</a:t>
            </a:r>
          </a:p>
        </p:txBody>
      </p:sp>
      <p:sp>
        <p:nvSpPr>
          <p:cNvPr id="11" name="Text Placeholder 5">
            <a:extLst>
              <a:ext uri="{FF2B5EF4-FFF2-40B4-BE49-F238E27FC236}">
                <a16:creationId xmlns:a16="http://schemas.microsoft.com/office/drawing/2014/main" id="{9AC30567-D3A0-8A5D-6EB4-AF5D3D23948D}"/>
              </a:ext>
            </a:extLst>
          </p:cNvPr>
          <p:cNvSpPr>
            <a:spLocks noGrp="1"/>
          </p:cNvSpPr>
          <p:nvPr>
            <p:ph idx="17" hasCustomPrompt="1"/>
          </p:nvPr>
        </p:nvSpPr>
        <p:spPr>
          <a:xfrm>
            <a:off x="5219704" y="3886171"/>
            <a:ext cx="2705096"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8" name="Content Placeholder 6">
            <a:extLst>
              <a:ext uri="{FF2B5EF4-FFF2-40B4-BE49-F238E27FC236}">
                <a16:creationId xmlns:a16="http://schemas.microsoft.com/office/drawing/2014/main" id="{87FD1508-B113-0018-6C12-6F86EFB16811}"/>
              </a:ext>
            </a:extLst>
          </p:cNvPr>
          <p:cNvSpPr>
            <a:spLocks noGrp="1"/>
          </p:cNvSpPr>
          <p:nvPr>
            <p:ph sz="quarter" idx="24" hasCustomPrompt="1"/>
          </p:nvPr>
        </p:nvSpPr>
        <p:spPr>
          <a:xfrm>
            <a:off x="8077200" y="3886171"/>
            <a:ext cx="822960" cy="822960"/>
          </a:xfrm>
          <a:prstGeom prst="rect">
            <a:avLst/>
          </a:prstGeom>
        </p:spPr>
        <p:txBody>
          <a:bodyPr>
            <a:noAutofit/>
          </a:bodyPr>
          <a:lstStyle>
            <a:lvl6pPr>
              <a:defRPr>
                <a:latin typeface="+mn-lt"/>
              </a:defRPr>
            </a:lvl6pPr>
          </a:lstStyle>
          <a:p>
            <a:pPr lvl="5"/>
            <a:r>
              <a:rPr lang="en-US"/>
              <a:t>Click to add Content</a:t>
            </a:r>
          </a:p>
        </p:txBody>
      </p:sp>
      <p:sp>
        <p:nvSpPr>
          <p:cNvPr id="12" name="Text Placeholder 6">
            <a:extLst>
              <a:ext uri="{FF2B5EF4-FFF2-40B4-BE49-F238E27FC236}">
                <a16:creationId xmlns:a16="http://schemas.microsoft.com/office/drawing/2014/main" id="{049C0555-4204-515C-C33F-66B547AE7167}"/>
              </a:ext>
            </a:extLst>
          </p:cNvPr>
          <p:cNvSpPr>
            <a:spLocks noGrp="1"/>
          </p:cNvSpPr>
          <p:nvPr>
            <p:ph idx="18" hasCustomPrompt="1"/>
          </p:nvPr>
        </p:nvSpPr>
        <p:spPr>
          <a:xfrm>
            <a:off x="9029704" y="3886171"/>
            <a:ext cx="2705096"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7085D7D5-B818-BCFB-837B-B4A803C396A5}"/>
              </a:ext>
            </a:extLst>
          </p:cNvPr>
          <p:cNvSpPr>
            <a:spLocks noGrp="1"/>
          </p:cNvSpPr>
          <p:nvPr>
            <p:ph type="ftr" sz="quarter" idx="27"/>
          </p:nvPr>
        </p:nvSpPr>
        <p:spPr/>
        <p:txBody>
          <a:bodyPr/>
          <a:lstStyle/>
          <a:p>
            <a:r>
              <a:rPr lang="en-US"/>
              <a:t> </a:t>
            </a:r>
          </a:p>
        </p:txBody>
      </p:sp>
      <p:sp>
        <p:nvSpPr>
          <p:cNvPr id="8" name="Slide Number Placeholder 1">
            <a:extLst>
              <a:ext uri="{FF2B5EF4-FFF2-40B4-BE49-F238E27FC236}">
                <a16:creationId xmlns:a16="http://schemas.microsoft.com/office/drawing/2014/main" id="{76B761DC-D268-3626-2766-E7AFC8CB3313}"/>
              </a:ext>
            </a:extLst>
          </p:cNvPr>
          <p:cNvSpPr>
            <a:spLocks noGrp="1"/>
          </p:cNvSpPr>
          <p:nvPr>
            <p:ph type="sldNum" sz="quarter" idx="28"/>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0F05E98A-5554-C096-3752-7E2D11C6483D}"/>
              </a:ext>
            </a:extLst>
          </p:cNvPr>
          <p:cNvSpPr>
            <a:spLocks noGrp="1"/>
          </p:cNvSpPr>
          <p:nvPr>
            <p:ph type="dt" sz="half" idx="29"/>
          </p:nvPr>
        </p:nvSpPr>
        <p:spPr/>
        <p:txBody>
          <a:bodyPr/>
          <a:lstStyle/>
          <a:p>
            <a:endParaRPr lang="en-US"/>
          </a:p>
        </p:txBody>
      </p:sp>
      <p:sp>
        <p:nvSpPr>
          <p:cNvPr id="4" name="Text Placeholder 10">
            <a:extLst>
              <a:ext uri="{FF2B5EF4-FFF2-40B4-BE49-F238E27FC236}">
                <a16:creationId xmlns:a16="http://schemas.microsoft.com/office/drawing/2014/main" id="{CABAF978-032F-8C17-62B2-9CFFBB28A794}"/>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EA4E60D6-06FD-415A-F9FD-1D786D425431}"/>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145994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0291-Grid-Six-Subtitle-Icons(Light)">
    <p:bg>
      <p:bgPr>
        <a:solidFill>
          <a:schemeClr val="bg1"/>
        </a:solidFill>
        <a:effectLst/>
      </p:bgPr>
    </p:bg>
    <p:spTree>
      <p:nvGrpSpPr>
        <p:cNvPr id="1" name=""/>
        <p:cNvGrpSpPr/>
        <p:nvPr/>
      </p:nvGrpSpPr>
      <p:grpSpPr>
        <a:xfrm>
          <a:off x="0" y="0"/>
          <a:ext cx="0" cy="0"/>
          <a:chOff x="0" y="0"/>
          <a:chExt cx="0" cy="0"/>
        </a:xfrm>
      </p:grpSpPr>
      <p:sp>
        <p:nvSpPr>
          <p:cNvPr id="13" name="Content Placeholder 1">
            <a:extLst>
              <a:ext uri="{FF2B5EF4-FFF2-40B4-BE49-F238E27FC236}">
                <a16:creationId xmlns:a16="http://schemas.microsoft.com/office/drawing/2014/main" id="{511F8EE7-C5CB-B65D-439D-9FAF5336725C}"/>
              </a:ext>
            </a:extLst>
          </p:cNvPr>
          <p:cNvSpPr>
            <a:spLocks noGrp="1"/>
          </p:cNvSpPr>
          <p:nvPr>
            <p:ph sz="quarter" idx="19" hasCustomPrompt="1"/>
          </p:nvPr>
        </p:nvSpPr>
        <p:spPr>
          <a:xfrm>
            <a:off x="457200" y="1981200"/>
            <a:ext cx="822960" cy="822960"/>
          </a:xfrm>
          <a:prstGeom prst="rect">
            <a:avLst/>
          </a:prstGeom>
        </p:spPr>
        <p:txBody>
          <a:bodyPr>
            <a:noAutofit/>
          </a:bodyPr>
          <a:lstStyle>
            <a:lvl6pPr>
              <a:defRPr>
                <a:latin typeface="+mn-lt"/>
              </a:defRPr>
            </a:lvl6pPr>
          </a:lstStyle>
          <a:p>
            <a:pPr lvl="5"/>
            <a:r>
              <a:rPr lang="en-US"/>
              <a:t>Click to add Content</a:t>
            </a:r>
          </a:p>
        </p:txBody>
      </p:sp>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1409729" y="1981221"/>
            <a:ext cx="2705071" cy="213360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Content Placeholder 2">
            <a:extLst>
              <a:ext uri="{FF2B5EF4-FFF2-40B4-BE49-F238E27FC236}">
                <a16:creationId xmlns:a16="http://schemas.microsoft.com/office/drawing/2014/main" id="{26D7ED0C-7203-D51D-2149-3ACD1D94E601}"/>
              </a:ext>
            </a:extLst>
          </p:cNvPr>
          <p:cNvSpPr>
            <a:spLocks noGrp="1"/>
          </p:cNvSpPr>
          <p:nvPr>
            <p:ph sz="quarter" idx="20" hasCustomPrompt="1"/>
          </p:nvPr>
        </p:nvSpPr>
        <p:spPr>
          <a:xfrm>
            <a:off x="4273550" y="1981200"/>
            <a:ext cx="822960" cy="822960"/>
          </a:xfrm>
          <a:prstGeom prst="rect">
            <a:avLst/>
          </a:prstGeom>
        </p:spPr>
        <p:txBody>
          <a:bodyPr>
            <a:noAutofit/>
          </a:bodyPr>
          <a:lstStyle>
            <a:lvl6pPr>
              <a:defRPr>
                <a:latin typeface="+mn-lt"/>
              </a:defRPr>
            </a:lvl6pPr>
          </a:lstStyle>
          <a:p>
            <a:pPr lvl="5"/>
            <a:r>
              <a:rPr lang="en-US"/>
              <a:t>Click to add Content</a:t>
            </a:r>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5219700" y="1981220"/>
            <a:ext cx="2705100" cy="213360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Content Placeholder 3">
            <a:extLst>
              <a:ext uri="{FF2B5EF4-FFF2-40B4-BE49-F238E27FC236}">
                <a16:creationId xmlns:a16="http://schemas.microsoft.com/office/drawing/2014/main" id="{7130F213-FE4B-95BA-50C9-10FE2E9DCF81}"/>
              </a:ext>
            </a:extLst>
          </p:cNvPr>
          <p:cNvSpPr>
            <a:spLocks noGrp="1"/>
          </p:cNvSpPr>
          <p:nvPr>
            <p:ph sz="quarter" idx="21" hasCustomPrompt="1"/>
          </p:nvPr>
        </p:nvSpPr>
        <p:spPr>
          <a:xfrm>
            <a:off x="8077200" y="1981200"/>
            <a:ext cx="822960" cy="822960"/>
          </a:xfrm>
          <a:prstGeom prst="rect">
            <a:avLst/>
          </a:prstGeom>
        </p:spPr>
        <p:txBody>
          <a:bodyPr>
            <a:noAutofit/>
          </a:bodyPr>
          <a:lstStyle>
            <a:lvl6pPr>
              <a:defRPr>
                <a:latin typeface="+mn-lt"/>
              </a:defRPr>
            </a:lvl6pPr>
          </a:lstStyle>
          <a:p>
            <a:pPr lvl="5"/>
            <a:r>
              <a:rPr lang="en-US"/>
              <a:t>Click to add Content</a:t>
            </a:r>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9029700" y="1981200"/>
            <a:ext cx="2705100" cy="213360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6" name="Content Placeholder 4">
            <a:extLst>
              <a:ext uri="{FF2B5EF4-FFF2-40B4-BE49-F238E27FC236}">
                <a16:creationId xmlns:a16="http://schemas.microsoft.com/office/drawing/2014/main" id="{A8C0D77C-0535-0C04-D6C8-2A593621E65F}"/>
              </a:ext>
            </a:extLst>
          </p:cNvPr>
          <p:cNvSpPr>
            <a:spLocks noGrp="1"/>
          </p:cNvSpPr>
          <p:nvPr>
            <p:ph sz="quarter" idx="22" hasCustomPrompt="1"/>
          </p:nvPr>
        </p:nvSpPr>
        <p:spPr>
          <a:xfrm>
            <a:off x="457200" y="4267200"/>
            <a:ext cx="822960" cy="822960"/>
          </a:xfrm>
          <a:prstGeom prst="rect">
            <a:avLst/>
          </a:prstGeom>
        </p:spPr>
        <p:txBody>
          <a:bodyPr>
            <a:noAutofit/>
          </a:bodyPr>
          <a:lstStyle>
            <a:lvl6pPr>
              <a:defRPr>
                <a:latin typeface="+mn-lt"/>
              </a:defRPr>
            </a:lvl6pPr>
          </a:lstStyle>
          <a:p>
            <a:pPr lvl="5"/>
            <a:r>
              <a:rPr lang="en-US"/>
              <a:t>Click to add Content</a:t>
            </a:r>
          </a:p>
        </p:txBody>
      </p:sp>
      <p:sp>
        <p:nvSpPr>
          <p:cNvPr id="10" name="Text Placeholder 4">
            <a:extLst>
              <a:ext uri="{FF2B5EF4-FFF2-40B4-BE49-F238E27FC236}">
                <a16:creationId xmlns:a16="http://schemas.microsoft.com/office/drawing/2014/main" id="{EBCB5200-7B2E-4C18-DB03-DEAC96B21AC1}"/>
              </a:ext>
            </a:extLst>
          </p:cNvPr>
          <p:cNvSpPr>
            <a:spLocks noGrp="1"/>
          </p:cNvSpPr>
          <p:nvPr>
            <p:ph idx="16" hasCustomPrompt="1"/>
          </p:nvPr>
        </p:nvSpPr>
        <p:spPr>
          <a:xfrm>
            <a:off x="1409700" y="4267200"/>
            <a:ext cx="2705100" cy="213360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7" name="Content Placeholder 5">
            <a:extLst>
              <a:ext uri="{FF2B5EF4-FFF2-40B4-BE49-F238E27FC236}">
                <a16:creationId xmlns:a16="http://schemas.microsoft.com/office/drawing/2014/main" id="{134A9104-B569-3737-D656-E3A0EAF7EDBF}"/>
              </a:ext>
            </a:extLst>
          </p:cNvPr>
          <p:cNvSpPr>
            <a:spLocks noGrp="1"/>
          </p:cNvSpPr>
          <p:nvPr>
            <p:ph sz="quarter" idx="23" hasCustomPrompt="1"/>
          </p:nvPr>
        </p:nvSpPr>
        <p:spPr>
          <a:xfrm>
            <a:off x="4273550" y="4267200"/>
            <a:ext cx="822960" cy="822960"/>
          </a:xfrm>
          <a:prstGeom prst="rect">
            <a:avLst/>
          </a:prstGeom>
        </p:spPr>
        <p:txBody>
          <a:bodyPr>
            <a:noAutofit/>
          </a:bodyPr>
          <a:lstStyle>
            <a:lvl6pPr>
              <a:defRPr>
                <a:latin typeface="+mn-lt"/>
              </a:defRPr>
            </a:lvl6pPr>
          </a:lstStyle>
          <a:p>
            <a:pPr lvl="5"/>
            <a:r>
              <a:rPr lang="en-US"/>
              <a:t>Click to add Content</a:t>
            </a:r>
          </a:p>
        </p:txBody>
      </p:sp>
      <p:sp>
        <p:nvSpPr>
          <p:cNvPr id="11" name="Text Placeholder 5">
            <a:extLst>
              <a:ext uri="{FF2B5EF4-FFF2-40B4-BE49-F238E27FC236}">
                <a16:creationId xmlns:a16="http://schemas.microsoft.com/office/drawing/2014/main" id="{9AC30567-D3A0-8A5D-6EB4-AF5D3D23948D}"/>
              </a:ext>
            </a:extLst>
          </p:cNvPr>
          <p:cNvSpPr>
            <a:spLocks noGrp="1"/>
          </p:cNvSpPr>
          <p:nvPr>
            <p:ph idx="17" hasCustomPrompt="1"/>
          </p:nvPr>
        </p:nvSpPr>
        <p:spPr>
          <a:xfrm>
            <a:off x="5219700" y="4267200"/>
            <a:ext cx="2705100" cy="213360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8" name="Content Placeholder 6">
            <a:extLst>
              <a:ext uri="{FF2B5EF4-FFF2-40B4-BE49-F238E27FC236}">
                <a16:creationId xmlns:a16="http://schemas.microsoft.com/office/drawing/2014/main" id="{87FD1508-B113-0018-6C12-6F86EFB16811}"/>
              </a:ext>
            </a:extLst>
          </p:cNvPr>
          <p:cNvSpPr>
            <a:spLocks noGrp="1"/>
          </p:cNvSpPr>
          <p:nvPr>
            <p:ph sz="quarter" idx="24" hasCustomPrompt="1"/>
          </p:nvPr>
        </p:nvSpPr>
        <p:spPr>
          <a:xfrm>
            <a:off x="8077200" y="4267200"/>
            <a:ext cx="822960" cy="822960"/>
          </a:xfrm>
          <a:prstGeom prst="rect">
            <a:avLst/>
          </a:prstGeom>
        </p:spPr>
        <p:txBody>
          <a:bodyPr>
            <a:noAutofit/>
          </a:bodyPr>
          <a:lstStyle>
            <a:lvl6pPr>
              <a:defRPr>
                <a:latin typeface="+mn-lt"/>
              </a:defRPr>
            </a:lvl6pPr>
          </a:lstStyle>
          <a:p>
            <a:pPr lvl="5"/>
            <a:r>
              <a:rPr lang="en-US"/>
              <a:t>Click to add Content</a:t>
            </a:r>
          </a:p>
        </p:txBody>
      </p:sp>
      <p:sp>
        <p:nvSpPr>
          <p:cNvPr id="12" name="Text Placeholder 6">
            <a:extLst>
              <a:ext uri="{FF2B5EF4-FFF2-40B4-BE49-F238E27FC236}">
                <a16:creationId xmlns:a16="http://schemas.microsoft.com/office/drawing/2014/main" id="{049C0555-4204-515C-C33F-66B547AE7167}"/>
              </a:ext>
            </a:extLst>
          </p:cNvPr>
          <p:cNvSpPr>
            <a:spLocks noGrp="1"/>
          </p:cNvSpPr>
          <p:nvPr>
            <p:ph idx="18" hasCustomPrompt="1"/>
          </p:nvPr>
        </p:nvSpPr>
        <p:spPr>
          <a:xfrm>
            <a:off x="9029700" y="4267200"/>
            <a:ext cx="2705100" cy="213360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CB2626C2-B44A-A089-1C1C-DC1618B97210}"/>
              </a:ext>
            </a:extLst>
          </p:cNvPr>
          <p:cNvSpPr>
            <a:spLocks noGrp="1"/>
          </p:cNvSpPr>
          <p:nvPr>
            <p:ph type="ftr" sz="quarter" idx="27"/>
          </p:nvPr>
        </p:nvSpPr>
        <p:spPr/>
        <p:txBody>
          <a:bodyPr/>
          <a:lstStyle/>
          <a:p>
            <a:r>
              <a:rPr lang="en-US"/>
              <a:t> </a:t>
            </a:r>
          </a:p>
        </p:txBody>
      </p:sp>
      <p:sp>
        <p:nvSpPr>
          <p:cNvPr id="8" name="Slide Number Placeholder 1">
            <a:extLst>
              <a:ext uri="{FF2B5EF4-FFF2-40B4-BE49-F238E27FC236}">
                <a16:creationId xmlns:a16="http://schemas.microsoft.com/office/drawing/2014/main" id="{37E793E0-5C0E-8A93-C608-7824FD727720}"/>
              </a:ext>
            </a:extLst>
          </p:cNvPr>
          <p:cNvSpPr>
            <a:spLocks noGrp="1"/>
          </p:cNvSpPr>
          <p:nvPr>
            <p:ph type="sldNum" sz="quarter" idx="28"/>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3E725E2F-C1F3-E59E-F054-51614906471A}"/>
              </a:ext>
            </a:extLst>
          </p:cNvPr>
          <p:cNvSpPr>
            <a:spLocks noGrp="1"/>
          </p:cNvSpPr>
          <p:nvPr>
            <p:ph type="dt" sz="half" idx="29"/>
          </p:nvPr>
        </p:nvSpPr>
        <p:spPr/>
        <p:txBody>
          <a:bodyPr/>
          <a:lstStyle/>
          <a:p>
            <a:endParaRPr lang="en-US"/>
          </a:p>
        </p:txBody>
      </p:sp>
      <p:sp>
        <p:nvSpPr>
          <p:cNvPr id="4" name="Text Placeholder 10">
            <a:extLst>
              <a:ext uri="{FF2B5EF4-FFF2-40B4-BE49-F238E27FC236}">
                <a16:creationId xmlns:a16="http://schemas.microsoft.com/office/drawing/2014/main" id="{C3F66498-5EAD-4575-85FA-3D42FE970486}"/>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57AB7B28-9D09-DE8F-EAA0-C1026B5632CA}"/>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9" name="Text Placeholder 9">
            <a:extLst>
              <a:ext uri="{FF2B5EF4-FFF2-40B4-BE49-F238E27FC236}">
                <a16:creationId xmlns:a16="http://schemas.microsoft.com/office/drawing/2014/main" id="{7F73E69F-78E2-9840-4F84-31593E8008A9}"/>
              </a:ext>
            </a:extLst>
          </p:cNvPr>
          <p:cNvSpPr>
            <a:spLocks noGrp="1"/>
          </p:cNvSpPr>
          <p:nvPr>
            <p:ph type="body" sz="quarter" idx="30" hasCustomPrompt="1"/>
          </p:nvPr>
        </p:nvSpPr>
        <p:spPr>
          <a:xfrm>
            <a:off x="457200" y="1225550"/>
            <a:ext cx="11277600" cy="603904"/>
          </a:xfrm>
        </p:spPr>
        <p:txBody>
          <a:bodyPr/>
          <a:lstStyle/>
          <a:p>
            <a:pPr lvl="0"/>
            <a:r>
              <a:rPr lang="en-US"/>
              <a:t>Sub Title</a:t>
            </a:r>
          </a:p>
        </p:txBody>
      </p:sp>
    </p:spTree>
    <p:extLst>
      <p:ext uri="{BB962C8B-B14F-4D97-AF65-F5344CB8AC3E}">
        <p14:creationId xmlns:p14="http://schemas.microsoft.com/office/powerpoint/2010/main" val="625399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0293-Grid-Six-Images(Light)">
    <p:bg>
      <p:bgPr>
        <a:solidFill>
          <a:schemeClr val="bg1"/>
        </a:solidFill>
        <a:effectLst/>
      </p:bgPr>
    </p:bg>
    <p:spTree>
      <p:nvGrpSpPr>
        <p:cNvPr id="1" name=""/>
        <p:cNvGrpSpPr/>
        <p:nvPr/>
      </p:nvGrpSpPr>
      <p:grpSpPr>
        <a:xfrm>
          <a:off x="0" y="0"/>
          <a:ext cx="0" cy="0"/>
          <a:chOff x="0" y="0"/>
          <a:chExt cx="0" cy="0"/>
        </a:xfrm>
      </p:grpSpPr>
      <p:sp>
        <p:nvSpPr>
          <p:cNvPr id="13" name="Content Placeholder 1">
            <a:extLst>
              <a:ext uri="{FF2B5EF4-FFF2-40B4-BE49-F238E27FC236}">
                <a16:creationId xmlns:a16="http://schemas.microsoft.com/office/drawing/2014/main" id="{511F8EE7-C5CB-B65D-439D-9FAF5336725C}"/>
              </a:ext>
            </a:extLst>
          </p:cNvPr>
          <p:cNvSpPr>
            <a:spLocks noGrp="1"/>
          </p:cNvSpPr>
          <p:nvPr>
            <p:ph sz="quarter" idx="19" hasCustomPrompt="1"/>
          </p:nvPr>
        </p:nvSpPr>
        <p:spPr>
          <a:xfrm>
            <a:off x="457199" y="1417317"/>
            <a:ext cx="1371600" cy="2194560"/>
          </a:xfrm>
          <a:prstGeom prst="rect">
            <a:avLst/>
          </a:prstGeom>
        </p:spPr>
        <p:txBody>
          <a:bodyPr>
            <a:noAutofit/>
          </a:bodyPr>
          <a:lstStyle>
            <a:lvl6pPr>
              <a:defRPr>
                <a:latin typeface="+mn-lt"/>
              </a:defRPr>
            </a:lvl6pPr>
          </a:lstStyle>
          <a:p>
            <a:pPr lvl="5"/>
            <a:r>
              <a:rPr lang="en-US"/>
              <a:t>Click to add Content</a:t>
            </a:r>
          </a:p>
        </p:txBody>
      </p:sp>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2011663" y="1417317"/>
            <a:ext cx="2103137"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Content Placeholder 2">
            <a:extLst>
              <a:ext uri="{FF2B5EF4-FFF2-40B4-BE49-F238E27FC236}">
                <a16:creationId xmlns:a16="http://schemas.microsoft.com/office/drawing/2014/main" id="{26D7ED0C-7203-D51D-2149-3ACD1D94E601}"/>
              </a:ext>
            </a:extLst>
          </p:cNvPr>
          <p:cNvSpPr>
            <a:spLocks noGrp="1"/>
          </p:cNvSpPr>
          <p:nvPr>
            <p:ph sz="quarter" idx="20" hasCustomPrompt="1"/>
          </p:nvPr>
        </p:nvSpPr>
        <p:spPr>
          <a:xfrm>
            <a:off x="4273549" y="1417317"/>
            <a:ext cx="1371600" cy="2194560"/>
          </a:xfrm>
          <a:prstGeom prst="rect">
            <a:avLst/>
          </a:prstGeom>
        </p:spPr>
        <p:txBody>
          <a:bodyPr>
            <a:noAutofit/>
          </a:bodyPr>
          <a:lstStyle>
            <a:lvl6pPr>
              <a:defRPr>
                <a:latin typeface="+mn-lt"/>
              </a:defRPr>
            </a:lvl6pPr>
          </a:lstStyle>
          <a:p>
            <a:pPr lvl="5"/>
            <a:r>
              <a:rPr lang="en-US"/>
              <a:t>Click to add Content</a:t>
            </a:r>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5821680" y="1417317"/>
            <a:ext cx="210312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Content Placeholder 3">
            <a:extLst>
              <a:ext uri="{FF2B5EF4-FFF2-40B4-BE49-F238E27FC236}">
                <a16:creationId xmlns:a16="http://schemas.microsoft.com/office/drawing/2014/main" id="{7130F213-FE4B-95BA-50C9-10FE2E9DCF81}"/>
              </a:ext>
            </a:extLst>
          </p:cNvPr>
          <p:cNvSpPr>
            <a:spLocks noGrp="1"/>
          </p:cNvSpPr>
          <p:nvPr>
            <p:ph sz="quarter" idx="21" hasCustomPrompt="1"/>
          </p:nvPr>
        </p:nvSpPr>
        <p:spPr>
          <a:xfrm>
            <a:off x="8077199" y="1417317"/>
            <a:ext cx="1371600" cy="2194560"/>
          </a:xfrm>
          <a:prstGeom prst="rect">
            <a:avLst/>
          </a:prstGeom>
        </p:spPr>
        <p:txBody>
          <a:bodyPr>
            <a:noAutofit/>
          </a:bodyPr>
          <a:lstStyle>
            <a:lvl6pPr>
              <a:defRPr>
                <a:latin typeface="+mn-lt"/>
              </a:defRPr>
            </a:lvl6pPr>
          </a:lstStyle>
          <a:p>
            <a:pPr lvl="5"/>
            <a:r>
              <a:rPr lang="en-US"/>
              <a:t>Click to add Content</a:t>
            </a:r>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9631680" y="1417317"/>
            <a:ext cx="210312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6" name="Content Placeholder 4">
            <a:extLst>
              <a:ext uri="{FF2B5EF4-FFF2-40B4-BE49-F238E27FC236}">
                <a16:creationId xmlns:a16="http://schemas.microsoft.com/office/drawing/2014/main" id="{A8C0D77C-0535-0C04-D6C8-2A593621E65F}"/>
              </a:ext>
            </a:extLst>
          </p:cNvPr>
          <p:cNvSpPr>
            <a:spLocks noGrp="1"/>
          </p:cNvSpPr>
          <p:nvPr>
            <p:ph sz="quarter" idx="22" hasCustomPrompt="1"/>
          </p:nvPr>
        </p:nvSpPr>
        <p:spPr>
          <a:xfrm>
            <a:off x="457199" y="3854420"/>
            <a:ext cx="1371600" cy="2194560"/>
          </a:xfrm>
          <a:prstGeom prst="rect">
            <a:avLst/>
          </a:prstGeom>
        </p:spPr>
        <p:txBody>
          <a:bodyPr>
            <a:noAutofit/>
          </a:bodyPr>
          <a:lstStyle>
            <a:lvl6pPr>
              <a:defRPr>
                <a:latin typeface="+mn-lt"/>
              </a:defRPr>
            </a:lvl6pPr>
          </a:lstStyle>
          <a:p>
            <a:pPr lvl="5"/>
            <a:r>
              <a:rPr lang="en-US"/>
              <a:t>Click to add Content</a:t>
            </a:r>
          </a:p>
        </p:txBody>
      </p:sp>
      <p:sp>
        <p:nvSpPr>
          <p:cNvPr id="10" name="Text Placeholder 4">
            <a:extLst>
              <a:ext uri="{FF2B5EF4-FFF2-40B4-BE49-F238E27FC236}">
                <a16:creationId xmlns:a16="http://schemas.microsoft.com/office/drawing/2014/main" id="{EBCB5200-7B2E-4C18-DB03-DEAC96B21AC1}"/>
              </a:ext>
            </a:extLst>
          </p:cNvPr>
          <p:cNvSpPr>
            <a:spLocks noGrp="1"/>
          </p:cNvSpPr>
          <p:nvPr>
            <p:ph idx="16" hasCustomPrompt="1"/>
          </p:nvPr>
        </p:nvSpPr>
        <p:spPr>
          <a:xfrm>
            <a:off x="2011680" y="3860771"/>
            <a:ext cx="210312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7" name="Content Placeholder 5">
            <a:extLst>
              <a:ext uri="{FF2B5EF4-FFF2-40B4-BE49-F238E27FC236}">
                <a16:creationId xmlns:a16="http://schemas.microsoft.com/office/drawing/2014/main" id="{134A9104-B569-3737-D656-E3A0EAF7EDBF}"/>
              </a:ext>
            </a:extLst>
          </p:cNvPr>
          <p:cNvSpPr>
            <a:spLocks noGrp="1"/>
          </p:cNvSpPr>
          <p:nvPr>
            <p:ph sz="quarter" idx="23" hasCustomPrompt="1"/>
          </p:nvPr>
        </p:nvSpPr>
        <p:spPr>
          <a:xfrm>
            <a:off x="4273549" y="3860771"/>
            <a:ext cx="1371600" cy="2194560"/>
          </a:xfrm>
          <a:prstGeom prst="rect">
            <a:avLst/>
          </a:prstGeom>
        </p:spPr>
        <p:txBody>
          <a:bodyPr>
            <a:noAutofit/>
          </a:bodyPr>
          <a:lstStyle>
            <a:lvl6pPr>
              <a:defRPr>
                <a:latin typeface="+mn-lt"/>
              </a:defRPr>
            </a:lvl6pPr>
          </a:lstStyle>
          <a:p>
            <a:pPr lvl="5"/>
            <a:r>
              <a:rPr lang="en-US"/>
              <a:t>Click to add Content</a:t>
            </a:r>
          </a:p>
        </p:txBody>
      </p:sp>
      <p:sp>
        <p:nvSpPr>
          <p:cNvPr id="11" name="Text Placeholder 5">
            <a:extLst>
              <a:ext uri="{FF2B5EF4-FFF2-40B4-BE49-F238E27FC236}">
                <a16:creationId xmlns:a16="http://schemas.microsoft.com/office/drawing/2014/main" id="{9AC30567-D3A0-8A5D-6EB4-AF5D3D23948D}"/>
              </a:ext>
            </a:extLst>
          </p:cNvPr>
          <p:cNvSpPr>
            <a:spLocks noGrp="1"/>
          </p:cNvSpPr>
          <p:nvPr>
            <p:ph idx="17" hasCustomPrompt="1"/>
          </p:nvPr>
        </p:nvSpPr>
        <p:spPr>
          <a:xfrm>
            <a:off x="5821680" y="3860771"/>
            <a:ext cx="210312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8" name="Content Placeholder 6">
            <a:extLst>
              <a:ext uri="{FF2B5EF4-FFF2-40B4-BE49-F238E27FC236}">
                <a16:creationId xmlns:a16="http://schemas.microsoft.com/office/drawing/2014/main" id="{87FD1508-B113-0018-6C12-6F86EFB16811}"/>
              </a:ext>
            </a:extLst>
          </p:cNvPr>
          <p:cNvSpPr>
            <a:spLocks noGrp="1"/>
          </p:cNvSpPr>
          <p:nvPr>
            <p:ph sz="quarter" idx="24" hasCustomPrompt="1"/>
          </p:nvPr>
        </p:nvSpPr>
        <p:spPr>
          <a:xfrm>
            <a:off x="8077200" y="3860771"/>
            <a:ext cx="1371600" cy="2194560"/>
          </a:xfrm>
          <a:prstGeom prst="rect">
            <a:avLst/>
          </a:prstGeom>
        </p:spPr>
        <p:txBody>
          <a:bodyPr>
            <a:noAutofit/>
          </a:bodyPr>
          <a:lstStyle>
            <a:lvl6pPr>
              <a:defRPr>
                <a:latin typeface="+mn-lt"/>
              </a:defRPr>
            </a:lvl6pPr>
          </a:lstStyle>
          <a:p>
            <a:pPr lvl="5"/>
            <a:r>
              <a:rPr lang="en-US"/>
              <a:t>Click to add Content</a:t>
            </a:r>
          </a:p>
        </p:txBody>
      </p:sp>
      <p:sp>
        <p:nvSpPr>
          <p:cNvPr id="12" name="Text Placeholder 6">
            <a:extLst>
              <a:ext uri="{FF2B5EF4-FFF2-40B4-BE49-F238E27FC236}">
                <a16:creationId xmlns:a16="http://schemas.microsoft.com/office/drawing/2014/main" id="{049C0555-4204-515C-C33F-66B547AE7167}"/>
              </a:ext>
            </a:extLst>
          </p:cNvPr>
          <p:cNvSpPr>
            <a:spLocks noGrp="1"/>
          </p:cNvSpPr>
          <p:nvPr>
            <p:ph idx="18" hasCustomPrompt="1"/>
          </p:nvPr>
        </p:nvSpPr>
        <p:spPr>
          <a:xfrm>
            <a:off x="9631680" y="3860771"/>
            <a:ext cx="210312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46F012D7-9465-9F24-9C4B-3D34D499327F}"/>
              </a:ext>
            </a:extLst>
          </p:cNvPr>
          <p:cNvSpPr>
            <a:spLocks noGrp="1"/>
          </p:cNvSpPr>
          <p:nvPr>
            <p:ph type="ftr" sz="quarter" idx="27"/>
          </p:nvPr>
        </p:nvSpPr>
        <p:spPr/>
        <p:txBody>
          <a:bodyPr/>
          <a:lstStyle/>
          <a:p>
            <a:r>
              <a:rPr lang="en-US"/>
              <a:t> </a:t>
            </a:r>
          </a:p>
        </p:txBody>
      </p:sp>
      <p:sp>
        <p:nvSpPr>
          <p:cNvPr id="8" name="Slide Number Placeholder 1">
            <a:extLst>
              <a:ext uri="{FF2B5EF4-FFF2-40B4-BE49-F238E27FC236}">
                <a16:creationId xmlns:a16="http://schemas.microsoft.com/office/drawing/2014/main" id="{3319DF91-0CC9-756D-F6EB-EF0AC9A34E98}"/>
              </a:ext>
            </a:extLst>
          </p:cNvPr>
          <p:cNvSpPr>
            <a:spLocks noGrp="1"/>
          </p:cNvSpPr>
          <p:nvPr>
            <p:ph type="sldNum" sz="quarter" idx="28"/>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7300CCC2-5958-2275-8D30-92B43E1FAD27}"/>
              </a:ext>
            </a:extLst>
          </p:cNvPr>
          <p:cNvSpPr>
            <a:spLocks noGrp="1"/>
          </p:cNvSpPr>
          <p:nvPr>
            <p:ph type="dt" sz="half" idx="29"/>
          </p:nvPr>
        </p:nvSpPr>
        <p:spPr/>
        <p:txBody>
          <a:bodyPr/>
          <a:lstStyle/>
          <a:p>
            <a:endParaRPr lang="en-US"/>
          </a:p>
        </p:txBody>
      </p:sp>
      <p:sp>
        <p:nvSpPr>
          <p:cNvPr id="4" name="Text Placeholder 10">
            <a:extLst>
              <a:ext uri="{FF2B5EF4-FFF2-40B4-BE49-F238E27FC236}">
                <a16:creationId xmlns:a16="http://schemas.microsoft.com/office/drawing/2014/main" id="{C0B1E8DA-F84C-51CA-486B-6FDD4F5155E2}"/>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A457DFB6-AC0A-D733-411E-D945B2595D5F}"/>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1689190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0233-Content-(Light)">
    <p:bg>
      <p:bgPr>
        <a:solidFill>
          <a:schemeClr val="bg1"/>
        </a:solidFill>
        <a:effectLst/>
      </p:bgPr>
    </p:bg>
    <p:spTree>
      <p:nvGrpSpPr>
        <p:cNvPr id="1" name=""/>
        <p:cNvGrpSpPr/>
        <p:nvPr/>
      </p:nvGrpSpPr>
      <p:grpSpPr>
        <a:xfrm>
          <a:off x="0" y="0"/>
          <a:ext cx="0" cy="0"/>
          <a:chOff x="0" y="0"/>
          <a:chExt cx="0" cy="0"/>
        </a:xfrm>
      </p:grpSpPr>
      <p:sp>
        <p:nvSpPr>
          <p:cNvPr id="12" name="Content Placeholder 1">
            <a:extLst>
              <a:ext uri="{FF2B5EF4-FFF2-40B4-BE49-F238E27FC236}">
                <a16:creationId xmlns:a16="http://schemas.microsoft.com/office/drawing/2014/main" id="{D2DE5C17-895A-B581-36B4-A65C7EC322A0}"/>
              </a:ext>
            </a:extLst>
          </p:cNvPr>
          <p:cNvSpPr>
            <a:spLocks noGrp="1"/>
          </p:cNvSpPr>
          <p:nvPr>
            <p:ph sz="quarter" idx="18" hasCustomPrompt="1"/>
          </p:nvPr>
        </p:nvSpPr>
        <p:spPr>
          <a:xfrm>
            <a:off x="0" y="1981200"/>
            <a:ext cx="12192000" cy="1737360"/>
          </a:xfrm>
        </p:spPr>
        <p:txBody>
          <a:bodyPr>
            <a:noAutofit/>
          </a:bodyPr>
          <a:lstStyle/>
          <a:p>
            <a:pPr lvl="0"/>
            <a:r>
              <a:rPr lang="en-US"/>
              <a:t>Click to add Content</a:t>
            </a:r>
          </a:p>
        </p:txBody>
      </p:sp>
      <p:sp>
        <p:nvSpPr>
          <p:cNvPr id="2" name="Footer Placeholder 1">
            <a:extLst>
              <a:ext uri="{FF2B5EF4-FFF2-40B4-BE49-F238E27FC236}">
                <a16:creationId xmlns:a16="http://schemas.microsoft.com/office/drawing/2014/main" id="{CEEEC38B-029A-8A7C-B93E-09C5C76FF216}"/>
              </a:ext>
            </a:extLst>
          </p:cNvPr>
          <p:cNvSpPr>
            <a:spLocks noGrp="1"/>
          </p:cNvSpPr>
          <p:nvPr>
            <p:ph type="ftr" sz="quarter" idx="19"/>
          </p:nvPr>
        </p:nvSpPr>
        <p:spPr>
          <a:xfrm>
            <a:off x="126296" y="6583680"/>
            <a:ext cx="182880" cy="182880"/>
          </a:xfrm>
          <a:prstGeom prst="rect">
            <a:avLst/>
          </a:prstGeom>
        </p:spPr>
        <p:txBody>
          <a:bodyPr/>
          <a:lstStyle/>
          <a:p>
            <a:r>
              <a:rPr lang="en-US"/>
              <a:t> </a:t>
            </a:r>
          </a:p>
        </p:txBody>
      </p:sp>
      <p:sp>
        <p:nvSpPr>
          <p:cNvPr id="10" name="Slide Number Placeholder 1">
            <a:extLst>
              <a:ext uri="{FF2B5EF4-FFF2-40B4-BE49-F238E27FC236}">
                <a16:creationId xmlns:a16="http://schemas.microsoft.com/office/drawing/2014/main" id="{E5954BF1-D923-3666-8D49-9BC644471048}"/>
              </a:ext>
            </a:extLst>
          </p:cNvPr>
          <p:cNvSpPr>
            <a:spLocks noGrp="1"/>
          </p:cNvSpPr>
          <p:nvPr>
            <p:ph type="sldNum" sz="quarter" idx="20"/>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AB13822C-873F-E3B5-93D9-1A60C7A76322}"/>
              </a:ext>
            </a:extLst>
          </p:cNvPr>
          <p:cNvSpPr>
            <a:spLocks noGrp="1"/>
          </p:cNvSpPr>
          <p:nvPr>
            <p:ph type="dt" sz="half" idx="21"/>
          </p:nvPr>
        </p:nvSpPr>
        <p:spPr/>
        <p:txBody>
          <a:bodyPr/>
          <a:lstStyle/>
          <a:p>
            <a:endParaRPr lang="en-US"/>
          </a:p>
        </p:txBody>
      </p:sp>
      <p:sp>
        <p:nvSpPr>
          <p:cNvPr id="4" name="Text Placeholder 10">
            <a:extLst>
              <a:ext uri="{FF2B5EF4-FFF2-40B4-BE49-F238E27FC236}">
                <a16:creationId xmlns:a16="http://schemas.microsoft.com/office/drawing/2014/main" id="{E1CDBFF4-06EF-CB66-CE7B-DBD29FD9F7C8}"/>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559FEDB4-70B8-AFC4-9C9A-A22F0E24CDC0}"/>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D49F7DC4-ACA2-FCF6-E02F-CD6BA63A2CF2}"/>
              </a:ext>
            </a:extLst>
          </p:cNvPr>
          <p:cNvSpPr>
            <a:spLocks noGrp="1"/>
          </p:cNvSpPr>
          <p:nvPr>
            <p:ph type="body" sz="quarter" idx="22" hasCustomPrompt="1"/>
          </p:nvPr>
        </p:nvSpPr>
        <p:spPr>
          <a:xfrm>
            <a:off x="457201" y="1225550"/>
            <a:ext cx="11277600" cy="603904"/>
          </a:xfrm>
        </p:spPr>
        <p:txBody>
          <a:bodyPr/>
          <a:lstStyle/>
          <a:p>
            <a:pPr lvl="0"/>
            <a:r>
              <a:rPr lang="en-US"/>
              <a:t>Sub Title</a:t>
            </a:r>
          </a:p>
        </p:txBody>
      </p:sp>
      <p:sp>
        <p:nvSpPr>
          <p:cNvPr id="11" name="Text Placeholder 1">
            <a:extLst>
              <a:ext uri="{FF2B5EF4-FFF2-40B4-BE49-F238E27FC236}">
                <a16:creationId xmlns:a16="http://schemas.microsoft.com/office/drawing/2014/main" id="{E60E0849-10AF-123D-9FEC-2760DC2B5036}"/>
              </a:ext>
            </a:extLst>
          </p:cNvPr>
          <p:cNvSpPr>
            <a:spLocks noGrp="1"/>
          </p:cNvSpPr>
          <p:nvPr>
            <p:ph idx="1" hasCustomPrompt="1"/>
          </p:nvPr>
        </p:nvSpPr>
        <p:spPr>
          <a:xfrm>
            <a:off x="457200" y="3840480"/>
            <a:ext cx="3657600" cy="256032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Text Placeholder 2">
            <a:extLst>
              <a:ext uri="{FF2B5EF4-FFF2-40B4-BE49-F238E27FC236}">
                <a16:creationId xmlns:a16="http://schemas.microsoft.com/office/drawing/2014/main" id="{9C2A9DB9-DC1F-41A6-93F6-CC8F63181CB6}"/>
              </a:ext>
            </a:extLst>
          </p:cNvPr>
          <p:cNvSpPr>
            <a:spLocks noGrp="1"/>
          </p:cNvSpPr>
          <p:nvPr>
            <p:ph idx="13" hasCustomPrompt="1"/>
          </p:nvPr>
        </p:nvSpPr>
        <p:spPr>
          <a:xfrm>
            <a:off x="4273550" y="3840480"/>
            <a:ext cx="3651250" cy="256032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Text Placeholder 3">
            <a:extLst>
              <a:ext uri="{FF2B5EF4-FFF2-40B4-BE49-F238E27FC236}">
                <a16:creationId xmlns:a16="http://schemas.microsoft.com/office/drawing/2014/main" id="{470A8AE7-06CF-467F-10B9-6BC0C68F833D}"/>
              </a:ext>
            </a:extLst>
          </p:cNvPr>
          <p:cNvSpPr>
            <a:spLocks noGrp="1"/>
          </p:cNvSpPr>
          <p:nvPr>
            <p:ph idx="14" hasCustomPrompt="1"/>
          </p:nvPr>
        </p:nvSpPr>
        <p:spPr>
          <a:xfrm>
            <a:off x="8077201" y="3840480"/>
            <a:ext cx="3655102" cy="256032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815396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0295-Split(Light)">
    <p:bg>
      <p:bgPr>
        <a:solidFill>
          <a:schemeClr val="bg1"/>
        </a:solidFill>
        <a:effectLst/>
      </p:bgPr>
    </p:bg>
    <p:spTree>
      <p:nvGrpSpPr>
        <p:cNvPr id="1" name=""/>
        <p:cNvGrpSpPr/>
        <p:nvPr/>
      </p:nvGrpSpPr>
      <p:grpSpPr>
        <a:xfrm>
          <a:off x="0" y="0"/>
          <a:ext cx="0" cy="0"/>
          <a:chOff x="0" y="0"/>
          <a:chExt cx="0" cy="0"/>
        </a:xfrm>
      </p:grpSpPr>
      <p:sp>
        <p:nvSpPr>
          <p:cNvPr id="15" name="Text Placeholder 10">
            <a:extLst>
              <a:ext uri="{FF2B5EF4-FFF2-40B4-BE49-F238E27FC236}">
                <a16:creationId xmlns:a16="http://schemas.microsoft.com/office/drawing/2014/main" id="{D13EEB4A-BD99-FF76-76B9-3073135BEE34}"/>
              </a:ext>
            </a:extLst>
          </p:cNvPr>
          <p:cNvSpPr>
            <a:spLocks noGrp="1"/>
          </p:cNvSpPr>
          <p:nvPr>
            <p:ph type="body" sz="quarter" idx="22" hasCustomPrompt="1"/>
          </p:nvPr>
        </p:nvSpPr>
        <p:spPr>
          <a:xfrm>
            <a:off x="455521" y="457200"/>
            <a:ext cx="5257823" cy="182563"/>
          </a:xfrm>
        </p:spPr>
        <p:txBody>
          <a:bodyPr>
            <a:noAutofit/>
          </a:bodyPr>
          <a:lstStyle>
            <a:lvl1pPr>
              <a:defRPr sz="1000" b="0" i="0">
                <a:solidFill>
                  <a:schemeClr val="tx2"/>
                </a:solidFill>
                <a:latin typeface="+mn-lt"/>
              </a:defRPr>
            </a:lvl1pPr>
          </a:lstStyle>
          <a:p>
            <a:pPr lvl="0"/>
            <a:r>
              <a:rPr lang="en-US"/>
              <a:t>Eyebrow</a:t>
            </a:r>
          </a:p>
        </p:txBody>
      </p:sp>
      <p:sp>
        <p:nvSpPr>
          <p:cNvPr id="16" name="Title 1">
            <a:extLst>
              <a:ext uri="{FF2B5EF4-FFF2-40B4-BE49-F238E27FC236}">
                <a16:creationId xmlns:a16="http://schemas.microsoft.com/office/drawing/2014/main" id="{0DE9BA1B-AB55-3766-3B75-DAC817ED3516}"/>
              </a:ext>
            </a:extLst>
          </p:cNvPr>
          <p:cNvSpPr>
            <a:spLocks noGrp="1"/>
          </p:cNvSpPr>
          <p:nvPr>
            <p:ph type="title" hasCustomPrompt="1"/>
          </p:nvPr>
        </p:nvSpPr>
        <p:spPr>
          <a:xfrm>
            <a:off x="455521" y="658368"/>
            <a:ext cx="5257800" cy="1097280"/>
          </a:xfrm>
        </p:spPr>
        <p:txBody>
          <a:bodyPr anchor="b"/>
          <a:lstStyle>
            <a:lvl1pPr>
              <a:defRPr sz="3600"/>
            </a:lvl1pPr>
          </a:lstStyle>
          <a:p>
            <a:r>
              <a:rPr lang="en-US"/>
              <a:t>Headline Avenir Bold (36pt)</a:t>
            </a:r>
          </a:p>
        </p:txBody>
      </p:sp>
      <p:sp>
        <p:nvSpPr>
          <p:cNvPr id="8" name="Text Placeholder 9">
            <a:extLst>
              <a:ext uri="{FF2B5EF4-FFF2-40B4-BE49-F238E27FC236}">
                <a16:creationId xmlns:a16="http://schemas.microsoft.com/office/drawing/2014/main" id="{9BAA9841-5BE8-0A37-97F8-6957C072DD3E}"/>
              </a:ext>
            </a:extLst>
          </p:cNvPr>
          <p:cNvSpPr>
            <a:spLocks noGrp="1"/>
          </p:cNvSpPr>
          <p:nvPr>
            <p:ph type="body" sz="quarter" idx="16"/>
          </p:nvPr>
        </p:nvSpPr>
        <p:spPr>
          <a:xfrm>
            <a:off x="465146" y="1752600"/>
            <a:ext cx="5257800" cy="434009"/>
          </a:xfrm>
        </p:spPr>
        <p:txBody>
          <a:bodyPr>
            <a:noAutofit/>
          </a:bodyPr>
          <a:lstStyle>
            <a:lvl1pPr>
              <a:defRPr>
                <a:solidFill>
                  <a:schemeClr val="tx1"/>
                </a:solidFill>
                <a:latin typeface="+mn-lt"/>
              </a:defRPr>
            </a:lvl1pPr>
          </a:lstStyle>
          <a:p>
            <a:pPr lvl="0"/>
            <a:r>
              <a:rPr lang="en-US"/>
              <a:t>Click to edit Master text styles</a:t>
            </a:r>
          </a:p>
        </p:txBody>
      </p:sp>
      <p:sp>
        <p:nvSpPr>
          <p:cNvPr id="7" name="Text Placeholder 2">
            <a:extLst>
              <a:ext uri="{FF2B5EF4-FFF2-40B4-BE49-F238E27FC236}">
                <a16:creationId xmlns:a16="http://schemas.microsoft.com/office/drawing/2014/main" id="{5EAA88D2-3C75-9835-99DF-B21525A42350}"/>
              </a:ext>
            </a:extLst>
          </p:cNvPr>
          <p:cNvSpPr>
            <a:spLocks noGrp="1"/>
          </p:cNvSpPr>
          <p:nvPr>
            <p:ph type="body" sz="quarter" idx="15" hasCustomPrompt="1"/>
          </p:nvPr>
        </p:nvSpPr>
        <p:spPr>
          <a:xfrm>
            <a:off x="465146" y="2286000"/>
            <a:ext cx="5257800" cy="3886200"/>
          </a:xfrm>
        </p:spPr>
        <p:txBody>
          <a:bodyPr>
            <a:noAutofit/>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Content Placeholder 3">
            <a:extLst>
              <a:ext uri="{FF2B5EF4-FFF2-40B4-BE49-F238E27FC236}">
                <a16:creationId xmlns:a16="http://schemas.microsoft.com/office/drawing/2014/main" id="{48D590E7-24BB-8D02-87B0-CC0A89CF3858}"/>
              </a:ext>
            </a:extLst>
          </p:cNvPr>
          <p:cNvSpPr>
            <a:spLocks noGrp="1"/>
          </p:cNvSpPr>
          <p:nvPr>
            <p:ph sz="quarter" idx="14"/>
          </p:nvPr>
        </p:nvSpPr>
        <p:spPr>
          <a:xfrm>
            <a:off x="6172200" y="0"/>
            <a:ext cx="6019800" cy="6858000"/>
          </a:xfrm>
        </p:spPr>
        <p:txBody>
          <a:bodyPr lIns="457200" tIns="457200" rIns="457200" bIns="457200">
            <a:noAutofit/>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700285D-D203-31B5-9F44-6177632D6A3A}"/>
              </a:ext>
            </a:extLst>
          </p:cNvPr>
          <p:cNvSpPr>
            <a:spLocks noGrp="1"/>
          </p:cNvSpPr>
          <p:nvPr>
            <p:ph type="ftr" sz="quarter" idx="23"/>
          </p:nvPr>
        </p:nvSpPr>
        <p:spPr/>
        <p:txBody>
          <a:bodyPr/>
          <a:lstStyle/>
          <a:p>
            <a:r>
              <a:rPr lang="en-US"/>
              <a:t> </a:t>
            </a:r>
          </a:p>
        </p:txBody>
      </p:sp>
      <p:sp>
        <p:nvSpPr>
          <p:cNvPr id="6" name="Slide Number Placeholder 1">
            <a:extLst>
              <a:ext uri="{FF2B5EF4-FFF2-40B4-BE49-F238E27FC236}">
                <a16:creationId xmlns:a16="http://schemas.microsoft.com/office/drawing/2014/main" id="{60DFB732-798C-0690-BD68-9202DFE4569A}"/>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DB5B9D91-033E-8526-9D0E-5ED4C60AA2D0}"/>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3048029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72">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0297-Split(Light)">
    <p:bg>
      <p:bgPr>
        <a:solidFill>
          <a:schemeClr val="bg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DE9BA1B-AB55-3766-3B75-DAC817ED3516}"/>
              </a:ext>
            </a:extLst>
          </p:cNvPr>
          <p:cNvSpPr>
            <a:spLocks noGrp="1"/>
          </p:cNvSpPr>
          <p:nvPr>
            <p:ph type="title" hasCustomPrompt="1"/>
          </p:nvPr>
        </p:nvSpPr>
        <p:spPr>
          <a:xfrm>
            <a:off x="457200" y="658368"/>
            <a:ext cx="5257800" cy="1097280"/>
          </a:xfrm>
        </p:spPr>
        <p:txBody>
          <a:bodyPr anchor="b"/>
          <a:lstStyle>
            <a:lvl1pPr>
              <a:defRPr sz="3600"/>
            </a:lvl1pPr>
          </a:lstStyle>
          <a:p>
            <a:r>
              <a:rPr lang="en-US"/>
              <a:t>Headline Avenir Bold (36pt)</a:t>
            </a:r>
          </a:p>
        </p:txBody>
      </p:sp>
      <p:sp>
        <p:nvSpPr>
          <p:cNvPr id="7" name="Text Placeholder 9">
            <a:extLst>
              <a:ext uri="{FF2B5EF4-FFF2-40B4-BE49-F238E27FC236}">
                <a16:creationId xmlns:a16="http://schemas.microsoft.com/office/drawing/2014/main" id="{5EAA88D2-3C75-9835-99DF-B21525A42350}"/>
              </a:ext>
            </a:extLst>
          </p:cNvPr>
          <p:cNvSpPr>
            <a:spLocks noGrp="1"/>
          </p:cNvSpPr>
          <p:nvPr>
            <p:ph type="body" sz="quarter" idx="15" hasCustomPrompt="1"/>
          </p:nvPr>
        </p:nvSpPr>
        <p:spPr>
          <a:xfrm>
            <a:off x="465146" y="1874537"/>
            <a:ext cx="5257800" cy="4297663"/>
          </a:xfrm>
        </p:spPr>
        <p:txBody>
          <a:bodyPr>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Content Placeholder 3">
            <a:extLst>
              <a:ext uri="{FF2B5EF4-FFF2-40B4-BE49-F238E27FC236}">
                <a16:creationId xmlns:a16="http://schemas.microsoft.com/office/drawing/2014/main" id="{48D590E7-24BB-8D02-87B0-CC0A89CF3858}"/>
              </a:ext>
            </a:extLst>
          </p:cNvPr>
          <p:cNvSpPr>
            <a:spLocks noGrp="1"/>
          </p:cNvSpPr>
          <p:nvPr>
            <p:ph sz="quarter" idx="14"/>
          </p:nvPr>
        </p:nvSpPr>
        <p:spPr>
          <a:xfrm>
            <a:off x="6172200" y="0"/>
            <a:ext cx="6019800" cy="6858000"/>
          </a:xfrm>
        </p:spPr>
        <p:txBody>
          <a:bodyPr lIns="457200" tIns="457200" rIns="457200" bIns="4572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7DFD3EBC-CEF7-F13E-4166-673F7429E3E8}"/>
              </a:ext>
            </a:extLst>
          </p:cNvPr>
          <p:cNvSpPr>
            <a:spLocks noGrp="1"/>
          </p:cNvSpPr>
          <p:nvPr>
            <p:ph type="ftr" sz="quarter" idx="23"/>
          </p:nvPr>
        </p:nvSpPr>
        <p:spPr/>
        <p:txBody>
          <a:bodyPr/>
          <a:lstStyle/>
          <a:p>
            <a:r>
              <a:rPr lang="en-US"/>
              <a:t> </a:t>
            </a:r>
          </a:p>
        </p:txBody>
      </p:sp>
      <p:sp>
        <p:nvSpPr>
          <p:cNvPr id="6" name="Slide Number Placeholder 1">
            <a:extLst>
              <a:ext uri="{FF2B5EF4-FFF2-40B4-BE49-F238E27FC236}">
                <a16:creationId xmlns:a16="http://schemas.microsoft.com/office/drawing/2014/main" id="{DB056F3E-C268-7D46-F3DC-5894DF6BBD79}"/>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D1620E52-2878-44A6-9DFF-CDE69DED98D6}"/>
              </a:ext>
            </a:extLst>
          </p:cNvPr>
          <p:cNvSpPr>
            <a:spLocks noGrp="1"/>
          </p:cNvSpPr>
          <p:nvPr>
            <p:ph type="dt" sz="half" idx="25"/>
          </p:nvPr>
        </p:nvSpPr>
        <p:spPr/>
        <p:txBody>
          <a:bodyPr/>
          <a:lstStyle/>
          <a:p>
            <a:endParaRPr lang="en-US"/>
          </a:p>
        </p:txBody>
      </p:sp>
      <p:sp>
        <p:nvSpPr>
          <p:cNvPr id="4" name="Text Placeholder 10">
            <a:extLst>
              <a:ext uri="{FF2B5EF4-FFF2-40B4-BE49-F238E27FC236}">
                <a16:creationId xmlns:a16="http://schemas.microsoft.com/office/drawing/2014/main" id="{3F7D6BC2-1BE1-D71F-550C-57FBD1067561}"/>
              </a:ext>
            </a:extLst>
          </p:cNvPr>
          <p:cNvSpPr>
            <a:spLocks noGrp="1"/>
          </p:cNvSpPr>
          <p:nvPr>
            <p:ph type="body" sz="quarter" idx="22" hasCustomPrompt="1"/>
          </p:nvPr>
        </p:nvSpPr>
        <p:spPr>
          <a:xfrm>
            <a:off x="457200" y="457200"/>
            <a:ext cx="5257823" cy="182563"/>
          </a:xfrm>
        </p:spPr>
        <p:txBody>
          <a:bodyPr>
            <a:noAutofit/>
          </a:bodyPr>
          <a:lstStyle>
            <a:lvl1pPr>
              <a:defRPr sz="1000" b="0" i="0">
                <a:solidFill>
                  <a:schemeClr val="tx2"/>
                </a:solidFill>
                <a:latin typeface="+mn-lt"/>
              </a:defRPr>
            </a:lvl1pPr>
          </a:lstStyle>
          <a:p>
            <a:pPr lvl="0"/>
            <a:r>
              <a:rPr lang="en-US"/>
              <a:t>Eyebrow</a:t>
            </a:r>
          </a:p>
        </p:txBody>
      </p:sp>
    </p:spTree>
    <p:extLst>
      <p:ext uri="{BB962C8B-B14F-4D97-AF65-F5344CB8AC3E}">
        <p14:creationId xmlns:p14="http://schemas.microsoft.com/office/powerpoint/2010/main" val="1641906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72">
          <p15:clr>
            <a:srgbClr val="FBAE4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0299-Split-(Light)">
    <p:bg>
      <p:bgPr>
        <a:solidFill>
          <a:schemeClr val="bg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DE9BA1B-AB55-3766-3B75-DAC817ED3516}"/>
              </a:ext>
            </a:extLst>
          </p:cNvPr>
          <p:cNvSpPr>
            <a:spLocks noGrp="1"/>
          </p:cNvSpPr>
          <p:nvPr>
            <p:ph type="title" hasCustomPrompt="1"/>
          </p:nvPr>
        </p:nvSpPr>
        <p:spPr>
          <a:xfrm>
            <a:off x="457200" y="658368"/>
            <a:ext cx="6133881" cy="1097280"/>
          </a:xfrm>
        </p:spPr>
        <p:txBody>
          <a:bodyPr anchor="b"/>
          <a:lstStyle>
            <a:lvl1pPr>
              <a:defRPr sz="3600"/>
            </a:lvl1pPr>
          </a:lstStyle>
          <a:p>
            <a:r>
              <a:rPr lang="en-US"/>
              <a:t>Headline Avenir Bold (36pt)</a:t>
            </a:r>
          </a:p>
        </p:txBody>
      </p:sp>
      <p:sp>
        <p:nvSpPr>
          <p:cNvPr id="8" name="Text Placeholder 9">
            <a:extLst>
              <a:ext uri="{FF2B5EF4-FFF2-40B4-BE49-F238E27FC236}">
                <a16:creationId xmlns:a16="http://schemas.microsoft.com/office/drawing/2014/main" id="{9BAA9841-5BE8-0A37-97F8-6957C072DD3E}"/>
              </a:ext>
            </a:extLst>
          </p:cNvPr>
          <p:cNvSpPr>
            <a:spLocks noGrp="1"/>
          </p:cNvSpPr>
          <p:nvPr>
            <p:ph type="body" sz="quarter" idx="16"/>
          </p:nvPr>
        </p:nvSpPr>
        <p:spPr>
          <a:xfrm>
            <a:off x="465146" y="1752600"/>
            <a:ext cx="6133881" cy="434009"/>
          </a:xfrm>
        </p:spPr>
        <p:txBody>
          <a:bodyPr>
            <a:noAutofit/>
          </a:bodyPr>
          <a:lstStyle/>
          <a:p>
            <a:pPr lvl="0"/>
            <a:r>
              <a:rPr lang="en-US"/>
              <a:t>Click to edit Master text styles</a:t>
            </a:r>
          </a:p>
        </p:txBody>
      </p:sp>
      <p:sp>
        <p:nvSpPr>
          <p:cNvPr id="7" name="Text Placeholder 2">
            <a:extLst>
              <a:ext uri="{FF2B5EF4-FFF2-40B4-BE49-F238E27FC236}">
                <a16:creationId xmlns:a16="http://schemas.microsoft.com/office/drawing/2014/main" id="{5EAA88D2-3C75-9835-99DF-B21525A42350}"/>
              </a:ext>
            </a:extLst>
          </p:cNvPr>
          <p:cNvSpPr>
            <a:spLocks noGrp="1"/>
          </p:cNvSpPr>
          <p:nvPr>
            <p:ph type="body" sz="quarter" idx="15" hasCustomPrompt="1"/>
          </p:nvPr>
        </p:nvSpPr>
        <p:spPr>
          <a:xfrm>
            <a:off x="465146" y="2286000"/>
            <a:ext cx="6133881" cy="3886200"/>
          </a:xfrm>
        </p:spPr>
        <p:txBody>
          <a:bodyPr>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Content Placeholder 3">
            <a:extLst>
              <a:ext uri="{FF2B5EF4-FFF2-40B4-BE49-F238E27FC236}">
                <a16:creationId xmlns:a16="http://schemas.microsoft.com/office/drawing/2014/main" id="{48D590E7-24BB-8D02-87B0-CC0A89CF3858}"/>
              </a:ext>
            </a:extLst>
          </p:cNvPr>
          <p:cNvSpPr>
            <a:spLocks noGrp="1"/>
          </p:cNvSpPr>
          <p:nvPr>
            <p:ph sz="quarter" idx="14"/>
          </p:nvPr>
        </p:nvSpPr>
        <p:spPr>
          <a:xfrm>
            <a:off x="7124700" y="0"/>
            <a:ext cx="5067300" cy="6858000"/>
          </a:xfrm>
        </p:spPr>
        <p:txBody>
          <a:bodyPr lIns="457200" tIns="457200" rIns="457200" bIns="4572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7611040-0AD4-21F0-FA81-D2D0687D8121}"/>
              </a:ext>
            </a:extLst>
          </p:cNvPr>
          <p:cNvSpPr>
            <a:spLocks noGrp="1"/>
          </p:cNvSpPr>
          <p:nvPr>
            <p:ph type="ftr" sz="quarter" idx="23"/>
          </p:nvPr>
        </p:nvSpPr>
        <p:spPr/>
        <p:txBody>
          <a:bodyPr/>
          <a:lstStyle/>
          <a:p>
            <a:r>
              <a:rPr lang="en-US"/>
              <a:t> </a:t>
            </a:r>
          </a:p>
        </p:txBody>
      </p:sp>
      <p:sp>
        <p:nvSpPr>
          <p:cNvPr id="6" name="Slide Number Placeholder 1">
            <a:extLst>
              <a:ext uri="{FF2B5EF4-FFF2-40B4-BE49-F238E27FC236}">
                <a16:creationId xmlns:a16="http://schemas.microsoft.com/office/drawing/2014/main" id="{E29B20C0-6B27-5623-2514-4BB0F218E50A}"/>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A852EE5E-CDE8-35AC-C8FA-67569B1FACE2}"/>
              </a:ext>
            </a:extLst>
          </p:cNvPr>
          <p:cNvSpPr>
            <a:spLocks noGrp="1"/>
          </p:cNvSpPr>
          <p:nvPr>
            <p:ph type="dt" sz="half" idx="25"/>
          </p:nvPr>
        </p:nvSpPr>
        <p:spPr/>
        <p:txBody>
          <a:bodyPr/>
          <a:lstStyle/>
          <a:p>
            <a:endParaRPr lang="en-US"/>
          </a:p>
        </p:txBody>
      </p:sp>
      <p:sp>
        <p:nvSpPr>
          <p:cNvPr id="4" name="Text Placeholder 10">
            <a:extLst>
              <a:ext uri="{FF2B5EF4-FFF2-40B4-BE49-F238E27FC236}">
                <a16:creationId xmlns:a16="http://schemas.microsoft.com/office/drawing/2014/main" id="{253D1EFC-A4C3-388E-38E3-64FC88046ECB}"/>
              </a:ext>
            </a:extLst>
          </p:cNvPr>
          <p:cNvSpPr>
            <a:spLocks noGrp="1"/>
          </p:cNvSpPr>
          <p:nvPr>
            <p:ph type="body" sz="quarter" idx="22" hasCustomPrompt="1"/>
          </p:nvPr>
        </p:nvSpPr>
        <p:spPr>
          <a:xfrm>
            <a:off x="457200" y="457200"/>
            <a:ext cx="5257823" cy="182563"/>
          </a:xfrm>
        </p:spPr>
        <p:txBody>
          <a:bodyPr>
            <a:noAutofit/>
          </a:bodyPr>
          <a:lstStyle>
            <a:lvl1pPr>
              <a:defRPr sz="1000" b="0" i="0">
                <a:solidFill>
                  <a:schemeClr val="tx2"/>
                </a:solidFill>
                <a:latin typeface="+mn-lt"/>
              </a:defRPr>
            </a:lvl1pPr>
          </a:lstStyle>
          <a:p>
            <a:pPr lvl="0"/>
            <a:r>
              <a:rPr lang="en-US"/>
              <a:t>Eyebrow</a:t>
            </a:r>
          </a:p>
        </p:txBody>
      </p:sp>
    </p:spTree>
    <p:extLst>
      <p:ext uri="{BB962C8B-B14F-4D97-AF65-F5344CB8AC3E}">
        <p14:creationId xmlns:p14="http://schemas.microsoft.com/office/powerpoint/2010/main" val="3251709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72">
          <p15:clr>
            <a:srgbClr val="FBAE4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02101-Split(Light)">
    <p:bg>
      <p:bgPr>
        <a:solidFill>
          <a:schemeClr val="bg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DE9BA1B-AB55-3766-3B75-DAC817ED3516}"/>
              </a:ext>
            </a:extLst>
          </p:cNvPr>
          <p:cNvSpPr>
            <a:spLocks noGrp="1"/>
          </p:cNvSpPr>
          <p:nvPr>
            <p:ph type="title" hasCustomPrompt="1"/>
          </p:nvPr>
        </p:nvSpPr>
        <p:spPr>
          <a:xfrm>
            <a:off x="6474544" y="658368"/>
            <a:ext cx="5257800" cy="1097280"/>
          </a:xfrm>
        </p:spPr>
        <p:txBody>
          <a:bodyPr anchor="b"/>
          <a:lstStyle>
            <a:lvl1pPr>
              <a:defRPr sz="3600"/>
            </a:lvl1pPr>
          </a:lstStyle>
          <a:p>
            <a:r>
              <a:rPr lang="en-US"/>
              <a:t>Headline Avenir Bold (36pt)</a:t>
            </a:r>
          </a:p>
        </p:txBody>
      </p:sp>
      <p:sp>
        <p:nvSpPr>
          <p:cNvPr id="8" name="Text Placeholder 9">
            <a:extLst>
              <a:ext uri="{FF2B5EF4-FFF2-40B4-BE49-F238E27FC236}">
                <a16:creationId xmlns:a16="http://schemas.microsoft.com/office/drawing/2014/main" id="{9BAA9841-5BE8-0A37-97F8-6957C072DD3E}"/>
              </a:ext>
            </a:extLst>
          </p:cNvPr>
          <p:cNvSpPr>
            <a:spLocks noGrp="1"/>
          </p:cNvSpPr>
          <p:nvPr>
            <p:ph type="body" sz="quarter" idx="16"/>
          </p:nvPr>
        </p:nvSpPr>
        <p:spPr>
          <a:xfrm>
            <a:off x="6474544" y="1752600"/>
            <a:ext cx="5257800" cy="434009"/>
          </a:xfrm>
        </p:spPr>
        <p:txBody>
          <a:bodyPr>
            <a:noAutofit/>
          </a:bodyPr>
          <a:lstStyle/>
          <a:p>
            <a:pPr lvl="0"/>
            <a:r>
              <a:rPr lang="en-US"/>
              <a:t>Click to edit Master text styles</a:t>
            </a:r>
          </a:p>
        </p:txBody>
      </p:sp>
      <p:sp>
        <p:nvSpPr>
          <p:cNvPr id="7" name="Text Placeholder 1">
            <a:extLst>
              <a:ext uri="{FF2B5EF4-FFF2-40B4-BE49-F238E27FC236}">
                <a16:creationId xmlns:a16="http://schemas.microsoft.com/office/drawing/2014/main" id="{5EAA88D2-3C75-9835-99DF-B21525A42350}"/>
              </a:ext>
            </a:extLst>
          </p:cNvPr>
          <p:cNvSpPr>
            <a:spLocks noGrp="1"/>
          </p:cNvSpPr>
          <p:nvPr>
            <p:ph type="body" sz="quarter" idx="15" hasCustomPrompt="1"/>
          </p:nvPr>
        </p:nvSpPr>
        <p:spPr>
          <a:xfrm>
            <a:off x="6474544" y="2286000"/>
            <a:ext cx="5257800" cy="3886200"/>
          </a:xfrm>
        </p:spPr>
        <p:txBody>
          <a:bodyPr>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Content Placeholder 3">
            <a:extLst>
              <a:ext uri="{FF2B5EF4-FFF2-40B4-BE49-F238E27FC236}">
                <a16:creationId xmlns:a16="http://schemas.microsoft.com/office/drawing/2014/main" id="{48D590E7-24BB-8D02-87B0-CC0A89CF3858}"/>
              </a:ext>
            </a:extLst>
          </p:cNvPr>
          <p:cNvSpPr>
            <a:spLocks noGrp="1"/>
          </p:cNvSpPr>
          <p:nvPr>
            <p:ph sz="quarter" idx="14"/>
          </p:nvPr>
        </p:nvSpPr>
        <p:spPr>
          <a:xfrm>
            <a:off x="0" y="0"/>
            <a:ext cx="6019800" cy="6858000"/>
          </a:xfrm>
        </p:spPr>
        <p:txBody>
          <a:bodyPr lIns="457200" tIns="457200" rIns="457200" bIns="4572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ACE196E3-CC32-96E9-6395-5AD9E62FED8D}"/>
              </a:ext>
            </a:extLst>
          </p:cNvPr>
          <p:cNvSpPr>
            <a:spLocks noGrp="1"/>
          </p:cNvSpPr>
          <p:nvPr>
            <p:ph type="ftr" sz="quarter" idx="23"/>
          </p:nvPr>
        </p:nvSpPr>
        <p:spPr/>
        <p:txBody>
          <a:bodyPr/>
          <a:lstStyle/>
          <a:p>
            <a:r>
              <a:rPr lang="en-US"/>
              <a:t> </a:t>
            </a:r>
          </a:p>
        </p:txBody>
      </p:sp>
      <p:sp>
        <p:nvSpPr>
          <p:cNvPr id="6" name="Slide Number Placeholder 1">
            <a:extLst>
              <a:ext uri="{FF2B5EF4-FFF2-40B4-BE49-F238E27FC236}">
                <a16:creationId xmlns:a16="http://schemas.microsoft.com/office/drawing/2014/main" id="{37B7FF5C-64C4-93F0-51F0-19213F187A12}"/>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533858DD-74E3-7F0B-9650-889AA5301507}"/>
              </a:ext>
            </a:extLst>
          </p:cNvPr>
          <p:cNvSpPr>
            <a:spLocks noGrp="1"/>
          </p:cNvSpPr>
          <p:nvPr>
            <p:ph type="dt" sz="half" idx="25"/>
          </p:nvPr>
        </p:nvSpPr>
        <p:spPr/>
        <p:txBody>
          <a:bodyPr/>
          <a:lstStyle/>
          <a:p>
            <a:endParaRPr lang="en-US"/>
          </a:p>
        </p:txBody>
      </p:sp>
      <p:sp>
        <p:nvSpPr>
          <p:cNvPr id="4" name="Text Placeholder 10">
            <a:extLst>
              <a:ext uri="{FF2B5EF4-FFF2-40B4-BE49-F238E27FC236}">
                <a16:creationId xmlns:a16="http://schemas.microsoft.com/office/drawing/2014/main" id="{E05A9B3F-EC0B-1929-8349-15E8B15C8B90}"/>
              </a:ext>
            </a:extLst>
          </p:cNvPr>
          <p:cNvSpPr>
            <a:spLocks noGrp="1"/>
          </p:cNvSpPr>
          <p:nvPr>
            <p:ph type="body" sz="quarter" idx="22" hasCustomPrompt="1"/>
          </p:nvPr>
        </p:nvSpPr>
        <p:spPr>
          <a:xfrm>
            <a:off x="6476977" y="457200"/>
            <a:ext cx="5257823" cy="182563"/>
          </a:xfrm>
        </p:spPr>
        <p:txBody>
          <a:bodyPr>
            <a:noAutofit/>
          </a:bodyPr>
          <a:lstStyle>
            <a:lvl1pPr>
              <a:defRPr sz="1000" b="0" i="0">
                <a:solidFill>
                  <a:schemeClr val="tx2"/>
                </a:solidFill>
                <a:latin typeface="+mn-lt"/>
              </a:defRPr>
            </a:lvl1pPr>
          </a:lstStyle>
          <a:p>
            <a:pPr lvl="0"/>
            <a:r>
              <a:rPr lang="en-US"/>
              <a:t>Eyebrow</a:t>
            </a:r>
          </a:p>
        </p:txBody>
      </p:sp>
    </p:spTree>
    <p:extLst>
      <p:ext uri="{BB962C8B-B14F-4D97-AF65-F5344CB8AC3E}">
        <p14:creationId xmlns:p14="http://schemas.microsoft.com/office/powerpoint/2010/main" val="299995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72">
          <p15:clr>
            <a:srgbClr val="FBAE4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02103-Split(Light)">
    <p:bg>
      <p:bgPr>
        <a:solidFill>
          <a:schemeClr val="bg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DE9BA1B-AB55-3766-3B75-DAC817ED3516}"/>
              </a:ext>
            </a:extLst>
          </p:cNvPr>
          <p:cNvSpPr>
            <a:spLocks noGrp="1"/>
          </p:cNvSpPr>
          <p:nvPr>
            <p:ph type="title" hasCustomPrompt="1"/>
          </p:nvPr>
        </p:nvSpPr>
        <p:spPr>
          <a:xfrm>
            <a:off x="6474544" y="658368"/>
            <a:ext cx="5257800" cy="1097280"/>
          </a:xfrm>
        </p:spPr>
        <p:txBody>
          <a:bodyPr anchor="b"/>
          <a:lstStyle>
            <a:lvl1pPr>
              <a:defRPr sz="3600"/>
            </a:lvl1pPr>
          </a:lstStyle>
          <a:p>
            <a:r>
              <a:rPr lang="en-US"/>
              <a:t>Headline Avenir Bold (36pt)</a:t>
            </a:r>
          </a:p>
        </p:txBody>
      </p:sp>
      <p:sp>
        <p:nvSpPr>
          <p:cNvPr id="7" name="Text Placeholder 1">
            <a:extLst>
              <a:ext uri="{FF2B5EF4-FFF2-40B4-BE49-F238E27FC236}">
                <a16:creationId xmlns:a16="http://schemas.microsoft.com/office/drawing/2014/main" id="{5EAA88D2-3C75-9835-99DF-B21525A42350}"/>
              </a:ext>
            </a:extLst>
          </p:cNvPr>
          <p:cNvSpPr>
            <a:spLocks noGrp="1"/>
          </p:cNvSpPr>
          <p:nvPr>
            <p:ph type="body" sz="quarter" idx="15" hasCustomPrompt="1"/>
          </p:nvPr>
        </p:nvSpPr>
        <p:spPr>
          <a:xfrm>
            <a:off x="6474544" y="1874537"/>
            <a:ext cx="5257800" cy="4297663"/>
          </a:xfrm>
        </p:spPr>
        <p:txBody>
          <a:bodyPr>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Content Placeholder 3">
            <a:extLst>
              <a:ext uri="{FF2B5EF4-FFF2-40B4-BE49-F238E27FC236}">
                <a16:creationId xmlns:a16="http://schemas.microsoft.com/office/drawing/2014/main" id="{48D590E7-24BB-8D02-87B0-CC0A89CF3858}"/>
              </a:ext>
            </a:extLst>
          </p:cNvPr>
          <p:cNvSpPr>
            <a:spLocks noGrp="1"/>
          </p:cNvSpPr>
          <p:nvPr>
            <p:ph sz="quarter" idx="14"/>
          </p:nvPr>
        </p:nvSpPr>
        <p:spPr>
          <a:xfrm>
            <a:off x="0" y="0"/>
            <a:ext cx="6019800" cy="6858000"/>
          </a:xfrm>
        </p:spPr>
        <p:txBody>
          <a:bodyPr lIns="457200" tIns="457200" rIns="457200" bIns="4572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20AF9C68-7C16-B7E0-5EA7-EEA5CCE29F21}"/>
              </a:ext>
            </a:extLst>
          </p:cNvPr>
          <p:cNvSpPr>
            <a:spLocks noGrp="1"/>
          </p:cNvSpPr>
          <p:nvPr>
            <p:ph type="ftr" sz="quarter" idx="23"/>
          </p:nvPr>
        </p:nvSpPr>
        <p:spPr/>
        <p:txBody>
          <a:bodyPr/>
          <a:lstStyle/>
          <a:p>
            <a:r>
              <a:rPr lang="en-US"/>
              <a:t> </a:t>
            </a:r>
          </a:p>
        </p:txBody>
      </p:sp>
      <p:sp>
        <p:nvSpPr>
          <p:cNvPr id="6" name="Slide Number Placeholder 1">
            <a:extLst>
              <a:ext uri="{FF2B5EF4-FFF2-40B4-BE49-F238E27FC236}">
                <a16:creationId xmlns:a16="http://schemas.microsoft.com/office/drawing/2014/main" id="{C6A9D37D-CD8A-A697-CBCD-F83D19D6DD9A}"/>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B91F61D8-1E14-FA86-7752-D40084259369}"/>
              </a:ext>
            </a:extLst>
          </p:cNvPr>
          <p:cNvSpPr>
            <a:spLocks noGrp="1"/>
          </p:cNvSpPr>
          <p:nvPr>
            <p:ph type="dt" sz="half" idx="25"/>
          </p:nvPr>
        </p:nvSpPr>
        <p:spPr/>
        <p:txBody>
          <a:bodyPr/>
          <a:lstStyle/>
          <a:p>
            <a:endParaRPr lang="en-US"/>
          </a:p>
        </p:txBody>
      </p:sp>
      <p:sp>
        <p:nvSpPr>
          <p:cNvPr id="4" name="Text Placeholder 10">
            <a:extLst>
              <a:ext uri="{FF2B5EF4-FFF2-40B4-BE49-F238E27FC236}">
                <a16:creationId xmlns:a16="http://schemas.microsoft.com/office/drawing/2014/main" id="{FF4D51EA-D63E-C9B5-44A0-1B3C665BC0B4}"/>
              </a:ext>
            </a:extLst>
          </p:cNvPr>
          <p:cNvSpPr>
            <a:spLocks noGrp="1"/>
          </p:cNvSpPr>
          <p:nvPr>
            <p:ph type="body" sz="quarter" idx="22" hasCustomPrompt="1"/>
          </p:nvPr>
        </p:nvSpPr>
        <p:spPr>
          <a:xfrm>
            <a:off x="6476977" y="457200"/>
            <a:ext cx="5257823" cy="182563"/>
          </a:xfrm>
        </p:spPr>
        <p:txBody>
          <a:bodyPr>
            <a:noAutofit/>
          </a:bodyPr>
          <a:lstStyle>
            <a:lvl1pPr>
              <a:defRPr sz="1000" b="0" i="0">
                <a:solidFill>
                  <a:schemeClr val="tx2"/>
                </a:solidFill>
                <a:latin typeface="+mn-lt"/>
              </a:defRPr>
            </a:lvl1pPr>
          </a:lstStyle>
          <a:p>
            <a:pPr lvl="0"/>
            <a:r>
              <a:rPr lang="en-US"/>
              <a:t>Eyebrow</a:t>
            </a:r>
          </a:p>
        </p:txBody>
      </p:sp>
    </p:spTree>
    <p:extLst>
      <p:ext uri="{BB962C8B-B14F-4D97-AF65-F5344CB8AC3E}">
        <p14:creationId xmlns:p14="http://schemas.microsoft.com/office/powerpoint/2010/main" val="3475675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72">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02105-Content(Light)">
    <p:bg>
      <p:bgPr>
        <a:solidFill>
          <a:schemeClr val="bg1"/>
        </a:solidFill>
        <a:effectLst/>
      </p:bgPr>
    </p:bg>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0D445559-67DA-F8AF-81D5-9904FBEA0C3C}"/>
              </a:ext>
            </a:extLst>
          </p:cNvPr>
          <p:cNvSpPr>
            <a:spLocks noGrp="1"/>
          </p:cNvSpPr>
          <p:nvPr>
            <p:ph idx="13" hasCustomPrompt="1"/>
          </p:nvPr>
        </p:nvSpPr>
        <p:spPr>
          <a:xfrm>
            <a:off x="472458" y="1986528"/>
            <a:ext cx="3642342" cy="4414271"/>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Content Placeholder 2">
            <a:extLst>
              <a:ext uri="{FF2B5EF4-FFF2-40B4-BE49-F238E27FC236}">
                <a16:creationId xmlns:a16="http://schemas.microsoft.com/office/drawing/2014/main" id="{6A441098-56C1-888D-B836-15158E4BAC0B}"/>
              </a:ext>
            </a:extLst>
          </p:cNvPr>
          <p:cNvSpPr>
            <a:spLocks noGrp="1"/>
          </p:cNvSpPr>
          <p:nvPr>
            <p:ph idx="14" hasCustomPrompt="1"/>
          </p:nvPr>
        </p:nvSpPr>
        <p:spPr>
          <a:xfrm>
            <a:off x="4282458" y="1986528"/>
            <a:ext cx="3642342" cy="4414271"/>
          </a:xfrm>
          <a:prstGeom prst="rect">
            <a:avLst/>
          </a:prstGeom>
        </p:spPr>
        <p:txBody>
          <a:bodyPr vert="horz" lIns="0" tIns="45720" rIns="27432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6" name="Content Placeholder 3">
            <a:extLst>
              <a:ext uri="{FF2B5EF4-FFF2-40B4-BE49-F238E27FC236}">
                <a16:creationId xmlns:a16="http://schemas.microsoft.com/office/drawing/2014/main" id="{95BFE729-3B4E-67D8-5DAA-9AB0931E0A51}"/>
              </a:ext>
            </a:extLst>
          </p:cNvPr>
          <p:cNvSpPr>
            <a:spLocks noGrp="1"/>
          </p:cNvSpPr>
          <p:nvPr>
            <p:ph idx="1" hasCustomPrompt="1"/>
          </p:nvPr>
        </p:nvSpPr>
        <p:spPr>
          <a:xfrm>
            <a:off x="8077200" y="0"/>
            <a:ext cx="4114800" cy="6858000"/>
          </a:xfrm>
          <a:prstGeom prst="rect">
            <a:avLst/>
          </a:prstGeom>
        </p:spPr>
        <p:txBody>
          <a:bodyPr vert="horz" lIns="457200" tIns="457200" rIns="45720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1" name="Picture Placeholder 1">
            <a:extLst>
              <a:ext uri="{FF2B5EF4-FFF2-40B4-BE49-F238E27FC236}">
                <a16:creationId xmlns:a16="http://schemas.microsoft.com/office/drawing/2014/main" id="{EC5A8F24-AF0A-FE23-E164-D7B142719E61}"/>
              </a:ext>
            </a:extLst>
          </p:cNvPr>
          <p:cNvSpPr>
            <a:spLocks noGrp="1"/>
          </p:cNvSpPr>
          <p:nvPr>
            <p:ph type="pic" sz="quarter" idx="20"/>
          </p:nvPr>
        </p:nvSpPr>
        <p:spPr>
          <a:xfrm>
            <a:off x="8379659" y="1750428"/>
            <a:ext cx="3355141" cy="3355131"/>
          </a:xfrm>
          <a:custGeom>
            <a:avLst/>
            <a:gdLst>
              <a:gd name="connsiteX0" fmla="*/ 0 w 4879317"/>
              <a:gd name="connsiteY0" fmla="*/ 975899 h 4879304"/>
              <a:gd name="connsiteX1" fmla="*/ 975865 w 4879317"/>
              <a:gd name="connsiteY1" fmla="*/ 975899 h 4879304"/>
              <a:gd name="connsiteX2" fmla="*/ 975865 w 4879317"/>
              <a:gd name="connsiteY2" fmla="*/ 3903456 h 4879304"/>
              <a:gd name="connsiteX3" fmla="*/ 975866 w 4879317"/>
              <a:gd name="connsiteY3" fmla="*/ 3903456 h 4879304"/>
              <a:gd name="connsiteX4" fmla="*/ 975866 w 4879317"/>
              <a:gd name="connsiteY4" fmla="*/ 3903457 h 4879304"/>
              <a:gd name="connsiteX5" fmla="*/ 3903468 w 4879317"/>
              <a:gd name="connsiteY5" fmla="*/ 3903457 h 4879304"/>
              <a:gd name="connsiteX6" fmla="*/ 3903468 w 4879317"/>
              <a:gd name="connsiteY6" fmla="*/ 4879304 h 4879304"/>
              <a:gd name="connsiteX7" fmla="*/ 731900 w 4879317"/>
              <a:gd name="connsiteY7" fmla="*/ 4879304 h 4879304"/>
              <a:gd name="connsiteX8" fmla="*/ 322688 w 4879317"/>
              <a:gd name="connsiteY8" fmla="*/ 4754310 h 4879304"/>
              <a:gd name="connsiteX9" fmla="*/ 214369 w 4879317"/>
              <a:gd name="connsiteY9" fmla="*/ 4664940 h 4879304"/>
              <a:gd name="connsiteX10" fmla="*/ 124998 w 4879317"/>
              <a:gd name="connsiteY10" fmla="*/ 4556624 h 4879304"/>
              <a:gd name="connsiteX11" fmla="*/ 0 w 4879317"/>
              <a:gd name="connsiteY11" fmla="*/ 4147421 h 4879304"/>
              <a:gd name="connsiteX12" fmla="*/ 975849 w 4879317"/>
              <a:gd name="connsiteY12" fmla="*/ 0 h 4879304"/>
              <a:gd name="connsiteX13" fmla="*/ 2195680 w 4879317"/>
              <a:gd name="connsiteY13" fmla="*/ 0 h 4879304"/>
              <a:gd name="connsiteX14" fmla="*/ 2480569 w 4879317"/>
              <a:gd name="connsiteY14" fmla="*/ 57516 h 4879304"/>
              <a:gd name="connsiteX15" fmla="*/ 2604892 w 4879317"/>
              <a:gd name="connsiteY15" fmla="*/ 124995 h 4879304"/>
              <a:gd name="connsiteX16" fmla="*/ 2713211 w 4879317"/>
              <a:gd name="connsiteY16" fmla="*/ 214364 h 4879304"/>
              <a:gd name="connsiteX17" fmla="*/ 2927580 w 4879317"/>
              <a:gd name="connsiteY17" fmla="*/ 731888 h 4879304"/>
              <a:gd name="connsiteX18" fmla="*/ 2927580 w 4879317"/>
              <a:gd name="connsiteY18" fmla="*/ 1951702 h 4879304"/>
              <a:gd name="connsiteX19" fmla="*/ 2927581 w 4879317"/>
              <a:gd name="connsiteY19" fmla="*/ 1951702 h 4879304"/>
              <a:gd name="connsiteX20" fmla="*/ 2927581 w 4879317"/>
              <a:gd name="connsiteY20" fmla="*/ 1951703 h 4879304"/>
              <a:gd name="connsiteX21" fmla="*/ 4147417 w 4879317"/>
              <a:gd name="connsiteY21" fmla="*/ 1951703 h 4879304"/>
              <a:gd name="connsiteX22" fmla="*/ 4556630 w 4879317"/>
              <a:gd name="connsiteY22" fmla="*/ 2076699 h 4879304"/>
              <a:gd name="connsiteX23" fmla="*/ 4664949 w 4879317"/>
              <a:gd name="connsiteY23" fmla="*/ 2166068 h 4879304"/>
              <a:gd name="connsiteX24" fmla="*/ 4754320 w 4879317"/>
              <a:gd name="connsiteY24" fmla="*/ 2274386 h 4879304"/>
              <a:gd name="connsiteX25" fmla="*/ 4879317 w 4879317"/>
              <a:gd name="connsiteY25" fmla="*/ 2683593 h 4879304"/>
              <a:gd name="connsiteX26" fmla="*/ 4879317 w 4879317"/>
              <a:gd name="connsiteY26" fmla="*/ 3903406 h 4879304"/>
              <a:gd name="connsiteX27" fmla="*/ 3903446 w 4879317"/>
              <a:gd name="connsiteY27" fmla="*/ 3903406 h 4879304"/>
              <a:gd name="connsiteX28" fmla="*/ 3903446 w 4879317"/>
              <a:gd name="connsiteY28" fmla="*/ 2927558 h 4879304"/>
              <a:gd name="connsiteX29" fmla="*/ 3903445 w 4879317"/>
              <a:gd name="connsiteY29" fmla="*/ 2927558 h 4879304"/>
              <a:gd name="connsiteX30" fmla="*/ 3903445 w 4879317"/>
              <a:gd name="connsiteY30" fmla="*/ 2927557 h 4879304"/>
              <a:gd name="connsiteX31" fmla="*/ 1951714 w 4879317"/>
              <a:gd name="connsiteY31" fmla="*/ 2927557 h 4879304"/>
              <a:gd name="connsiteX32" fmla="*/ 1951714 w 4879317"/>
              <a:gd name="connsiteY32" fmla="*/ 975855 h 4879304"/>
              <a:gd name="connsiteX33" fmla="*/ 1951713 w 4879317"/>
              <a:gd name="connsiteY33" fmla="*/ 975855 h 4879304"/>
              <a:gd name="connsiteX34" fmla="*/ 1951713 w 4879317"/>
              <a:gd name="connsiteY34" fmla="*/ 975854 h 4879304"/>
              <a:gd name="connsiteX35" fmla="*/ 975849 w 4879317"/>
              <a:gd name="connsiteY35" fmla="*/ 975854 h 48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879317" h="4879304">
                <a:moveTo>
                  <a:pt x="0" y="975899"/>
                </a:moveTo>
                <a:lnTo>
                  <a:pt x="975865" y="975899"/>
                </a:lnTo>
                <a:lnTo>
                  <a:pt x="975865" y="3903456"/>
                </a:lnTo>
                <a:lnTo>
                  <a:pt x="975866" y="3903456"/>
                </a:lnTo>
                <a:lnTo>
                  <a:pt x="975866" y="3903457"/>
                </a:lnTo>
                <a:lnTo>
                  <a:pt x="3903468" y="3903457"/>
                </a:lnTo>
                <a:lnTo>
                  <a:pt x="3903468" y="4879304"/>
                </a:lnTo>
                <a:lnTo>
                  <a:pt x="731900" y="4879304"/>
                </a:lnTo>
                <a:cubicBezTo>
                  <a:pt x="580319" y="4879304"/>
                  <a:pt x="439500" y="4833225"/>
                  <a:pt x="322688" y="4754310"/>
                </a:cubicBezTo>
                <a:lnTo>
                  <a:pt x="214369" y="4664940"/>
                </a:lnTo>
                <a:lnTo>
                  <a:pt x="124998" y="4556624"/>
                </a:lnTo>
                <a:cubicBezTo>
                  <a:pt x="46081" y="4439815"/>
                  <a:pt x="0" y="4298999"/>
                  <a:pt x="0" y="4147421"/>
                </a:cubicBezTo>
                <a:close/>
                <a:moveTo>
                  <a:pt x="975849" y="0"/>
                </a:moveTo>
                <a:lnTo>
                  <a:pt x="2195680" y="0"/>
                </a:lnTo>
                <a:cubicBezTo>
                  <a:pt x="2296735" y="0"/>
                  <a:pt x="2393006" y="20480"/>
                  <a:pt x="2480569" y="57516"/>
                </a:cubicBezTo>
                <a:lnTo>
                  <a:pt x="2604892" y="124995"/>
                </a:lnTo>
                <a:lnTo>
                  <a:pt x="2713211" y="214364"/>
                </a:lnTo>
                <a:cubicBezTo>
                  <a:pt x="2845659" y="346810"/>
                  <a:pt x="2927580" y="529783"/>
                  <a:pt x="2927580" y="731888"/>
                </a:cubicBezTo>
                <a:lnTo>
                  <a:pt x="2927580" y="1951702"/>
                </a:lnTo>
                <a:lnTo>
                  <a:pt x="2927581" y="1951702"/>
                </a:lnTo>
                <a:lnTo>
                  <a:pt x="2927581" y="1951703"/>
                </a:lnTo>
                <a:lnTo>
                  <a:pt x="4147417" y="1951703"/>
                </a:lnTo>
                <a:cubicBezTo>
                  <a:pt x="4298999" y="1951703"/>
                  <a:pt x="4439818" y="1997783"/>
                  <a:pt x="4556630" y="2076699"/>
                </a:cubicBezTo>
                <a:lnTo>
                  <a:pt x="4664949" y="2166068"/>
                </a:lnTo>
                <a:lnTo>
                  <a:pt x="4754320" y="2274386"/>
                </a:lnTo>
                <a:cubicBezTo>
                  <a:pt x="4833237" y="2391196"/>
                  <a:pt x="4879317" y="2532013"/>
                  <a:pt x="4879317" y="2683593"/>
                </a:cubicBezTo>
                <a:lnTo>
                  <a:pt x="4879317" y="3903406"/>
                </a:lnTo>
                <a:lnTo>
                  <a:pt x="3903446" y="3903406"/>
                </a:lnTo>
                <a:lnTo>
                  <a:pt x="3903446" y="2927558"/>
                </a:lnTo>
                <a:lnTo>
                  <a:pt x="3903445" y="2927558"/>
                </a:lnTo>
                <a:lnTo>
                  <a:pt x="3903445" y="2927557"/>
                </a:lnTo>
                <a:lnTo>
                  <a:pt x="1951714" y="2927557"/>
                </a:lnTo>
                <a:lnTo>
                  <a:pt x="1951714" y="975855"/>
                </a:lnTo>
                <a:lnTo>
                  <a:pt x="1951713" y="975855"/>
                </a:lnTo>
                <a:lnTo>
                  <a:pt x="1951713" y="975854"/>
                </a:lnTo>
                <a:lnTo>
                  <a:pt x="975849" y="975854"/>
                </a:lnTo>
                <a:close/>
              </a:path>
            </a:pathLst>
          </a:custGeom>
        </p:spPr>
        <p:txBody>
          <a:bodyPr wrap="square">
            <a:noAutofit/>
          </a:bodyPr>
          <a:lstStyle>
            <a:lvl1pPr>
              <a:defRPr sz="1200"/>
            </a:lvl1pPr>
          </a:lstStyle>
          <a:p>
            <a:endParaRPr lang="en-US"/>
          </a:p>
        </p:txBody>
      </p:sp>
      <p:sp>
        <p:nvSpPr>
          <p:cNvPr id="2" name="Footer Placeholder 1">
            <a:extLst>
              <a:ext uri="{FF2B5EF4-FFF2-40B4-BE49-F238E27FC236}">
                <a16:creationId xmlns:a16="http://schemas.microsoft.com/office/drawing/2014/main" id="{1A3265ED-AAE1-8CA1-41BE-FA8A555AE727}"/>
              </a:ext>
            </a:extLst>
          </p:cNvPr>
          <p:cNvSpPr>
            <a:spLocks noGrp="1"/>
          </p:cNvSpPr>
          <p:nvPr>
            <p:ph type="ftr" sz="quarter" idx="18"/>
          </p:nvPr>
        </p:nvSpPr>
        <p:spPr/>
        <p:txBody>
          <a:bodyPr/>
          <a:lstStyle/>
          <a:p>
            <a:r>
              <a:rPr lang="en-US"/>
              <a:t> </a:t>
            </a:r>
          </a:p>
        </p:txBody>
      </p:sp>
      <p:sp>
        <p:nvSpPr>
          <p:cNvPr id="10" name="Slide Number Placeholder 1">
            <a:extLst>
              <a:ext uri="{FF2B5EF4-FFF2-40B4-BE49-F238E27FC236}">
                <a16:creationId xmlns:a16="http://schemas.microsoft.com/office/drawing/2014/main" id="{C48F6A01-83AD-393A-9AA8-530D937579E1}"/>
              </a:ext>
            </a:extLst>
          </p:cNvPr>
          <p:cNvSpPr>
            <a:spLocks noGrp="1"/>
          </p:cNvSpPr>
          <p:nvPr>
            <p:ph type="sldNum" sz="quarter" idx="1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F7D73FB4-C798-A90D-50FF-1984E69787E5}"/>
              </a:ext>
            </a:extLst>
          </p:cNvPr>
          <p:cNvSpPr>
            <a:spLocks noGrp="1"/>
          </p:cNvSpPr>
          <p:nvPr>
            <p:ph type="dt" sz="half" idx="21"/>
          </p:nvPr>
        </p:nvSpPr>
        <p:spPr/>
        <p:txBody>
          <a:bodyPr/>
          <a:lstStyle/>
          <a:p>
            <a:endParaRPr lang="en-US"/>
          </a:p>
        </p:txBody>
      </p:sp>
      <p:sp>
        <p:nvSpPr>
          <p:cNvPr id="5" name="Title 1">
            <a:extLst>
              <a:ext uri="{FF2B5EF4-FFF2-40B4-BE49-F238E27FC236}">
                <a16:creationId xmlns:a16="http://schemas.microsoft.com/office/drawing/2014/main" id="{AB1599E9-80A7-81A2-0E04-C5C836B7805F}"/>
              </a:ext>
            </a:extLst>
          </p:cNvPr>
          <p:cNvSpPr>
            <a:spLocks noGrp="1"/>
          </p:cNvSpPr>
          <p:nvPr>
            <p:ph type="title" hasCustomPrompt="1"/>
          </p:nvPr>
        </p:nvSpPr>
        <p:spPr>
          <a:xfrm>
            <a:off x="457201" y="656802"/>
            <a:ext cx="7467600" cy="568748"/>
          </a:xfrm>
        </p:spPr>
        <p:txBody>
          <a:bodyPr rIns="274320"/>
          <a:lstStyle/>
          <a:p>
            <a:r>
              <a:rPr lang="en-US"/>
              <a:t>Headline Avenir Bold (36pt)</a:t>
            </a:r>
          </a:p>
        </p:txBody>
      </p:sp>
      <p:sp>
        <p:nvSpPr>
          <p:cNvPr id="8" name="Text Placeholder 9">
            <a:extLst>
              <a:ext uri="{FF2B5EF4-FFF2-40B4-BE49-F238E27FC236}">
                <a16:creationId xmlns:a16="http://schemas.microsoft.com/office/drawing/2014/main" id="{34B0270E-46C2-BC89-A8CB-3C4ACD82D41A}"/>
              </a:ext>
            </a:extLst>
          </p:cNvPr>
          <p:cNvSpPr>
            <a:spLocks noGrp="1"/>
          </p:cNvSpPr>
          <p:nvPr>
            <p:ph type="body" sz="quarter" idx="22" hasCustomPrompt="1"/>
          </p:nvPr>
        </p:nvSpPr>
        <p:spPr>
          <a:xfrm>
            <a:off x="457202" y="1225550"/>
            <a:ext cx="7467600" cy="603904"/>
          </a:xfrm>
        </p:spPr>
        <p:txBody>
          <a:bodyPr rIns="274320"/>
          <a:lstStyle/>
          <a:p>
            <a:pPr lvl="0"/>
            <a:r>
              <a:rPr lang="en-US"/>
              <a:t>Sub Title</a:t>
            </a:r>
          </a:p>
        </p:txBody>
      </p:sp>
      <p:sp>
        <p:nvSpPr>
          <p:cNvPr id="12" name="Text Placeholder 10">
            <a:extLst>
              <a:ext uri="{FF2B5EF4-FFF2-40B4-BE49-F238E27FC236}">
                <a16:creationId xmlns:a16="http://schemas.microsoft.com/office/drawing/2014/main" id="{2F8D0CA4-A71B-5596-E340-4E63911E156C}"/>
              </a:ext>
            </a:extLst>
          </p:cNvPr>
          <p:cNvSpPr>
            <a:spLocks noGrp="1"/>
          </p:cNvSpPr>
          <p:nvPr>
            <p:ph type="body" sz="quarter" idx="23" hasCustomPrompt="1"/>
          </p:nvPr>
        </p:nvSpPr>
        <p:spPr>
          <a:xfrm>
            <a:off x="457200" y="457200"/>
            <a:ext cx="5257823" cy="182563"/>
          </a:xfrm>
        </p:spPr>
        <p:txBody>
          <a:bodyPr>
            <a:noAutofit/>
          </a:bodyPr>
          <a:lstStyle>
            <a:lvl1pPr>
              <a:defRPr sz="1000" b="0" i="0">
                <a:solidFill>
                  <a:schemeClr val="tx2"/>
                </a:solidFill>
                <a:latin typeface="+mn-lt"/>
              </a:defRPr>
            </a:lvl1pPr>
          </a:lstStyle>
          <a:p>
            <a:pPr lvl="0"/>
            <a:r>
              <a:rPr lang="en-US"/>
              <a:t>Eyebrow</a:t>
            </a:r>
          </a:p>
        </p:txBody>
      </p:sp>
    </p:spTree>
    <p:extLst>
      <p:ext uri="{BB962C8B-B14F-4D97-AF65-F5344CB8AC3E}">
        <p14:creationId xmlns:p14="http://schemas.microsoft.com/office/powerpoint/2010/main" val="474778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02107-Content(Light)">
    <p:bg>
      <p:bgPr>
        <a:solidFill>
          <a:schemeClr val="bg1"/>
        </a:solidFill>
        <a:effectLst/>
      </p:bgPr>
    </p:bg>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95BFE729-3B4E-67D8-5DAA-9AB0931E0A51}"/>
              </a:ext>
            </a:extLst>
          </p:cNvPr>
          <p:cNvSpPr>
            <a:spLocks noGrp="1"/>
          </p:cNvSpPr>
          <p:nvPr>
            <p:ph idx="1" hasCustomPrompt="1"/>
          </p:nvPr>
        </p:nvSpPr>
        <p:spPr>
          <a:xfrm>
            <a:off x="1" y="0"/>
            <a:ext cx="4114800" cy="6858000"/>
          </a:xfrm>
          <a:prstGeom prst="rect">
            <a:avLst/>
          </a:prstGeom>
        </p:spPr>
        <p:txBody>
          <a:bodyPr vert="horz" lIns="457200" tIns="457200" rIns="45720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Conten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4282459" y="1981200"/>
            <a:ext cx="3642341" cy="4419600"/>
          </a:xfrm>
          <a:prstGeom prst="rect">
            <a:avLst/>
          </a:prstGeom>
        </p:spPr>
        <p:txBody>
          <a:bodyPr vert="horz" lIns="18288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Content Placeholder 1">
            <a:extLst>
              <a:ext uri="{FF2B5EF4-FFF2-40B4-BE49-F238E27FC236}">
                <a16:creationId xmlns:a16="http://schemas.microsoft.com/office/drawing/2014/main" id="{6A441098-56C1-888D-B836-15158E4BAC0B}"/>
              </a:ext>
            </a:extLst>
          </p:cNvPr>
          <p:cNvSpPr>
            <a:spLocks noGrp="1"/>
          </p:cNvSpPr>
          <p:nvPr>
            <p:ph idx="14" hasCustomPrompt="1"/>
          </p:nvPr>
        </p:nvSpPr>
        <p:spPr>
          <a:xfrm>
            <a:off x="8077199" y="1981200"/>
            <a:ext cx="3657601" cy="4419600"/>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5" name="Picture Placeholder 1">
            <a:extLst>
              <a:ext uri="{FF2B5EF4-FFF2-40B4-BE49-F238E27FC236}">
                <a16:creationId xmlns:a16="http://schemas.microsoft.com/office/drawing/2014/main" id="{E2ABE7D6-1E17-26B3-6772-20DD3DA41249}"/>
              </a:ext>
            </a:extLst>
          </p:cNvPr>
          <p:cNvSpPr>
            <a:spLocks noGrp="1"/>
          </p:cNvSpPr>
          <p:nvPr>
            <p:ph type="pic" sz="quarter" idx="20"/>
          </p:nvPr>
        </p:nvSpPr>
        <p:spPr>
          <a:xfrm>
            <a:off x="330629" y="1242905"/>
            <a:ext cx="3633905" cy="3633895"/>
          </a:xfrm>
          <a:custGeom>
            <a:avLst/>
            <a:gdLst>
              <a:gd name="connsiteX0" fmla="*/ 0 w 4879317"/>
              <a:gd name="connsiteY0" fmla="*/ 975899 h 4879304"/>
              <a:gd name="connsiteX1" fmla="*/ 975865 w 4879317"/>
              <a:gd name="connsiteY1" fmla="*/ 975899 h 4879304"/>
              <a:gd name="connsiteX2" fmla="*/ 975865 w 4879317"/>
              <a:gd name="connsiteY2" fmla="*/ 3903456 h 4879304"/>
              <a:gd name="connsiteX3" fmla="*/ 975866 w 4879317"/>
              <a:gd name="connsiteY3" fmla="*/ 3903456 h 4879304"/>
              <a:gd name="connsiteX4" fmla="*/ 975866 w 4879317"/>
              <a:gd name="connsiteY4" fmla="*/ 3903457 h 4879304"/>
              <a:gd name="connsiteX5" fmla="*/ 3903468 w 4879317"/>
              <a:gd name="connsiteY5" fmla="*/ 3903457 h 4879304"/>
              <a:gd name="connsiteX6" fmla="*/ 3903468 w 4879317"/>
              <a:gd name="connsiteY6" fmla="*/ 4879304 h 4879304"/>
              <a:gd name="connsiteX7" fmla="*/ 731900 w 4879317"/>
              <a:gd name="connsiteY7" fmla="*/ 4879304 h 4879304"/>
              <a:gd name="connsiteX8" fmla="*/ 322688 w 4879317"/>
              <a:gd name="connsiteY8" fmla="*/ 4754310 h 4879304"/>
              <a:gd name="connsiteX9" fmla="*/ 214369 w 4879317"/>
              <a:gd name="connsiteY9" fmla="*/ 4664940 h 4879304"/>
              <a:gd name="connsiteX10" fmla="*/ 124998 w 4879317"/>
              <a:gd name="connsiteY10" fmla="*/ 4556624 h 4879304"/>
              <a:gd name="connsiteX11" fmla="*/ 0 w 4879317"/>
              <a:gd name="connsiteY11" fmla="*/ 4147421 h 4879304"/>
              <a:gd name="connsiteX12" fmla="*/ 975849 w 4879317"/>
              <a:gd name="connsiteY12" fmla="*/ 0 h 4879304"/>
              <a:gd name="connsiteX13" fmla="*/ 2195680 w 4879317"/>
              <a:gd name="connsiteY13" fmla="*/ 0 h 4879304"/>
              <a:gd name="connsiteX14" fmla="*/ 2480569 w 4879317"/>
              <a:gd name="connsiteY14" fmla="*/ 57516 h 4879304"/>
              <a:gd name="connsiteX15" fmla="*/ 2604892 w 4879317"/>
              <a:gd name="connsiteY15" fmla="*/ 124995 h 4879304"/>
              <a:gd name="connsiteX16" fmla="*/ 2713211 w 4879317"/>
              <a:gd name="connsiteY16" fmla="*/ 214364 h 4879304"/>
              <a:gd name="connsiteX17" fmla="*/ 2927580 w 4879317"/>
              <a:gd name="connsiteY17" fmla="*/ 731888 h 4879304"/>
              <a:gd name="connsiteX18" fmla="*/ 2927580 w 4879317"/>
              <a:gd name="connsiteY18" fmla="*/ 1951702 h 4879304"/>
              <a:gd name="connsiteX19" fmla="*/ 2927581 w 4879317"/>
              <a:gd name="connsiteY19" fmla="*/ 1951702 h 4879304"/>
              <a:gd name="connsiteX20" fmla="*/ 2927581 w 4879317"/>
              <a:gd name="connsiteY20" fmla="*/ 1951703 h 4879304"/>
              <a:gd name="connsiteX21" fmla="*/ 4147417 w 4879317"/>
              <a:gd name="connsiteY21" fmla="*/ 1951703 h 4879304"/>
              <a:gd name="connsiteX22" fmla="*/ 4556630 w 4879317"/>
              <a:gd name="connsiteY22" fmla="*/ 2076699 h 4879304"/>
              <a:gd name="connsiteX23" fmla="*/ 4664949 w 4879317"/>
              <a:gd name="connsiteY23" fmla="*/ 2166068 h 4879304"/>
              <a:gd name="connsiteX24" fmla="*/ 4754320 w 4879317"/>
              <a:gd name="connsiteY24" fmla="*/ 2274386 h 4879304"/>
              <a:gd name="connsiteX25" fmla="*/ 4879317 w 4879317"/>
              <a:gd name="connsiteY25" fmla="*/ 2683593 h 4879304"/>
              <a:gd name="connsiteX26" fmla="*/ 4879317 w 4879317"/>
              <a:gd name="connsiteY26" fmla="*/ 3903406 h 4879304"/>
              <a:gd name="connsiteX27" fmla="*/ 3903446 w 4879317"/>
              <a:gd name="connsiteY27" fmla="*/ 3903406 h 4879304"/>
              <a:gd name="connsiteX28" fmla="*/ 3903446 w 4879317"/>
              <a:gd name="connsiteY28" fmla="*/ 2927558 h 4879304"/>
              <a:gd name="connsiteX29" fmla="*/ 3903445 w 4879317"/>
              <a:gd name="connsiteY29" fmla="*/ 2927558 h 4879304"/>
              <a:gd name="connsiteX30" fmla="*/ 3903445 w 4879317"/>
              <a:gd name="connsiteY30" fmla="*/ 2927557 h 4879304"/>
              <a:gd name="connsiteX31" fmla="*/ 1951714 w 4879317"/>
              <a:gd name="connsiteY31" fmla="*/ 2927557 h 4879304"/>
              <a:gd name="connsiteX32" fmla="*/ 1951714 w 4879317"/>
              <a:gd name="connsiteY32" fmla="*/ 975855 h 4879304"/>
              <a:gd name="connsiteX33" fmla="*/ 1951713 w 4879317"/>
              <a:gd name="connsiteY33" fmla="*/ 975855 h 4879304"/>
              <a:gd name="connsiteX34" fmla="*/ 1951713 w 4879317"/>
              <a:gd name="connsiteY34" fmla="*/ 975854 h 4879304"/>
              <a:gd name="connsiteX35" fmla="*/ 975849 w 4879317"/>
              <a:gd name="connsiteY35" fmla="*/ 975854 h 48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879317" h="4879304">
                <a:moveTo>
                  <a:pt x="0" y="975899"/>
                </a:moveTo>
                <a:lnTo>
                  <a:pt x="975865" y="975899"/>
                </a:lnTo>
                <a:lnTo>
                  <a:pt x="975865" y="3903456"/>
                </a:lnTo>
                <a:lnTo>
                  <a:pt x="975866" y="3903456"/>
                </a:lnTo>
                <a:lnTo>
                  <a:pt x="975866" y="3903457"/>
                </a:lnTo>
                <a:lnTo>
                  <a:pt x="3903468" y="3903457"/>
                </a:lnTo>
                <a:lnTo>
                  <a:pt x="3903468" y="4879304"/>
                </a:lnTo>
                <a:lnTo>
                  <a:pt x="731900" y="4879304"/>
                </a:lnTo>
                <a:cubicBezTo>
                  <a:pt x="580319" y="4879304"/>
                  <a:pt x="439500" y="4833225"/>
                  <a:pt x="322688" y="4754310"/>
                </a:cubicBezTo>
                <a:lnTo>
                  <a:pt x="214369" y="4664940"/>
                </a:lnTo>
                <a:lnTo>
                  <a:pt x="124998" y="4556624"/>
                </a:lnTo>
                <a:cubicBezTo>
                  <a:pt x="46081" y="4439815"/>
                  <a:pt x="0" y="4298999"/>
                  <a:pt x="0" y="4147421"/>
                </a:cubicBezTo>
                <a:close/>
                <a:moveTo>
                  <a:pt x="975849" y="0"/>
                </a:moveTo>
                <a:lnTo>
                  <a:pt x="2195680" y="0"/>
                </a:lnTo>
                <a:cubicBezTo>
                  <a:pt x="2296735" y="0"/>
                  <a:pt x="2393006" y="20480"/>
                  <a:pt x="2480569" y="57516"/>
                </a:cubicBezTo>
                <a:lnTo>
                  <a:pt x="2604892" y="124995"/>
                </a:lnTo>
                <a:lnTo>
                  <a:pt x="2713211" y="214364"/>
                </a:lnTo>
                <a:cubicBezTo>
                  <a:pt x="2845659" y="346810"/>
                  <a:pt x="2927580" y="529783"/>
                  <a:pt x="2927580" y="731888"/>
                </a:cubicBezTo>
                <a:lnTo>
                  <a:pt x="2927580" y="1951702"/>
                </a:lnTo>
                <a:lnTo>
                  <a:pt x="2927581" y="1951702"/>
                </a:lnTo>
                <a:lnTo>
                  <a:pt x="2927581" y="1951703"/>
                </a:lnTo>
                <a:lnTo>
                  <a:pt x="4147417" y="1951703"/>
                </a:lnTo>
                <a:cubicBezTo>
                  <a:pt x="4298999" y="1951703"/>
                  <a:pt x="4439818" y="1997783"/>
                  <a:pt x="4556630" y="2076699"/>
                </a:cubicBezTo>
                <a:lnTo>
                  <a:pt x="4664949" y="2166068"/>
                </a:lnTo>
                <a:lnTo>
                  <a:pt x="4754320" y="2274386"/>
                </a:lnTo>
                <a:cubicBezTo>
                  <a:pt x="4833237" y="2391196"/>
                  <a:pt x="4879317" y="2532013"/>
                  <a:pt x="4879317" y="2683593"/>
                </a:cubicBezTo>
                <a:lnTo>
                  <a:pt x="4879317" y="3903406"/>
                </a:lnTo>
                <a:lnTo>
                  <a:pt x="3903446" y="3903406"/>
                </a:lnTo>
                <a:lnTo>
                  <a:pt x="3903446" y="2927558"/>
                </a:lnTo>
                <a:lnTo>
                  <a:pt x="3903445" y="2927558"/>
                </a:lnTo>
                <a:lnTo>
                  <a:pt x="3903445" y="2927557"/>
                </a:lnTo>
                <a:lnTo>
                  <a:pt x="1951714" y="2927557"/>
                </a:lnTo>
                <a:lnTo>
                  <a:pt x="1951714" y="975855"/>
                </a:lnTo>
                <a:lnTo>
                  <a:pt x="1951713" y="975855"/>
                </a:lnTo>
                <a:lnTo>
                  <a:pt x="1951713" y="975854"/>
                </a:lnTo>
                <a:lnTo>
                  <a:pt x="975849" y="975854"/>
                </a:lnTo>
                <a:close/>
              </a:path>
            </a:pathLst>
          </a:custGeom>
        </p:spPr>
        <p:txBody>
          <a:bodyPr wrap="square">
            <a:noAutofit/>
          </a:bodyPr>
          <a:lstStyle>
            <a:lvl1pPr>
              <a:defRPr sz="1200"/>
            </a:lvl1pPr>
          </a:lstStyle>
          <a:p>
            <a:endParaRPr lang="en-US"/>
          </a:p>
        </p:txBody>
      </p:sp>
      <p:sp>
        <p:nvSpPr>
          <p:cNvPr id="2" name="Footer Placeholder 1">
            <a:extLst>
              <a:ext uri="{FF2B5EF4-FFF2-40B4-BE49-F238E27FC236}">
                <a16:creationId xmlns:a16="http://schemas.microsoft.com/office/drawing/2014/main" id="{FEF779C9-573A-945D-781E-F5950DA64984}"/>
              </a:ext>
            </a:extLst>
          </p:cNvPr>
          <p:cNvSpPr>
            <a:spLocks noGrp="1"/>
          </p:cNvSpPr>
          <p:nvPr>
            <p:ph type="ftr" sz="quarter" idx="18"/>
          </p:nvPr>
        </p:nvSpPr>
        <p:spPr/>
        <p:txBody>
          <a:bodyPr/>
          <a:lstStyle/>
          <a:p>
            <a:r>
              <a:rPr lang="en-US"/>
              <a:t> </a:t>
            </a:r>
          </a:p>
        </p:txBody>
      </p:sp>
      <p:sp>
        <p:nvSpPr>
          <p:cNvPr id="4" name="Slide Number Placeholder 3">
            <a:extLst>
              <a:ext uri="{FF2B5EF4-FFF2-40B4-BE49-F238E27FC236}">
                <a16:creationId xmlns:a16="http://schemas.microsoft.com/office/drawing/2014/main" id="{AA77A372-7C32-95EF-4FFB-707A6E0EAA03}"/>
              </a:ext>
            </a:extLst>
          </p:cNvPr>
          <p:cNvSpPr>
            <a:spLocks noGrp="1"/>
          </p:cNvSpPr>
          <p:nvPr>
            <p:ph type="sldNum" sz="quarter" idx="1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231FCF1C-A73B-B207-D642-31EC0D79F500}"/>
              </a:ext>
            </a:extLst>
          </p:cNvPr>
          <p:cNvSpPr>
            <a:spLocks noGrp="1"/>
          </p:cNvSpPr>
          <p:nvPr>
            <p:ph type="dt" sz="half" idx="21"/>
          </p:nvPr>
        </p:nvSpPr>
        <p:spPr/>
        <p:txBody>
          <a:bodyPr/>
          <a:lstStyle/>
          <a:p>
            <a:endParaRPr lang="en-US"/>
          </a:p>
        </p:txBody>
      </p:sp>
      <p:sp>
        <p:nvSpPr>
          <p:cNvPr id="8" name="Text Placeholder 10">
            <a:extLst>
              <a:ext uri="{FF2B5EF4-FFF2-40B4-BE49-F238E27FC236}">
                <a16:creationId xmlns:a16="http://schemas.microsoft.com/office/drawing/2014/main" id="{27BFB404-9274-19FF-744D-EE81C56A53F6}"/>
              </a:ext>
            </a:extLst>
          </p:cNvPr>
          <p:cNvSpPr>
            <a:spLocks noGrp="1"/>
          </p:cNvSpPr>
          <p:nvPr>
            <p:ph type="body" sz="quarter" idx="15" hasCustomPrompt="1"/>
          </p:nvPr>
        </p:nvSpPr>
        <p:spPr>
          <a:xfrm>
            <a:off x="4273550" y="457200"/>
            <a:ext cx="7461250" cy="182563"/>
          </a:xfrm>
        </p:spPr>
        <p:txBody>
          <a:bodyPr lIns="182880" rIns="182880">
            <a:noAutofit/>
          </a:bodyPr>
          <a:lstStyle>
            <a:lvl1pPr>
              <a:defRPr sz="1000" b="0">
                <a:solidFill>
                  <a:schemeClr val="tx2"/>
                </a:solidFill>
              </a:defRPr>
            </a:lvl1pPr>
          </a:lstStyle>
          <a:p>
            <a:pPr lvl="0"/>
            <a:r>
              <a:rPr lang="en-US"/>
              <a:t>Eyebrow</a:t>
            </a:r>
          </a:p>
        </p:txBody>
      </p:sp>
      <p:sp>
        <p:nvSpPr>
          <p:cNvPr id="10" name="Title 1">
            <a:extLst>
              <a:ext uri="{FF2B5EF4-FFF2-40B4-BE49-F238E27FC236}">
                <a16:creationId xmlns:a16="http://schemas.microsoft.com/office/drawing/2014/main" id="{EA15170E-BF84-E9E0-11E0-18B18F9FAD15}"/>
              </a:ext>
            </a:extLst>
          </p:cNvPr>
          <p:cNvSpPr>
            <a:spLocks noGrp="1"/>
          </p:cNvSpPr>
          <p:nvPr>
            <p:ph type="title" hasCustomPrompt="1"/>
          </p:nvPr>
        </p:nvSpPr>
        <p:spPr>
          <a:xfrm>
            <a:off x="4273550" y="656802"/>
            <a:ext cx="7461250" cy="568748"/>
          </a:xfrm>
        </p:spPr>
        <p:txBody>
          <a:bodyPr lIns="182880" rIns="182880"/>
          <a:lstStyle/>
          <a:p>
            <a:r>
              <a:rPr lang="en-US"/>
              <a:t>Headline Avenir Bold (36pt)</a:t>
            </a:r>
          </a:p>
        </p:txBody>
      </p:sp>
      <p:sp>
        <p:nvSpPr>
          <p:cNvPr id="11" name="Text Placeholder 9">
            <a:extLst>
              <a:ext uri="{FF2B5EF4-FFF2-40B4-BE49-F238E27FC236}">
                <a16:creationId xmlns:a16="http://schemas.microsoft.com/office/drawing/2014/main" id="{AE95F27B-9EA2-B07F-E13B-84051D6FE564}"/>
              </a:ext>
            </a:extLst>
          </p:cNvPr>
          <p:cNvSpPr>
            <a:spLocks noGrp="1"/>
          </p:cNvSpPr>
          <p:nvPr>
            <p:ph type="body" sz="quarter" idx="20" hasCustomPrompt="1"/>
          </p:nvPr>
        </p:nvSpPr>
        <p:spPr>
          <a:xfrm>
            <a:off x="4273551" y="1225550"/>
            <a:ext cx="7461250" cy="603904"/>
          </a:xfrm>
        </p:spPr>
        <p:txBody>
          <a:bodyPr lIns="182880" rIns="182880"/>
          <a:lstStyle/>
          <a:p>
            <a:pPr lvl="0"/>
            <a:r>
              <a:rPr lang="en-US"/>
              <a:t>Sub Title</a:t>
            </a:r>
          </a:p>
        </p:txBody>
      </p:sp>
    </p:spTree>
    <p:extLst>
      <p:ext uri="{BB962C8B-B14F-4D97-AF65-F5344CB8AC3E}">
        <p14:creationId xmlns:p14="http://schemas.microsoft.com/office/powerpoint/2010/main" val="4235416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02109-Images-Two(Light)">
    <p:bg>
      <p:bgPr>
        <a:solidFill>
          <a:schemeClr val="bg1"/>
        </a:solidFill>
        <a:effectLst/>
      </p:bgPr>
    </p:bg>
    <p:spTree>
      <p:nvGrpSpPr>
        <p:cNvPr id="1" name=""/>
        <p:cNvGrpSpPr/>
        <p:nvPr/>
      </p:nvGrpSpPr>
      <p:grpSpPr>
        <a:xfrm>
          <a:off x="0" y="0"/>
          <a:ext cx="0" cy="0"/>
          <a:chOff x="0" y="0"/>
          <a:chExt cx="0" cy="0"/>
        </a:xfrm>
      </p:grpSpPr>
      <p:sp>
        <p:nvSpPr>
          <p:cNvPr id="7" name="Picture Placeholder 1">
            <a:extLst>
              <a:ext uri="{FF2B5EF4-FFF2-40B4-BE49-F238E27FC236}">
                <a16:creationId xmlns:a16="http://schemas.microsoft.com/office/drawing/2014/main" id="{191D79D6-94B7-5AED-C668-D10F167613A5}"/>
              </a:ext>
            </a:extLst>
          </p:cNvPr>
          <p:cNvSpPr>
            <a:spLocks noGrp="1"/>
          </p:cNvSpPr>
          <p:nvPr>
            <p:ph type="pic" sz="quarter" idx="19"/>
          </p:nvPr>
        </p:nvSpPr>
        <p:spPr>
          <a:xfrm>
            <a:off x="457199" y="1417638"/>
            <a:ext cx="6515101" cy="4754562"/>
          </a:xfrm>
        </p:spPr>
        <p:txBody>
          <a:bodyPr/>
          <a:lstStyle/>
          <a:p>
            <a:endParaRPr lang="en-US"/>
          </a:p>
        </p:txBody>
      </p:sp>
      <p:sp>
        <p:nvSpPr>
          <p:cNvPr id="8" name="Picture Placeholder 2">
            <a:extLst>
              <a:ext uri="{FF2B5EF4-FFF2-40B4-BE49-F238E27FC236}">
                <a16:creationId xmlns:a16="http://schemas.microsoft.com/office/drawing/2014/main" id="{0E8313D9-E0EC-88F5-BAF5-0FB4939CE608}"/>
              </a:ext>
            </a:extLst>
          </p:cNvPr>
          <p:cNvSpPr>
            <a:spLocks noGrp="1"/>
          </p:cNvSpPr>
          <p:nvPr>
            <p:ph type="pic" sz="quarter" idx="20"/>
          </p:nvPr>
        </p:nvSpPr>
        <p:spPr>
          <a:xfrm>
            <a:off x="7124700" y="1417638"/>
            <a:ext cx="4610100" cy="4754531"/>
          </a:xfrm>
        </p:spPr>
        <p:txBody>
          <a:bodyPr/>
          <a:lstStyle/>
          <a:p>
            <a:endParaRPr lang="en-US"/>
          </a:p>
        </p:txBody>
      </p:sp>
      <p:sp>
        <p:nvSpPr>
          <p:cNvPr id="2" name="Footer Placeholder 1">
            <a:extLst>
              <a:ext uri="{FF2B5EF4-FFF2-40B4-BE49-F238E27FC236}">
                <a16:creationId xmlns:a16="http://schemas.microsoft.com/office/drawing/2014/main" id="{E9284C6C-A01B-1CC0-31CF-0FF74DB0BFAF}"/>
              </a:ext>
            </a:extLst>
          </p:cNvPr>
          <p:cNvSpPr>
            <a:spLocks noGrp="1"/>
          </p:cNvSpPr>
          <p:nvPr>
            <p:ph type="ftr" sz="quarter" idx="21"/>
          </p:nvPr>
        </p:nvSpPr>
        <p:spPr/>
        <p:txBody>
          <a:bodyPr/>
          <a:lstStyle/>
          <a:p>
            <a:r>
              <a:rPr lang="en-US"/>
              <a:t> </a:t>
            </a:r>
          </a:p>
        </p:txBody>
      </p:sp>
      <p:sp>
        <p:nvSpPr>
          <p:cNvPr id="6" name="Slide Number Placeholder 1">
            <a:extLst>
              <a:ext uri="{FF2B5EF4-FFF2-40B4-BE49-F238E27FC236}">
                <a16:creationId xmlns:a16="http://schemas.microsoft.com/office/drawing/2014/main" id="{F3339155-773A-C68D-5B29-29062D8DE744}"/>
              </a:ext>
            </a:extLst>
          </p:cNvPr>
          <p:cNvSpPr>
            <a:spLocks noGrp="1"/>
          </p:cNvSpPr>
          <p:nvPr>
            <p:ph type="sldNum" sz="quarter" idx="22"/>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B1564363-3EDC-7EC0-376F-D3ECE3598809}"/>
              </a:ext>
            </a:extLst>
          </p:cNvPr>
          <p:cNvSpPr>
            <a:spLocks noGrp="1"/>
          </p:cNvSpPr>
          <p:nvPr>
            <p:ph type="dt" sz="half" idx="23"/>
          </p:nvPr>
        </p:nvSpPr>
        <p:spPr/>
        <p:txBody>
          <a:bodyPr/>
          <a:lstStyle/>
          <a:p>
            <a:endParaRPr lang="en-US"/>
          </a:p>
        </p:txBody>
      </p:sp>
      <p:sp>
        <p:nvSpPr>
          <p:cNvPr id="4" name="Text Placeholder 10">
            <a:extLst>
              <a:ext uri="{FF2B5EF4-FFF2-40B4-BE49-F238E27FC236}">
                <a16:creationId xmlns:a16="http://schemas.microsoft.com/office/drawing/2014/main" id="{5840723B-2D38-19C5-CD6E-EC84D74BA329}"/>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158412BD-2E30-CE77-E24D-19D61E641ADD}"/>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3185430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02111-Images-3A(Light)">
    <p:bg>
      <p:bgPr>
        <a:solidFill>
          <a:schemeClr val="bg1"/>
        </a:solidFill>
        <a:effectLst/>
      </p:bgPr>
    </p:bg>
    <p:spTree>
      <p:nvGrpSpPr>
        <p:cNvPr id="1" name=""/>
        <p:cNvGrpSpPr/>
        <p:nvPr/>
      </p:nvGrpSpPr>
      <p:grpSpPr>
        <a:xfrm>
          <a:off x="0" y="0"/>
          <a:ext cx="0" cy="0"/>
          <a:chOff x="0" y="0"/>
          <a:chExt cx="0" cy="0"/>
        </a:xfrm>
      </p:grpSpPr>
      <p:sp>
        <p:nvSpPr>
          <p:cNvPr id="7" name="Picture Placeholder 1">
            <a:extLst>
              <a:ext uri="{FF2B5EF4-FFF2-40B4-BE49-F238E27FC236}">
                <a16:creationId xmlns:a16="http://schemas.microsoft.com/office/drawing/2014/main" id="{191D79D6-94B7-5AED-C668-D10F167613A5}"/>
              </a:ext>
            </a:extLst>
          </p:cNvPr>
          <p:cNvSpPr>
            <a:spLocks noGrp="1"/>
          </p:cNvSpPr>
          <p:nvPr>
            <p:ph type="pic" sz="quarter" idx="19"/>
          </p:nvPr>
        </p:nvSpPr>
        <p:spPr>
          <a:xfrm>
            <a:off x="457200" y="1417638"/>
            <a:ext cx="6515100" cy="4754562"/>
          </a:xfrm>
        </p:spPr>
        <p:txBody>
          <a:bodyPr/>
          <a:lstStyle/>
          <a:p>
            <a:endParaRPr lang="en-US"/>
          </a:p>
        </p:txBody>
      </p:sp>
      <p:sp>
        <p:nvSpPr>
          <p:cNvPr id="8" name="Picture Placeholder 2">
            <a:extLst>
              <a:ext uri="{FF2B5EF4-FFF2-40B4-BE49-F238E27FC236}">
                <a16:creationId xmlns:a16="http://schemas.microsoft.com/office/drawing/2014/main" id="{0E8313D9-E0EC-88F5-BAF5-0FB4939CE608}"/>
              </a:ext>
            </a:extLst>
          </p:cNvPr>
          <p:cNvSpPr>
            <a:spLocks noGrp="1"/>
          </p:cNvSpPr>
          <p:nvPr>
            <p:ph type="pic" sz="quarter" idx="20"/>
          </p:nvPr>
        </p:nvSpPr>
        <p:spPr>
          <a:xfrm>
            <a:off x="7124700" y="1417639"/>
            <a:ext cx="4610100" cy="2286000"/>
          </a:xfrm>
        </p:spPr>
        <p:txBody>
          <a:bodyPr/>
          <a:lstStyle/>
          <a:p>
            <a:endParaRPr lang="en-US"/>
          </a:p>
        </p:txBody>
      </p:sp>
      <p:sp>
        <p:nvSpPr>
          <p:cNvPr id="9" name="Picture Placeholder 3">
            <a:extLst>
              <a:ext uri="{FF2B5EF4-FFF2-40B4-BE49-F238E27FC236}">
                <a16:creationId xmlns:a16="http://schemas.microsoft.com/office/drawing/2014/main" id="{61081813-4E06-79E5-48DC-E53811F6E9F4}"/>
              </a:ext>
            </a:extLst>
          </p:cNvPr>
          <p:cNvSpPr>
            <a:spLocks noGrp="1"/>
          </p:cNvSpPr>
          <p:nvPr>
            <p:ph type="pic" sz="quarter" idx="21"/>
          </p:nvPr>
        </p:nvSpPr>
        <p:spPr>
          <a:xfrm>
            <a:off x="7124700" y="3886200"/>
            <a:ext cx="4608576" cy="2286000"/>
          </a:xfrm>
        </p:spPr>
        <p:txBody>
          <a:bodyPr/>
          <a:lstStyle/>
          <a:p>
            <a:endParaRPr lang="en-US"/>
          </a:p>
        </p:txBody>
      </p:sp>
      <p:sp>
        <p:nvSpPr>
          <p:cNvPr id="2" name="Footer Placeholder 1">
            <a:extLst>
              <a:ext uri="{FF2B5EF4-FFF2-40B4-BE49-F238E27FC236}">
                <a16:creationId xmlns:a16="http://schemas.microsoft.com/office/drawing/2014/main" id="{99F54120-044C-87C1-DDFC-90663917E8B4}"/>
              </a:ext>
            </a:extLst>
          </p:cNvPr>
          <p:cNvSpPr>
            <a:spLocks noGrp="1"/>
          </p:cNvSpPr>
          <p:nvPr>
            <p:ph type="ftr" sz="quarter" idx="22"/>
          </p:nvPr>
        </p:nvSpPr>
        <p:spPr/>
        <p:txBody>
          <a:bodyPr/>
          <a:lstStyle/>
          <a:p>
            <a:r>
              <a:rPr lang="en-US"/>
              <a:t> </a:t>
            </a:r>
          </a:p>
        </p:txBody>
      </p:sp>
      <p:sp>
        <p:nvSpPr>
          <p:cNvPr id="6" name="Slide Number Placeholder 1">
            <a:extLst>
              <a:ext uri="{FF2B5EF4-FFF2-40B4-BE49-F238E27FC236}">
                <a16:creationId xmlns:a16="http://schemas.microsoft.com/office/drawing/2014/main" id="{EBBB9E76-56EA-2189-E1EB-C7F1F2286A07}"/>
              </a:ext>
            </a:extLst>
          </p:cNvPr>
          <p:cNvSpPr>
            <a:spLocks noGrp="1"/>
          </p:cNvSpPr>
          <p:nvPr>
            <p:ph type="sldNum" sz="quarter" idx="23"/>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6DD24B21-AB86-91BF-F8E8-A27781117D94}"/>
              </a:ext>
            </a:extLst>
          </p:cNvPr>
          <p:cNvSpPr>
            <a:spLocks noGrp="1"/>
          </p:cNvSpPr>
          <p:nvPr>
            <p:ph type="dt" sz="half" idx="24"/>
          </p:nvPr>
        </p:nvSpPr>
        <p:spPr/>
        <p:txBody>
          <a:bodyPr/>
          <a:lstStyle/>
          <a:p>
            <a:endParaRPr lang="en-US"/>
          </a:p>
        </p:txBody>
      </p:sp>
      <p:sp>
        <p:nvSpPr>
          <p:cNvPr id="4" name="Text Placeholder 10">
            <a:extLst>
              <a:ext uri="{FF2B5EF4-FFF2-40B4-BE49-F238E27FC236}">
                <a16:creationId xmlns:a16="http://schemas.microsoft.com/office/drawing/2014/main" id="{3E010364-F9F9-69E2-DCAA-011DA4C6CCE8}"/>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5A1C1D2E-743A-14C1-EDF4-83174B44BE87}"/>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1497851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02113-Images-3B(Light)">
    <p:bg>
      <p:bgPr>
        <a:solidFill>
          <a:schemeClr val="bg1"/>
        </a:solidFill>
        <a:effectLst/>
      </p:bgPr>
    </p:bg>
    <p:spTree>
      <p:nvGrpSpPr>
        <p:cNvPr id="1" name=""/>
        <p:cNvGrpSpPr/>
        <p:nvPr/>
      </p:nvGrpSpPr>
      <p:grpSpPr>
        <a:xfrm>
          <a:off x="0" y="0"/>
          <a:ext cx="0" cy="0"/>
          <a:chOff x="0" y="0"/>
          <a:chExt cx="0" cy="0"/>
        </a:xfrm>
      </p:grpSpPr>
      <p:sp>
        <p:nvSpPr>
          <p:cNvPr id="11" name="Picture Placeholder 1">
            <a:extLst>
              <a:ext uri="{FF2B5EF4-FFF2-40B4-BE49-F238E27FC236}">
                <a16:creationId xmlns:a16="http://schemas.microsoft.com/office/drawing/2014/main" id="{2EABDA34-7B1B-B5CD-4067-190D118638FE}"/>
              </a:ext>
            </a:extLst>
          </p:cNvPr>
          <p:cNvSpPr>
            <a:spLocks noGrp="1"/>
          </p:cNvSpPr>
          <p:nvPr>
            <p:ph type="pic" sz="quarter" idx="27"/>
          </p:nvPr>
        </p:nvSpPr>
        <p:spPr>
          <a:xfrm>
            <a:off x="457200" y="1417342"/>
            <a:ext cx="7467600" cy="4754828"/>
          </a:xfrm>
        </p:spPr>
        <p:txBody>
          <a:bodyPr/>
          <a:lstStyle/>
          <a:p>
            <a:endParaRPr lang="en-US"/>
          </a:p>
        </p:txBody>
      </p:sp>
      <p:sp>
        <p:nvSpPr>
          <p:cNvPr id="7" name="Picture Placeholder 2">
            <a:extLst>
              <a:ext uri="{FF2B5EF4-FFF2-40B4-BE49-F238E27FC236}">
                <a16:creationId xmlns:a16="http://schemas.microsoft.com/office/drawing/2014/main" id="{1E1913B1-02BC-6F2C-1C8D-800E1CE58E36}"/>
              </a:ext>
            </a:extLst>
          </p:cNvPr>
          <p:cNvSpPr>
            <a:spLocks noGrp="1"/>
          </p:cNvSpPr>
          <p:nvPr>
            <p:ph type="pic" sz="quarter" idx="26"/>
          </p:nvPr>
        </p:nvSpPr>
        <p:spPr>
          <a:xfrm>
            <a:off x="8077201" y="1417342"/>
            <a:ext cx="3657599" cy="2286000"/>
          </a:xfrm>
        </p:spPr>
        <p:txBody>
          <a:bodyPr/>
          <a:lstStyle/>
          <a:p>
            <a:endParaRPr lang="en-US"/>
          </a:p>
        </p:txBody>
      </p:sp>
      <p:sp>
        <p:nvSpPr>
          <p:cNvPr id="6" name="Picture Placeholder 3">
            <a:extLst>
              <a:ext uri="{FF2B5EF4-FFF2-40B4-BE49-F238E27FC236}">
                <a16:creationId xmlns:a16="http://schemas.microsoft.com/office/drawing/2014/main" id="{2DA0DD46-F890-285F-7E62-48A5DAB81AE8}"/>
              </a:ext>
            </a:extLst>
          </p:cNvPr>
          <p:cNvSpPr>
            <a:spLocks noGrp="1"/>
          </p:cNvSpPr>
          <p:nvPr>
            <p:ph type="pic" sz="quarter" idx="23"/>
          </p:nvPr>
        </p:nvSpPr>
        <p:spPr>
          <a:xfrm>
            <a:off x="8077201" y="3886200"/>
            <a:ext cx="3657599" cy="2286000"/>
          </a:xfrm>
        </p:spPr>
        <p:txBody>
          <a:bodyPr/>
          <a:lstStyle/>
          <a:p>
            <a:endParaRPr lang="en-US"/>
          </a:p>
        </p:txBody>
      </p:sp>
      <p:sp>
        <p:nvSpPr>
          <p:cNvPr id="2" name="Footer Placeholder 1">
            <a:extLst>
              <a:ext uri="{FF2B5EF4-FFF2-40B4-BE49-F238E27FC236}">
                <a16:creationId xmlns:a16="http://schemas.microsoft.com/office/drawing/2014/main" id="{36D247E4-F369-FF6F-6BEC-009CD30CAED2}"/>
              </a:ext>
            </a:extLst>
          </p:cNvPr>
          <p:cNvSpPr>
            <a:spLocks noGrp="1"/>
          </p:cNvSpPr>
          <p:nvPr>
            <p:ph type="ftr" sz="quarter" idx="28"/>
          </p:nvPr>
        </p:nvSpPr>
        <p:spPr/>
        <p:txBody>
          <a:bodyPr/>
          <a:lstStyle/>
          <a:p>
            <a:r>
              <a:rPr lang="en-US"/>
              <a:t> </a:t>
            </a:r>
          </a:p>
        </p:txBody>
      </p:sp>
      <p:sp>
        <p:nvSpPr>
          <p:cNvPr id="8" name="Slide Number Placeholder 1">
            <a:extLst>
              <a:ext uri="{FF2B5EF4-FFF2-40B4-BE49-F238E27FC236}">
                <a16:creationId xmlns:a16="http://schemas.microsoft.com/office/drawing/2014/main" id="{68F3A096-8794-4870-D9AA-AC7E9317C49A}"/>
              </a:ext>
            </a:extLst>
          </p:cNvPr>
          <p:cNvSpPr>
            <a:spLocks noGrp="1"/>
          </p:cNvSpPr>
          <p:nvPr>
            <p:ph type="sldNum" sz="quarter" idx="2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3C845F05-6552-7432-B4EE-ED5DA8063587}"/>
              </a:ext>
            </a:extLst>
          </p:cNvPr>
          <p:cNvSpPr>
            <a:spLocks noGrp="1"/>
          </p:cNvSpPr>
          <p:nvPr>
            <p:ph type="dt" sz="half" idx="30"/>
          </p:nvPr>
        </p:nvSpPr>
        <p:spPr/>
        <p:txBody>
          <a:bodyPr/>
          <a:lstStyle/>
          <a:p>
            <a:endParaRPr lang="en-US"/>
          </a:p>
        </p:txBody>
      </p:sp>
      <p:sp>
        <p:nvSpPr>
          <p:cNvPr id="4" name="Text Placeholder 10">
            <a:extLst>
              <a:ext uri="{FF2B5EF4-FFF2-40B4-BE49-F238E27FC236}">
                <a16:creationId xmlns:a16="http://schemas.microsoft.com/office/drawing/2014/main" id="{0E6B8BE4-94AC-46D6-1455-FD0F5C36927F}"/>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B37C862E-292B-A8A8-1D88-271CAD9E3FBB}"/>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920048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0235-Content-(Light)">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A3E6A0A-01E9-1435-EF96-8AA3ADD0BAF4}"/>
              </a:ext>
            </a:extLst>
          </p:cNvPr>
          <p:cNvSpPr>
            <a:spLocks noGrp="1"/>
          </p:cNvSpPr>
          <p:nvPr>
            <p:ph type="ftr" sz="quarter" idx="18"/>
          </p:nvPr>
        </p:nvSpPr>
        <p:spPr>
          <a:xfrm>
            <a:off x="126296" y="6583680"/>
            <a:ext cx="182880" cy="182880"/>
          </a:xfrm>
          <a:prstGeom prst="rect">
            <a:avLst/>
          </a:prstGeom>
        </p:spPr>
        <p:txBody>
          <a:bodyPr/>
          <a:lstStyle/>
          <a:p>
            <a:r>
              <a:rPr lang="en-US"/>
              <a:t> </a:t>
            </a:r>
          </a:p>
        </p:txBody>
      </p:sp>
      <p:sp>
        <p:nvSpPr>
          <p:cNvPr id="10" name="Slide Number Placeholder 1">
            <a:extLst>
              <a:ext uri="{FF2B5EF4-FFF2-40B4-BE49-F238E27FC236}">
                <a16:creationId xmlns:a16="http://schemas.microsoft.com/office/drawing/2014/main" id="{1F4FBCFA-36E9-6BC7-2E69-DC3B16306DBB}"/>
              </a:ext>
            </a:extLst>
          </p:cNvPr>
          <p:cNvSpPr>
            <a:spLocks noGrp="1"/>
          </p:cNvSpPr>
          <p:nvPr>
            <p:ph type="sldNum" sz="quarter" idx="1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8DAE12FE-2488-19A5-4DF6-A97400E35E7E}"/>
              </a:ext>
            </a:extLst>
          </p:cNvPr>
          <p:cNvSpPr>
            <a:spLocks noGrp="1"/>
          </p:cNvSpPr>
          <p:nvPr>
            <p:ph type="dt" sz="half" idx="20"/>
          </p:nvPr>
        </p:nvSpPr>
        <p:spPr/>
        <p:txBody>
          <a:bodyPr/>
          <a:lstStyle/>
          <a:p>
            <a:endParaRPr lang="en-US"/>
          </a:p>
        </p:txBody>
      </p:sp>
      <p:sp>
        <p:nvSpPr>
          <p:cNvPr id="4" name="Text Placeholder 10">
            <a:extLst>
              <a:ext uri="{FF2B5EF4-FFF2-40B4-BE49-F238E27FC236}">
                <a16:creationId xmlns:a16="http://schemas.microsoft.com/office/drawing/2014/main" id="{E4D19FBE-778B-D316-927A-4643709D1C2F}"/>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3CA5A3EE-3055-3E8E-F5BA-55FA145E7606}"/>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B0469DD9-7DC2-C909-32D2-01043C03687C}"/>
              </a:ext>
            </a:extLst>
          </p:cNvPr>
          <p:cNvSpPr>
            <a:spLocks noGrp="1"/>
          </p:cNvSpPr>
          <p:nvPr>
            <p:ph type="body" sz="quarter" idx="21" hasCustomPrompt="1"/>
          </p:nvPr>
        </p:nvSpPr>
        <p:spPr>
          <a:xfrm>
            <a:off x="457201" y="1225550"/>
            <a:ext cx="11277600" cy="603904"/>
          </a:xfrm>
        </p:spPr>
        <p:txBody>
          <a:bodyPr/>
          <a:lstStyle/>
          <a:p>
            <a:pPr lvl="0"/>
            <a:r>
              <a:rPr lang="en-US"/>
              <a:t>Sub Title</a:t>
            </a:r>
          </a:p>
        </p:txBody>
      </p:sp>
      <p:sp>
        <p:nvSpPr>
          <p:cNvPr id="14" name="Text Placeholder 1">
            <a:extLst>
              <a:ext uri="{FF2B5EF4-FFF2-40B4-BE49-F238E27FC236}">
                <a16:creationId xmlns:a16="http://schemas.microsoft.com/office/drawing/2014/main" id="{0AA2DBAA-1F7F-CBBF-BFE9-BAF7CD473162}"/>
              </a:ext>
            </a:extLst>
          </p:cNvPr>
          <p:cNvSpPr>
            <a:spLocks noGrp="1"/>
          </p:cNvSpPr>
          <p:nvPr>
            <p:ph idx="1" hasCustomPrompt="1"/>
          </p:nvPr>
        </p:nvSpPr>
        <p:spPr>
          <a:xfrm>
            <a:off x="457200" y="1828800"/>
            <a:ext cx="3657600" cy="45719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Text Placeholder 2">
            <a:extLst>
              <a:ext uri="{FF2B5EF4-FFF2-40B4-BE49-F238E27FC236}">
                <a16:creationId xmlns:a16="http://schemas.microsoft.com/office/drawing/2014/main" id="{BDCF7A71-E79C-A073-DD76-74AF58BD4C12}"/>
              </a:ext>
            </a:extLst>
          </p:cNvPr>
          <p:cNvSpPr>
            <a:spLocks noGrp="1"/>
          </p:cNvSpPr>
          <p:nvPr>
            <p:ph idx="13" hasCustomPrompt="1"/>
          </p:nvPr>
        </p:nvSpPr>
        <p:spPr>
          <a:xfrm>
            <a:off x="4273550" y="1828800"/>
            <a:ext cx="3651250" cy="45720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6" name="Text Placeholder 3">
            <a:extLst>
              <a:ext uri="{FF2B5EF4-FFF2-40B4-BE49-F238E27FC236}">
                <a16:creationId xmlns:a16="http://schemas.microsoft.com/office/drawing/2014/main" id="{C87844C5-0BBC-5A19-6483-4C257EC07FD9}"/>
              </a:ext>
            </a:extLst>
          </p:cNvPr>
          <p:cNvSpPr>
            <a:spLocks noGrp="1"/>
          </p:cNvSpPr>
          <p:nvPr>
            <p:ph idx="14" hasCustomPrompt="1"/>
          </p:nvPr>
        </p:nvSpPr>
        <p:spPr>
          <a:xfrm>
            <a:off x="8077200" y="1828800"/>
            <a:ext cx="4114799" cy="4571999"/>
          </a:xfrm>
          <a:prstGeom prst="rect">
            <a:avLst/>
          </a:prstGeom>
        </p:spPr>
        <p:txBody>
          <a:bodyPr vert="horz" lIns="0" tIns="0" rIns="182880" bIns="0" rtlCol="0">
            <a:noAutofit/>
          </a:bodyPr>
          <a:lstStyle/>
          <a:p>
            <a:pPr lvl="4"/>
            <a:r>
              <a:rPr lang="en-US"/>
              <a:t>Click to add Object</a:t>
            </a:r>
          </a:p>
        </p:txBody>
      </p:sp>
    </p:spTree>
    <p:extLst>
      <p:ext uri="{BB962C8B-B14F-4D97-AF65-F5344CB8AC3E}">
        <p14:creationId xmlns:p14="http://schemas.microsoft.com/office/powerpoint/2010/main" val="136554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02115-Images-4A(Light)">
    <p:bg>
      <p:bgPr>
        <a:solidFill>
          <a:schemeClr val="bg1"/>
        </a:solidFill>
        <a:effectLst/>
      </p:bgPr>
    </p:bg>
    <p:spTree>
      <p:nvGrpSpPr>
        <p:cNvPr id="1" name=""/>
        <p:cNvGrpSpPr/>
        <p:nvPr/>
      </p:nvGrpSpPr>
      <p:grpSpPr>
        <a:xfrm>
          <a:off x="0" y="0"/>
          <a:ext cx="0" cy="0"/>
          <a:chOff x="0" y="0"/>
          <a:chExt cx="0" cy="0"/>
        </a:xfrm>
      </p:grpSpPr>
      <p:sp>
        <p:nvSpPr>
          <p:cNvPr id="7" name="Picture Placeholder 1">
            <a:extLst>
              <a:ext uri="{FF2B5EF4-FFF2-40B4-BE49-F238E27FC236}">
                <a16:creationId xmlns:a16="http://schemas.microsoft.com/office/drawing/2014/main" id="{191D79D6-94B7-5AED-C668-D10F167613A5}"/>
              </a:ext>
            </a:extLst>
          </p:cNvPr>
          <p:cNvSpPr>
            <a:spLocks noGrp="1"/>
          </p:cNvSpPr>
          <p:nvPr>
            <p:ph type="pic" sz="quarter" idx="19"/>
          </p:nvPr>
        </p:nvSpPr>
        <p:spPr>
          <a:xfrm>
            <a:off x="457200" y="1417638"/>
            <a:ext cx="3657600" cy="4754562"/>
          </a:xfrm>
        </p:spPr>
        <p:txBody>
          <a:bodyPr/>
          <a:lstStyle/>
          <a:p>
            <a:endParaRPr lang="en-US"/>
          </a:p>
        </p:txBody>
      </p:sp>
      <p:sp>
        <p:nvSpPr>
          <p:cNvPr id="8" name="Picture Placeholder 2">
            <a:extLst>
              <a:ext uri="{FF2B5EF4-FFF2-40B4-BE49-F238E27FC236}">
                <a16:creationId xmlns:a16="http://schemas.microsoft.com/office/drawing/2014/main" id="{0E8313D9-E0EC-88F5-BAF5-0FB4939CE608}"/>
              </a:ext>
            </a:extLst>
          </p:cNvPr>
          <p:cNvSpPr>
            <a:spLocks noGrp="1"/>
          </p:cNvSpPr>
          <p:nvPr>
            <p:ph type="pic" sz="quarter" idx="20"/>
          </p:nvPr>
        </p:nvSpPr>
        <p:spPr>
          <a:xfrm>
            <a:off x="4273550" y="1423737"/>
            <a:ext cx="7461250" cy="2286000"/>
          </a:xfrm>
        </p:spPr>
        <p:txBody>
          <a:bodyPr/>
          <a:lstStyle/>
          <a:p>
            <a:endParaRPr lang="en-US"/>
          </a:p>
        </p:txBody>
      </p:sp>
      <p:sp>
        <p:nvSpPr>
          <p:cNvPr id="9" name="Picture Placeholder 3">
            <a:extLst>
              <a:ext uri="{FF2B5EF4-FFF2-40B4-BE49-F238E27FC236}">
                <a16:creationId xmlns:a16="http://schemas.microsoft.com/office/drawing/2014/main" id="{61081813-4E06-79E5-48DC-E53811F6E9F4}"/>
              </a:ext>
            </a:extLst>
          </p:cNvPr>
          <p:cNvSpPr>
            <a:spLocks noGrp="1"/>
          </p:cNvSpPr>
          <p:nvPr>
            <p:ph type="pic" sz="quarter" idx="21"/>
          </p:nvPr>
        </p:nvSpPr>
        <p:spPr>
          <a:xfrm>
            <a:off x="4273551" y="3886200"/>
            <a:ext cx="3651250" cy="2286000"/>
          </a:xfrm>
        </p:spPr>
        <p:txBody>
          <a:bodyPr/>
          <a:lstStyle/>
          <a:p>
            <a:endParaRPr lang="en-US"/>
          </a:p>
        </p:txBody>
      </p:sp>
      <p:sp>
        <p:nvSpPr>
          <p:cNvPr id="6" name="Picture Placeholder 4">
            <a:extLst>
              <a:ext uri="{FF2B5EF4-FFF2-40B4-BE49-F238E27FC236}">
                <a16:creationId xmlns:a16="http://schemas.microsoft.com/office/drawing/2014/main" id="{2DA0DD46-F890-285F-7E62-48A5DAB81AE8}"/>
              </a:ext>
            </a:extLst>
          </p:cNvPr>
          <p:cNvSpPr>
            <a:spLocks noGrp="1"/>
          </p:cNvSpPr>
          <p:nvPr>
            <p:ph type="pic" sz="quarter" idx="23"/>
          </p:nvPr>
        </p:nvSpPr>
        <p:spPr>
          <a:xfrm>
            <a:off x="8077200" y="3886200"/>
            <a:ext cx="3657600" cy="2286000"/>
          </a:xfrm>
        </p:spPr>
        <p:txBody>
          <a:bodyPr/>
          <a:lstStyle/>
          <a:p>
            <a:endParaRPr lang="en-US"/>
          </a:p>
        </p:txBody>
      </p:sp>
      <p:sp>
        <p:nvSpPr>
          <p:cNvPr id="2" name="Footer Placeholder 1">
            <a:extLst>
              <a:ext uri="{FF2B5EF4-FFF2-40B4-BE49-F238E27FC236}">
                <a16:creationId xmlns:a16="http://schemas.microsoft.com/office/drawing/2014/main" id="{F608F1D8-DF3D-0D25-B238-25A7A966EEB6}"/>
              </a:ext>
            </a:extLst>
          </p:cNvPr>
          <p:cNvSpPr>
            <a:spLocks noGrp="1"/>
          </p:cNvSpPr>
          <p:nvPr>
            <p:ph type="ftr" sz="quarter" idx="24"/>
          </p:nvPr>
        </p:nvSpPr>
        <p:spPr/>
        <p:txBody>
          <a:bodyPr/>
          <a:lstStyle/>
          <a:p>
            <a:r>
              <a:rPr lang="en-US"/>
              <a:t> </a:t>
            </a:r>
          </a:p>
        </p:txBody>
      </p:sp>
      <p:sp>
        <p:nvSpPr>
          <p:cNvPr id="10" name="Slide Number Placeholder 1">
            <a:extLst>
              <a:ext uri="{FF2B5EF4-FFF2-40B4-BE49-F238E27FC236}">
                <a16:creationId xmlns:a16="http://schemas.microsoft.com/office/drawing/2014/main" id="{8836100E-CD85-1BD6-C3D8-59016FB13873}"/>
              </a:ext>
            </a:extLst>
          </p:cNvPr>
          <p:cNvSpPr>
            <a:spLocks noGrp="1"/>
          </p:cNvSpPr>
          <p:nvPr>
            <p:ph type="sldNum" sz="quarter" idx="25"/>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BBF757DA-58B2-C7A4-6628-B4E084F552AD}"/>
              </a:ext>
            </a:extLst>
          </p:cNvPr>
          <p:cNvSpPr>
            <a:spLocks noGrp="1"/>
          </p:cNvSpPr>
          <p:nvPr>
            <p:ph type="dt" sz="half" idx="26"/>
          </p:nvPr>
        </p:nvSpPr>
        <p:spPr/>
        <p:txBody>
          <a:bodyPr/>
          <a:lstStyle/>
          <a:p>
            <a:endParaRPr lang="en-US"/>
          </a:p>
        </p:txBody>
      </p:sp>
      <p:sp>
        <p:nvSpPr>
          <p:cNvPr id="4" name="Text Placeholder 10">
            <a:extLst>
              <a:ext uri="{FF2B5EF4-FFF2-40B4-BE49-F238E27FC236}">
                <a16:creationId xmlns:a16="http://schemas.microsoft.com/office/drawing/2014/main" id="{318FA978-1309-45DB-2CBF-F6ACA6362CC4}"/>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1B7BA54D-8A6D-DD2B-D3AA-2C1F44C004EC}"/>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189013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02117-Images-4B(Light)">
    <p:bg>
      <p:bgPr>
        <a:solidFill>
          <a:schemeClr val="bg1"/>
        </a:solidFill>
        <a:effectLst/>
      </p:bgPr>
    </p:bg>
    <p:spTree>
      <p:nvGrpSpPr>
        <p:cNvPr id="1" name=""/>
        <p:cNvGrpSpPr/>
        <p:nvPr/>
      </p:nvGrpSpPr>
      <p:grpSpPr>
        <a:xfrm>
          <a:off x="0" y="0"/>
          <a:ext cx="0" cy="0"/>
          <a:chOff x="0" y="0"/>
          <a:chExt cx="0" cy="0"/>
        </a:xfrm>
      </p:grpSpPr>
      <p:sp>
        <p:nvSpPr>
          <p:cNvPr id="8" name="Picture Placeholder 1">
            <a:extLst>
              <a:ext uri="{FF2B5EF4-FFF2-40B4-BE49-F238E27FC236}">
                <a16:creationId xmlns:a16="http://schemas.microsoft.com/office/drawing/2014/main" id="{0E8313D9-E0EC-88F5-BAF5-0FB4939CE608}"/>
              </a:ext>
            </a:extLst>
          </p:cNvPr>
          <p:cNvSpPr>
            <a:spLocks noGrp="1"/>
          </p:cNvSpPr>
          <p:nvPr>
            <p:ph type="pic" sz="quarter" idx="20"/>
          </p:nvPr>
        </p:nvSpPr>
        <p:spPr>
          <a:xfrm>
            <a:off x="457200" y="1417639"/>
            <a:ext cx="11277600" cy="2194536"/>
          </a:xfrm>
        </p:spPr>
        <p:txBody>
          <a:bodyPr/>
          <a:lstStyle/>
          <a:p>
            <a:endParaRPr lang="en-US"/>
          </a:p>
        </p:txBody>
      </p:sp>
      <p:sp>
        <p:nvSpPr>
          <p:cNvPr id="10" name="Picture Placeholder 2">
            <a:extLst>
              <a:ext uri="{FF2B5EF4-FFF2-40B4-BE49-F238E27FC236}">
                <a16:creationId xmlns:a16="http://schemas.microsoft.com/office/drawing/2014/main" id="{D832E416-7976-DBF2-6112-4006FB30FC77}"/>
              </a:ext>
            </a:extLst>
          </p:cNvPr>
          <p:cNvSpPr>
            <a:spLocks noGrp="1"/>
          </p:cNvSpPr>
          <p:nvPr>
            <p:ph type="pic" sz="quarter" idx="24"/>
          </p:nvPr>
        </p:nvSpPr>
        <p:spPr>
          <a:xfrm>
            <a:off x="457200" y="3779520"/>
            <a:ext cx="3657600" cy="2468880"/>
          </a:xfrm>
        </p:spPr>
        <p:txBody>
          <a:bodyPr/>
          <a:lstStyle/>
          <a:p>
            <a:endParaRPr lang="en-US"/>
          </a:p>
        </p:txBody>
      </p:sp>
      <p:sp>
        <p:nvSpPr>
          <p:cNvPr id="9" name="Picture Placeholder 3">
            <a:extLst>
              <a:ext uri="{FF2B5EF4-FFF2-40B4-BE49-F238E27FC236}">
                <a16:creationId xmlns:a16="http://schemas.microsoft.com/office/drawing/2014/main" id="{61081813-4E06-79E5-48DC-E53811F6E9F4}"/>
              </a:ext>
            </a:extLst>
          </p:cNvPr>
          <p:cNvSpPr>
            <a:spLocks noGrp="1"/>
          </p:cNvSpPr>
          <p:nvPr>
            <p:ph type="pic" sz="quarter" idx="21"/>
          </p:nvPr>
        </p:nvSpPr>
        <p:spPr>
          <a:xfrm>
            <a:off x="4273550" y="3779520"/>
            <a:ext cx="3651250" cy="2468880"/>
          </a:xfrm>
        </p:spPr>
        <p:txBody>
          <a:bodyPr/>
          <a:lstStyle/>
          <a:p>
            <a:endParaRPr lang="en-US"/>
          </a:p>
        </p:txBody>
      </p:sp>
      <p:sp>
        <p:nvSpPr>
          <p:cNvPr id="6" name="Picture Placeholder 4">
            <a:extLst>
              <a:ext uri="{FF2B5EF4-FFF2-40B4-BE49-F238E27FC236}">
                <a16:creationId xmlns:a16="http://schemas.microsoft.com/office/drawing/2014/main" id="{2DA0DD46-F890-285F-7E62-48A5DAB81AE8}"/>
              </a:ext>
            </a:extLst>
          </p:cNvPr>
          <p:cNvSpPr>
            <a:spLocks noGrp="1"/>
          </p:cNvSpPr>
          <p:nvPr>
            <p:ph type="pic" sz="quarter" idx="23"/>
          </p:nvPr>
        </p:nvSpPr>
        <p:spPr>
          <a:xfrm>
            <a:off x="8077201" y="3779520"/>
            <a:ext cx="3657599" cy="2468880"/>
          </a:xfrm>
        </p:spPr>
        <p:txBody>
          <a:bodyPr/>
          <a:lstStyle/>
          <a:p>
            <a:endParaRPr lang="en-US"/>
          </a:p>
        </p:txBody>
      </p:sp>
      <p:sp>
        <p:nvSpPr>
          <p:cNvPr id="2" name="Footer Placeholder 1">
            <a:extLst>
              <a:ext uri="{FF2B5EF4-FFF2-40B4-BE49-F238E27FC236}">
                <a16:creationId xmlns:a16="http://schemas.microsoft.com/office/drawing/2014/main" id="{320A99B5-BB20-11C2-87F1-112C550F4536}"/>
              </a:ext>
            </a:extLst>
          </p:cNvPr>
          <p:cNvSpPr>
            <a:spLocks noGrp="1"/>
          </p:cNvSpPr>
          <p:nvPr>
            <p:ph type="ftr" sz="quarter" idx="25"/>
          </p:nvPr>
        </p:nvSpPr>
        <p:spPr/>
        <p:txBody>
          <a:bodyPr/>
          <a:lstStyle/>
          <a:p>
            <a:r>
              <a:rPr lang="en-US"/>
              <a:t> </a:t>
            </a:r>
          </a:p>
        </p:txBody>
      </p:sp>
      <p:sp>
        <p:nvSpPr>
          <p:cNvPr id="7" name="Slide Number Placeholder 1">
            <a:extLst>
              <a:ext uri="{FF2B5EF4-FFF2-40B4-BE49-F238E27FC236}">
                <a16:creationId xmlns:a16="http://schemas.microsoft.com/office/drawing/2014/main" id="{8F21450F-519D-ACC7-AA84-CE6349DE9E6A}"/>
              </a:ext>
            </a:extLst>
          </p:cNvPr>
          <p:cNvSpPr>
            <a:spLocks noGrp="1"/>
          </p:cNvSpPr>
          <p:nvPr>
            <p:ph type="sldNum" sz="quarter" idx="26"/>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C339D824-D5BD-70B0-ADB1-EC121D5BE35A}"/>
              </a:ext>
            </a:extLst>
          </p:cNvPr>
          <p:cNvSpPr>
            <a:spLocks noGrp="1"/>
          </p:cNvSpPr>
          <p:nvPr>
            <p:ph type="dt" sz="half" idx="27"/>
          </p:nvPr>
        </p:nvSpPr>
        <p:spPr/>
        <p:txBody>
          <a:bodyPr/>
          <a:lstStyle/>
          <a:p>
            <a:endParaRPr lang="en-US"/>
          </a:p>
        </p:txBody>
      </p:sp>
      <p:sp>
        <p:nvSpPr>
          <p:cNvPr id="4" name="Text Placeholder 10">
            <a:extLst>
              <a:ext uri="{FF2B5EF4-FFF2-40B4-BE49-F238E27FC236}">
                <a16:creationId xmlns:a16="http://schemas.microsoft.com/office/drawing/2014/main" id="{01BAA21A-70A6-4A85-BDB6-C8A26E0B852F}"/>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E759C360-479F-DBF0-D3CE-5D4ECDE7CD5F}"/>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1053888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02119-Images-5(Light)">
    <p:bg>
      <p:bgPr>
        <a:solidFill>
          <a:schemeClr val="bg1"/>
        </a:solidFill>
        <a:effectLst/>
      </p:bgPr>
    </p:bg>
    <p:spTree>
      <p:nvGrpSpPr>
        <p:cNvPr id="1" name=""/>
        <p:cNvGrpSpPr/>
        <p:nvPr/>
      </p:nvGrpSpPr>
      <p:grpSpPr>
        <a:xfrm>
          <a:off x="0" y="0"/>
          <a:ext cx="0" cy="0"/>
          <a:chOff x="0" y="0"/>
          <a:chExt cx="0" cy="0"/>
        </a:xfrm>
      </p:grpSpPr>
      <p:sp>
        <p:nvSpPr>
          <p:cNvPr id="7" name="Picture Placeholder 1">
            <a:extLst>
              <a:ext uri="{FF2B5EF4-FFF2-40B4-BE49-F238E27FC236}">
                <a16:creationId xmlns:a16="http://schemas.microsoft.com/office/drawing/2014/main" id="{191D79D6-94B7-5AED-C668-D10F167613A5}"/>
              </a:ext>
            </a:extLst>
          </p:cNvPr>
          <p:cNvSpPr>
            <a:spLocks noGrp="1"/>
          </p:cNvSpPr>
          <p:nvPr>
            <p:ph type="pic" sz="quarter" idx="19"/>
          </p:nvPr>
        </p:nvSpPr>
        <p:spPr>
          <a:xfrm>
            <a:off x="457200" y="1411244"/>
            <a:ext cx="3657600" cy="4754562"/>
          </a:xfrm>
        </p:spPr>
        <p:txBody>
          <a:bodyPr/>
          <a:lstStyle/>
          <a:p>
            <a:endParaRPr lang="en-US"/>
          </a:p>
        </p:txBody>
      </p:sp>
      <p:sp>
        <p:nvSpPr>
          <p:cNvPr id="8" name="Picture Placeholder 2">
            <a:extLst>
              <a:ext uri="{FF2B5EF4-FFF2-40B4-BE49-F238E27FC236}">
                <a16:creationId xmlns:a16="http://schemas.microsoft.com/office/drawing/2014/main" id="{0E8313D9-E0EC-88F5-BAF5-0FB4939CE608}"/>
              </a:ext>
            </a:extLst>
          </p:cNvPr>
          <p:cNvSpPr>
            <a:spLocks noGrp="1"/>
          </p:cNvSpPr>
          <p:nvPr>
            <p:ph type="pic" sz="quarter" idx="20"/>
          </p:nvPr>
        </p:nvSpPr>
        <p:spPr>
          <a:xfrm>
            <a:off x="4273549" y="1417639"/>
            <a:ext cx="3657600" cy="2286000"/>
          </a:xfrm>
        </p:spPr>
        <p:txBody>
          <a:bodyPr/>
          <a:lstStyle/>
          <a:p>
            <a:endParaRPr lang="en-US"/>
          </a:p>
        </p:txBody>
      </p:sp>
      <p:sp>
        <p:nvSpPr>
          <p:cNvPr id="2" name="Picture Placeholder 3">
            <a:extLst>
              <a:ext uri="{FF2B5EF4-FFF2-40B4-BE49-F238E27FC236}">
                <a16:creationId xmlns:a16="http://schemas.microsoft.com/office/drawing/2014/main" id="{C9E02F69-3F8E-8EA9-7F0F-317FB5B6E8FE}"/>
              </a:ext>
            </a:extLst>
          </p:cNvPr>
          <p:cNvSpPr>
            <a:spLocks noGrp="1"/>
          </p:cNvSpPr>
          <p:nvPr>
            <p:ph type="pic" sz="quarter" idx="22"/>
          </p:nvPr>
        </p:nvSpPr>
        <p:spPr>
          <a:xfrm>
            <a:off x="8077200" y="1417639"/>
            <a:ext cx="3657600" cy="2286000"/>
          </a:xfrm>
        </p:spPr>
        <p:txBody>
          <a:bodyPr/>
          <a:lstStyle/>
          <a:p>
            <a:endParaRPr lang="en-US"/>
          </a:p>
        </p:txBody>
      </p:sp>
      <p:sp>
        <p:nvSpPr>
          <p:cNvPr id="9" name="Picture Placeholder 4">
            <a:extLst>
              <a:ext uri="{FF2B5EF4-FFF2-40B4-BE49-F238E27FC236}">
                <a16:creationId xmlns:a16="http://schemas.microsoft.com/office/drawing/2014/main" id="{61081813-4E06-79E5-48DC-E53811F6E9F4}"/>
              </a:ext>
            </a:extLst>
          </p:cNvPr>
          <p:cNvSpPr>
            <a:spLocks noGrp="1"/>
          </p:cNvSpPr>
          <p:nvPr>
            <p:ph type="pic" sz="quarter" idx="21"/>
          </p:nvPr>
        </p:nvSpPr>
        <p:spPr>
          <a:xfrm>
            <a:off x="4273551" y="3886200"/>
            <a:ext cx="3651250" cy="2286000"/>
          </a:xfrm>
        </p:spPr>
        <p:txBody>
          <a:bodyPr/>
          <a:lstStyle/>
          <a:p>
            <a:endParaRPr lang="en-US"/>
          </a:p>
        </p:txBody>
      </p:sp>
      <p:sp>
        <p:nvSpPr>
          <p:cNvPr id="6" name="Picture Placeholder 5">
            <a:extLst>
              <a:ext uri="{FF2B5EF4-FFF2-40B4-BE49-F238E27FC236}">
                <a16:creationId xmlns:a16="http://schemas.microsoft.com/office/drawing/2014/main" id="{2DA0DD46-F890-285F-7E62-48A5DAB81AE8}"/>
              </a:ext>
            </a:extLst>
          </p:cNvPr>
          <p:cNvSpPr>
            <a:spLocks noGrp="1"/>
          </p:cNvSpPr>
          <p:nvPr>
            <p:ph type="pic" sz="quarter" idx="23"/>
          </p:nvPr>
        </p:nvSpPr>
        <p:spPr>
          <a:xfrm>
            <a:off x="8077201" y="3886200"/>
            <a:ext cx="3657600" cy="2286000"/>
          </a:xfrm>
        </p:spPr>
        <p:txBody>
          <a:bodyPr/>
          <a:lstStyle/>
          <a:p>
            <a:endParaRPr lang="en-US"/>
          </a:p>
        </p:txBody>
      </p:sp>
      <p:sp>
        <p:nvSpPr>
          <p:cNvPr id="10" name="Footer Placeholder 1">
            <a:extLst>
              <a:ext uri="{FF2B5EF4-FFF2-40B4-BE49-F238E27FC236}">
                <a16:creationId xmlns:a16="http://schemas.microsoft.com/office/drawing/2014/main" id="{D4F7C333-4A83-DE80-7A9E-4BD48E0DF5A6}"/>
              </a:ext>
            </a:extLst>
          </p:cNvPr>
          <p:cNvSpPr>
            <a:spLocks noGrp="1"/>
          </p:cNvSpPr>
          <p:nvPr>
            <p:ph type="ftr" sz="quarter" idx="24"/>
          </p:nvPr>
        </p:nvSpPr>
        <p:spPr/>
        <p:txBody>
          <a:bodyPr/>
          <a:lstStyle/>
          <a:p>
            <a:r>
              <a:rPr lang="en-US"/>
              <a:t> </a:t>
            </a:r>
          </a:p>
        </p:txBody>
      </p:sp>
      <p:sp>
        <p:nvSpPr>
          <p:cNvPr id="11" name="Slide Number Placeholder 1">
            <a:extLst>
              <a:ext uri="{FF2B5EF4-FFF2-40B4-BE49-F238E27FC236}">
                <a16:creationId xmlns:a16="http://schemas.microsoft.com/office/drawing/2014/main" id="{D8B6F16C-9EF6-17FA-0D41-FE27122F28E7}"/>
              </a:ext>
            </a:extLst>
          </p:cNvPr>
          <p:cNvSpPr>
            <a:spLocks noGrp="1"/>
          </p:cNvSpPr>
          <p:nvPr>
            <p:ph type="sldNum" sz="quarter" idx="25"/>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AA4BA619-CE73-40E6-A558-0A0026CE1AF8}"/>
              </a:ext>
            </a:extLst>
          </p:cNvPr>
          <p:cNvSpPr>
            <a:spLocks noGrp="1"/>
          </p:cNvSpPr>
          <p:nvPr>
            <p:ph type="dt" sz="half" idx="26"/>
          </p:nvPr>
        </p:nvSpPr>
        <p:spPr/>
        <p:txBody>
          <a:bodyPr/>
          <a:lstStyle/>
          <a:p>
            <a:endParaRPr lang="en-US"/>
          </a:p>
        </p:txBody>
      </p:sp>
      <p:sp>
        <p:nvSpPr>
          <p:cNvPr id="4" name="Text Placeholder 10">
            <a:extLst>
              <a:ext uri="{FF2B5EF4-FFF2-40B4-BE49-F238E27FC236}">
                <a16:creationId xmlns:a16="http://schemas.microsoft.com/office/drawing/2014/main" id="{8061F075-EB9D-89F2-4867-D409D4A5A0DC}"/>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18D22610-8C9A-DDA2-B3E4-271C9B5A24D6}"/>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3243012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02121-Images-6(Light)">
    <p:bg>
      <p:bgPr>
        <a:solidFill>
          <a:schemeClr val="bg1"/>
        </a:solidFill>
        <a:effectLst/>
      </p:bgPr>
    </p:bg>
    <p:spTree>
      <p:nvGrpSpPr>
        <p:cNvPr id="1" name=""/>
        <p:cNvGrpSpPr/>
        <p:nvPr/>
      </p:nvGrpSpPr>
      <p:grpSpPr>
        <a:xfrm>
          <a:off x="0" y="0"/>
          <a:ext cx="0" cy="0"/>
          <a:chOff x="0" y="0"/>
          <a:chExt cx="0" cy="0"/>
        </a:xfrm>
      </p:grpSpPr>
      <p:sp>
        <p:nvSpPr>
          <p:cNvPr id="11" name="Picture Placeholder 1">
            <a:extLst>
              <a:ext uri="{FF2B5EF4-FFF2-40B4-BE49-F238E27FC236}">
                <a16:creationId xmlns:a16="http://schemas.microsoft.com/office/drawing/2014/main" id="{2EABDA34-7B1B-B5CD-4067-190D118638FE}"/>
              </a:ext>
            </a:extLst>
          </p:cNvPr>
          <p:cNvSpPr>
            <a:spLocks noGrp="1"/>
          </p:cNvSpPr>
          <p:nvPr>
            <p:ph type="pic" sz="quarter" idx="27"/>
          </p:nvPr>
        </p:nvSpPr>
        <p:spPr>
          <a:xfrm>
            <a:off x="457200" y="1417342"/>
            <a:ext cx="3657600" cy="2377440"/>
          </a:xfrm>
        </p:spPr>
        <p:txBody>
          <a:bodyPr/>
          <a:lstStyle/>
          <a:p>
            <a:endParaRPr lang="en-US"/>
          </a:p>
        </p:txBody>
      </p:sp>
      <p:sp>
        <p:nvSpPr>
          <p:cNvPr id="2" name="Picture Placeholder 2">
            <a:extLst>
              <a:ext uri="{FF2B5EF4-FFF2-40B4-BE49-F238E27FC236}">
                <a16:creationId xmlns:a16="http://schemas.microsoft.com/office/drawing/2014/main" id="{38F1166D-ABC2-5173-DC6A-3386B0B22A0C}"/>
              </a:ext>
            </a:extLst>
          </p:cNvPr>
          <p:cNvSpPr>
            <a:spLocks noGrp="1"/>
          </p:cNvSpPr>
          <p:nvPr>
            <p:ph type="pic" sz="quarter" idx="25"/>
          </p:nvPr>
        </p:nvSpPr>
        <p:spPr>
          <a:xfrm>
            <a:off x="4273550" y="1417342"/>
            <a:ext cx="3651250" cy="2377440"/>
          </a:xfrm>
        </p:spPr>
        <p:txBody>
          <a:bodyPr/>
          <a:lstStyle/>
          <a:p>
            <a:endParaRPr lang="en-US"/>
          </a:p>
        </p:txBody>
      </p:sp>
      <p:sp>
        <p:nvSpPr>
          <p:cNvPr id="7" name="Picture Placeholder 3">
            <a:extLst>
              <a:ext uri="{FF2B5EF4-FFF2-40B4-BE49-F238E27FC236}">
                <a16:creationId xmlns:a16="http://schemas.microsoft.com/office/drawing/2014/main" id="{1E1913B1-02BC-6F2C-1C8D-800E1CE58E36}"/>
              </a:ext>
            </a:extLst>
          </p:cNvPr>
          <p:cNvSpPr>
            <a:spLocks noGrp="1"/>
          </p:cNvSpPr>
          <p:nvPr>
            <p:ph type="pic" sz="quarter" idx="26"/>
          </p:nvPr>
        </p:nvSpPr>
        <p:spPr>
          <a:xfrm>
            <a:off x="8077200" y="1417342"/>
            <a:ext cx="3657600" cy="2377440"/>
          </a:xfrm>
        </p:spPr>
        <p:txBody>
          <a:bodyPr/>
          <a:lstStyle/>
          <a:p>
            <a:endParaRPr lang="en-US"/>
          </a:p>
        </p:txBody>
      </p:sp>
      <p:sp>
        <p:nvSpPr>
          <p:cNvPr id="10" name="Picture Placeholder 4">
            <a:extLst>
              <a:ext uri="{FF2B5EF4-FFF2-40B4-BE49-F238E27FC236}">
                <a16:creationId xmlns:a16="http://schemas.microsoft.com/office/drawing/2014/main" id="{D832E416-7976-DBF2-6112-4006FB30FC77}"/>
              </a:ext>
            </a:extLst>
          </p:cNvPr>
          <p:cNvSpPr>
            <a:spLocks noGrp="1"/>
          </p:cNvSpPr>
          <p:nvPr>
            <p:ph type="pic" sz="quarter" idx="24"/>
          </p:nvPr>
        </p:nvSpPr>
        <p:spPr>
          <a:xfrm>
            <a:off x="457200" y="3977634"/>
            <a:ext cx="3657600" cy="2377440"/>
          </a:xfrm>
        </p:spPr>
        <p:txBody>
          <a:bodyPr/>
          <a:lstStyle/>
          <a:p>
            <a:endParaRPr lang="en-US"/>
          </a:p>
        </p:txBody>
      </p:sp>
      <p:sp>
        <p:nvSpPr>
          <p:cNvPr id="9" name="Picture Placeholder 5">
            <a:extLst>
              <a:ext uri="{FF2B5EF4-FFF2-40B4-BE49-F238E27FC236}">
                <a16:creationId xmlns:a16="http://schemas.microsoft.com/office/drawing/2014/main" id="{61081813-4E06-79E5-48DC-E53811F6E9F4}"/>
              </a:ext>
            </a:extLst>
          </p:cNvPr>
          <p:cNvSpPr>
            <a:spLocks noGrp="1"/>
          </p:cNvSpPr>
          <p:nvPr>
            <p:ph type="pic" sz="quarter" idx="21"/>
          </p:nvPr>
        </p:nvSpPr>
        <p:spPr>
          <a:xfrm>
            <a:off x="4273550" y="3977634"/>
            <a:ext cx="3651250" cy="2377440"/>
          </a:xfrm>
        </p:spPr>
        <p:txBody>
          <a:bodyPr/>
          <a:lstStyle/>
          <a:p>
            <a:endParaRPr lang="en-US"/>
          </a:p>
        </p:txBody>
      </p:sp>
      <p:sp>
        <p:nvSpPr>
          <p:cNvPr id="6" name="Picture Placeholder 6">
            <a:extLst>
              <a:ext uri="{FF2B5EF4-FFF2-40B4-BE49-F238E27FC236}">
                <a16:creationId xmlns:a16="http://schemas.microsoft.com/office/drawing/2014/main" id="{2DA0DD46-F890-285F-7E62-48A5DAB81AE8}"/>
              </a:ext>
            </a:extLst>
          </p:cNvPr>
          <p:cNvSpPr>
            <a:spLocks noGrp="1"/>
          </p:cNvSpPr>
          <p:nvPr>
            <p:ph type="pic" sz="quarter" idx="23"/>
          </p:nvPr>
        </p:nvSpPr>
        <p:spPr>
          <a:xfrm>
            <a:off x="8077200" y="3977634"/>
            <a:ext cx="3657600" cy="2377440"/>
          </a:xfrm>
        </p:spPr>
        <p:txBody>
          <a:bodyPr/>
          <a:lstStyle/>
          <a:p>
            <a:endParaRPr lang="en-US"/>
          </a:p>
        </p:txBody>
      </p:sp>
      <p:sp>
        <p:nvSpPr>
          <p:cNvPr id="8" name="Footer Placeholder 1">
            <a:extLst>
              <a:ext uri="{FF2B5EF4-FFF2-40B4-BE49-F238E27FC236}">
                <a16:creationId xmlns:a16="http://schemas.microsoft.com/office/drawing/2014/main" id="{5574919A-FD3B-6E9A-8F63-977B065E4EC4}"/>
              </a:ext>
            </a:extLst>
          </p:cNvPr>
          <p:cNvSpPr>
            <a:spLocks noGrp="1"/>
          </p:cNvSpPr>
          <p:nvPr>
            <p:ph type="ftr" sz="quarter" idx="28"/>
          </p:nvPr>
        </p:nvSpPr>
        <p:spPr/>
        <p:txBody>
          <a:bodyPr/>
          <a:lstStyle/>
          <a:p>
            <a:r>
              <a:rPr lang="en-US"/>
              <a:t> </a:t>
            </a:r>
          </a:p>
        </p:txBody>
      </p:sp>
      <p:sp>
        <p:nvSpPr>
          <p:cNvPr id="12" name="Slide Number Placeholder 1">
            <a:extLst>
              <a:ext uri="{FF2B5EF4-FFF2-40B4-BE49-F238E27FC236}">
                <a16:creationId xmlns:a16="http://schemas.microsoft.com/office/drawing/2014/main" id="{06F49122-D7C0-069A-BA34-1CBA674FD368}"/>
              </a:ext>
            </a:extLst>
          </p:cNvPr>
          <p:cNvSpPr>
            <a:spLocks noGrp="1"/>
          </p:cNvSpPr>
          <p:nvPr>
            <p:ph type="sldNum" sz="quarter" idx="2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90E24570-5F59-B472-7259-E23BB69C3D46}"/>
              </a:ext>
            </a:extLst>
          </p:cNvPr>
          <p:cNvSpPr>
            <a:spLocks noGrp="1"/>
          </p:cNvSpPr>
          <p:nvPr>
            <p:ph type="dt" sz="half" idx="30"/>
          </p:nvPr>
        </p:nvSpPr>
        <p:spPr/>
        <p:txBody>
          <a:bodyPr/>
          <a:lstStyle/>
          <a:p>
            <a:endParaRPr lang="en-US"/>
          </a:p>
        </p:txBody>
      </p:sp>
      <p:sp>
        <p:nvSpPr>
          <p:cNvPr id="4" name="Text Placeholder 10">
            <a:extLst>
              <a:ext uri="{FF2B5EF4-FFF2-40B4-BE49-F238E27FC236}">
                <a16:creationId xmlns:a16="http://schemas.microsoft.com/office/drawing/2014/main" id="{0E238641-B74E-1220-8B35-F951F11E5774}"/>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DC1A2C6E-466F-8E4D-378B-87DCC099E543}"/>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334662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02125-Grid-Images-Six(Light)">
    <p:bg>
      <p:bgPr>
        <a:solidFill>
          <a:schemeClr val="bg1"/>
        </a:solidFill>
        <a:effectLst/>
      </p:bgPr>
    </p:bg>
    <p:spTree>
      <p:nvGrpSpPr>
        <p:cNvPr id="1" name="Shape 29"/>
        <p:cNvGrpSpPr/>
        <p:nvPr/>
      </p:nvGrpSpPr>
      <p:grpSpPr>
        <a:xfrm>
          <a:off x="0" y="0"/>
          <a:ext cx="0" cy="0"/>
          <a:chOff x="0" y="0"/>
          <a:chExt cx="0" cy="0"/>
        </a:xfrm>
      </p:grpSpPr>
      <p:sp>
        <p:nvSpPr>
          <p:cNvPr id="5" name="Picture Placeholder 1">
            <a:extLst>
              <a:ext uri="{FF2B5EF4-FFF2-40B4-BE49-F238E27FC236}">
                <a16:creationId xmlns:a16="http://schemas.microsoft.com/office/drawing/2014/main" id="{CEEBBDCF-7BEB-0C45-92C4-F3E11CE25F71}"/>
              </a:ext>
            </a:extLst>
          </p:cNvPr>
          <p:cNvSpPr>
            <a:spLocks noGrp="1"/>
          </p:cNvSpPr>
          <p:nvPr>
            <p:ph type="pic" sz="quarter" idx="10" hasCustomPrompt="1"/>
          </p:nvPr>
        </p:nvSpPr>
        <p:spPr>
          <a:xfrm>
            <a:off x="2598420" y="1618472"/>
            <a:ext cx="1280160" cy="1280160"/>
          </a:xfrm>
          <a:prstGeom prst="ellipse">
            <a:avLst/>
          </a:prstGeom>
        </p:spPr>
        <p:txBody>
          <a:bodyPr anchor="t" anchorCtr="0"/>
          <a:lstStyle>
            <a:lvl1pPr algn="ctr">
              <a:buNone/>
              <a:defRPr>
                <a:latin typeface="+mn-lt"/>
              </a:defRPr>
            </a:lvl1pPr>
          </a:lstStyle>
          <a:p>
            <a:r>
              <a:rPr lang="en-US"/>
              <a:t>Add Pic</a:t>
            </a:r>
          </a:p>
        </p:txBody>
      </p:sp>
      <p:sp>
        <p:nvSpPr>
          <p:cNvPr id="39" name="Text Placeholder 1">
            <a:extLst>
              <a:ext uri="{FF2B5EF4-FFF2-40B4-BE49-F238E27FC236}">
                <a16:creationId xmlns:a16="http://schemas.microsoft.com/office/drawing/2014/main" id="{FB68D668-2A2B-4942-A4DC-46B06C94D956}"/>
              </a:ext>
            </a:extLst>
          </p:cNvPr>
          <p:cNvSpPr>
            <a:spLocks noGrp="1"/>
          </p:cNvSpPr>
          <p:nvPr>
            <p:ph type="body" sz="quarter" idx="11" hasCustomPrompt="1"/>
          </p:nvPr>
        </p:nvSpPr>
        <p:spPr>
          <a:xfrm>
            <a:off x="2362200" y="3057084"/>
            <a:ext cx="1752600" cy="215444"/>
          </a:xfrm>
          <a:prstGeom prst="rect">
            <a:avLst/>
          </a:prstGeom>
        </p:spPr>
        <p:txBody>
          <a:bodyPr lIns="0" tIns="0" rIns="0" bIns="0" anchor="b" anchorCtr="0"/>
          <a:lstStyle>
            <a:lvl1pPr algn="ctr">
              <a:buNone/>
              <a:defRPr sz="1600" b="1">
                <a:solidFill>
                  <a:schemeClr val="tx1"/>
                </a:solidFill>
                <a:latin typeface="+mn-lt"/>
              </a:defRPr>
            </a:lvl1pPr>
          </a:lstStyle>
          <a:p>
            <a:pPr lvl="0"/>
            <a:r>
              <a:rPr lang="en-US"/>
              <a:t>Name</a:t>
            </a:r>
          </a:p>
        </p:txBody>
      </p:sp>
      <p:sp>
        <p:nvSpPr>
          <p:cNvPr id="40" name="Text Placeholder 2">
            <a:extLst>
              <a:ext uri="{FF2B5EF4-FFF2-40B4-BE49-F238E27FC236}">
                <a16:creationId xmlns:a16="http://schemas.microsoft.com/office/drawing/2014/main" id="{1C3DEE6A-35BA-734E-97A4-90D2C80AE424}"/>
              </a:ext>
            </a:extLst>
          </p:cNvPr>
          <p:cNvSpPr>
            <a:spLocks noGrp="1"/>
          </p:cNvSpPr>
          <p:nvPr>
            <p:ph type="body" sz="quarter" idx="12" hasCustomPrompt="1"/>
          </p:nvPr>
        </p:nvSpPr>
        <p:spPr>
          <a:xfrm>
            <a:off x="2362200" y="3290820"/>
            <a:ext cx="1752600" cy="215444"/>
          </a:xfrm>
          <a:prstGeom prst="rect">
            <a:avLst/>
          </a:prstGeom>
        </p:spPr>
        <p:txBody>
          <a:bodyPr lIns="0" tIns="0" rIns="0" bIns="0" anchor="t" anchorCtr="0"/>
          <a:lstStyle>
            <a:lvl1pPr algn="ctr">
              <a:buNone/>
              <a:defRPr sz="1200">
                <a:solidFill>
                  <a:schemeClr val="tx1"/>
                </a:solidFill>
                <a:latin typeface="+mn-lt"/>
              </a:defRPr>
            </a:lvl1pPr>
          </a:lstStyle>
          <a:p>
            <a:pPr lvl="0"/>
            <a:r>
              <a:rPr lang="en-US"/>
              <a:t>Title</a:t>
            </a:r>
          </a:p>
        </p:txBody>
      </p:sp>
      <p:sp>
        <p:nvSpPr>
          <p:cNvPr id="41" name="Picture Placeholder 2">
            <a:extLst>
              <a:ext uri="{FF2B5EF4-FFF2-40B4-BE49-F238E27FC236}">
                <a16:creationId xmlns:a16="http://schemas.microsoft.com/office/drawing/2014/main" id="{2D0DEFBC-ADC8-5041-BAC4-85225BCDB288}"/>
              </a:ext>
            </a:extLst>
          </p:cNvPr>
          <p:cNvSpPr>
            <a:spLocks noGrp="1"/>
          </p:cNvSpPr>
          <p:nvPr>
            <p:ph type="pic" sz="quarter" idx="13" hasCustomPrompt="1"/>
          </p:nvPr>
        </p:nvSpPr>
        <p:spPr>
          <a:xfrm>
            <a:off x="5453556" y="1618472"/>
            <a:ext cx="1280160" cy="1280160"/>
          </a:xfrm>
          <a:prstGeom prst="ellipse">
            <a:avLst/>
          </a:prstGeom>
        </p:spPr>
        <p:txBody>
          <a:bodyPr anchor="t" anchorCtr="0"/>
          <a:lstStyle>
            <a:lvl1pPr algn="ctr">
              <a:buNone/>
              <a:defRPr>
                <a:latin typeface="+mn-lt"/>
              </a:defRPr>
            </a:lvl1pPr>
          </a:lstStyle>
          <a:p>
            <a:r>
              <a:rPr lang="en-US"/>
              <a:t>Add Pic</a:t>
            </a:r>
          </a:p>
        </p:txBody>
      </p:sp>
      <p:sp>
        <p:nvSpPr>
          <p:cNvPr id="42" name="Text Placeholder 3">
            <a:extLst>
              <a:ext uri="{FF2B5EF4-FFF2-40B4-BE49-F238E27FC236}">
                <a16:creationId xmlns:a16="http://schemas.microsoft.com/office/drawing/2014/main" id="{29A697A2-EFA3-EC46-99E1-FE5A1A49590A}"/>
              </a:ext>
            </a:extLst>
          </p:cNvPr>
          <p:cNvSpPr>
            <a:spLocks noGrp="1"/>
          </p:cNvSpPr>
          <p:nvPr>
            <p:ph type="body" sz="quarter" idx="14" hasCustomPrompt="1"/>
          </p:nvPr>
        </p:nvSpPr>
        <p:spPr>
          <a:xfrm>
            <a:off x="5217337" y="3057084"/>
            <a:ext cx="1752599" cy="215444"/>
          </a:xfrm>
          <a:prstGeom prst="rect">
            <a:avLst/>
          </a:prstGeom>
        </p:spPr>
        <p:txBody>
          <a:bodyPr lIns="0" tIns="0" rIns="0" bIns="0" anchor="b" anchorCtr="0"/>
          <a:lstStyle>
            <a:lvl1pPr algn="ctr">
              <a:buNone/>
              <a:defRPr sz="1600" b="1">
                <a:solidFill>
                  <a:schemeClr val="tx1"/>
                </a:solidFill>
                <a:latin typeface="+mn-lt"/>
              </a:defRPr>
            </a:lvl1pPr>
          </a:lstStyle>
          <a:p>
            <a:pPr lvl="0"/>
            <a:r>
              <a:rPr lang="en-US"/>
              <a:t>Name</a:t>
            </a:r>
          </a:p>
        </p:txBody>
      </p:sp>
      <p:sp>
        <p:nvSpPr>
          <p:cNvPr id="43" name="Text Placeholder 4">
            <a:extLst>
              <a:ext uri="{FF2B5EF4-FFF2-40B4-BE49-F238E27FC236}">
                <a16:creationId xmlns:a16="http://schemas.microsoft.com/office/drawing/2014/main" id="{57196CF1-6B28-E44C-872D-FB18D8D185B9}"/>
              </a:ext>
            </a:extLst>
          </p:cNvPr>
          <p:cNvSpPr>
            <a:spLocks noGrp="1"/>
          </p:cNvSpPr>
          <p:nvPr>
            <p:ph type="body" sz="quarter" idx="15" hasCustomPrompt="1"/>
          </p:nvPr>
        </p:nvSpPr>
        <p:spPr>
          <a:xfrm>
            <a:off x="5217337" y="3290820"/>
            <a:ext cx="1752599" cy="215444"/>
          </a:xfrm>
          <a:prstGeom prst="rect">
            <a:avLst/>
          </a:prstGeom>
        </p:spPr>
        <p:txBody>
          <a:bodyPr lIns="0" tIns="0" rIns="0" bIns="0" anchor="t" anchorCtr="0"/>
          <a:lstStyle>
            <a:lvl1pPr algn="ctr">
              <a:buNone/>
              <a:defRPr sz="1200">
                <a:solidFill>
                  <a:schemeClr val="tx1"/>
                </a:solidFill>
                <a:latin typeface="+mn-lt"/>
              </a:defRPr>
            </a:lvl1pPr>
          </a:lstStyle>
          <a:p>
            <a:pPr lvl="0"/>
            <a:r>
              <a:rPr lang="en-US"/>
              <a:t>Title</a:t>
            </a:r>
          </a:p>
        </p:txBody>
      </p:sp>
      <p:sp>
        <p:nvSpPr>
          <p:cNvPr id="47" name="Picture Placeholder 3">
            <a:extLst>
              <a:ext uri="{FF2B5EF4-FFF2-40B4-BE49-F238E27FC236}">
                <a16:creationId xmlns:a16="http://schemas.microsoft.com/office/drawing/2014/main" id="{EFD0B231-1B10-6049-B8B1-ABC8DA05A08B}"/>
              </a:ext>
            </a:extLst>
          </p:cNvPr>
          <p:cNvSpPr>
            <a:spLocks noGrp="1"/>
          </p:cNvSpPr>
          <p:nvPr>
            <p:ph type="pic" sz="quarter" idx="16" hasCustomPrompt="1"/>
          </p:nvPr>
        </p:nvSpPr>
        <p:spPr>
          <a:xfrm>
            <a:off x="8313420" y="1618472"/>
            <a:ext cx="1280160" cy="1280160"/>
          </a:xfrm>
          <a:prstGeom prst="ellipse">
            <a:avLst/>
          </a:prstGeom>
        </p:spPr>
        <p:txBody>
          <a:bodyPr anchor="t" anchorCtr="0"/>
          <a:lstStyle>
            <a:lvl1pPr algn="ctr">
              <a:buNone/>
              <a:defRPr>
                <a:latin typeface="+mn-lt"/>
              </a:defRPr>
            </a:lvl1pPr>
          </a:lstStyle>
          <a:p>
            <a:r>
              <a:rPr lang="en-US"/>
              <a:t>Add Pic</a:t>
            </a:r>
          </a:p>
        </p:txBody>
      </p:sp>
      <p:sp>
        <p:nvSpPr>
          <p:cNvPr id="48" name="Text Placeholder 5">
            <a:extLst>
              <a:ext uri="{FF2B5EF4-FFF2-40B4-BE49-F238E27FC236}">
                <a16:creationId xmlns:a16="http://schemas.microsoft.com/office/drawing/2014/main" id="{FB9883B0-9AEC-0F46-8417-B6DA5DB97E04}"/>
              </a:ext>
            </a:extLst>
          </p:cNvPr>
          <p:cNvSpPr>
            <a:spLocks noGrp="1"/>
          </p:cNvSpPr>
          <p:nvPr>
            <p:ph type="body" sz="quarter" idx="17" hasCustomPrompt="1"/>
          </p:nvPr>
        </p:nvSpPr>
        <p:spPr>
          <a:xfrm>
            <a:off x="8077201" y="3057084"/>
            <a:ext cx="1752599" cy="215444"/>
          </a:xfrm>
          <a:prstGeom prst="rect">
            <a:avLst/>
          </a:prstGeom>
        </p:spPr>
        <p:txBody>
          <a:bodyPr lIns="0" tIns="0" rIns="0" bIns="0" anchor="b" anchorCtr="0"/>
          <a:lstStyle>
            <a:lvl1pPr algn="ctr">
              <a:buNone/>
              <a:defRPr sz="1600" b="1">
                <a:solidFill>
                  <a:schemeClr val="tx1"/>
                </a:solidFill>
                <a:latin typeface="+mn-lt"/>
              </a:defRPr>
            </a:lvl1pPr>
          </a:lstStyle>
          <a:p>
            <a:pPr lvl="0"/>
            <a:r>
              <a:rPr lang="en-US"/>
              <a:t>Name</a:t>
            </a:r>
          </a:p>
        </p:txBody>
      </p:sp>
      <p:sp>
        <p:nvSpPr>
          <p:cNvPr id="49" name="Text Placeholder 6">
            <a:extLst>
              <a:ext uri="{FF2B5EF4-FFF2-40B4-BE49-F238E27FC236}">
                <a16:creationId xmlns:a16="http://schemas.microsoft.com/office/drawing/2014/main" id="{0F99AB8E-33CB-B646-B415-AB238AE9AD77}"/>
              </a:ext>
            </a:extLst>
          </p:cNvPr>
          <p:cNvSpPr>
            <a:spLocks noGrp="1"/>
          </p:cNvSpPr>
          <p:nvPr>
            <p:ph type="body" sz="quarter" idx="18" hasCustomPrompt="1"/>
          </p:nvPr>
        </p:nvSpPr>
        <p:spPr>
          <a:xfrm>
            <a:off x="8077201" y="3290820"/>
            <a:ext cx="1752599" cy="215444"/>
          </a:xfrm>
          <a:prstGeom prst="rect">
            <a:avLst/>
          </a:prstGeom>
        </p:spPr>
        <p:txBody>
          <a:bodyPr lIns="0" tIns="0" rIns="0" bIns="0" anchor="t" anchorCtr="0"/>
          <a:lstStyle>
            <a:lvl1pPr algn="ctr">
              <a:buNone/>
              <a:defRPr sz="1200">
                <a:solidFill>
                  <a:schemeClr val="tx1"/>
                </a:solidFill>
                <a:latin typeface="+mn-lt"/>
              </a:defRPr>
            </a:lvl1pPr>
          </a:lstStyle>
          <a:p>
            <a:pPr lvl="0"/>
            <a:r>
              <a:rPr lang="en-US"/>
              <a:t>Title</a:t>
            </a:r>
          </a:p>
        </p:txBody>
      </p:sp>
      <p:sp>
        <p:nvSpPr>
          <p:cNvPr id="7" name="Date Placeholder 6">
            <a:extLst>
              <a:ext uri="{FF2B5EF4-FFF2-40B4-BE49-F238E27FC236}">
                <a16:creationId xmlns:a16="http://schemas.microsoft.com/office/drawing/2014/main" id="{16FE728F-CB36-9773-0C56-B9760D00DE2C}"/>
              </a:ext>
            </a:extLst>
          </p:cNvPr>
          <p:cNvSpPr>
            <a:spLocks noGrp="1"/>
          </p:cNvSpPr>
          <p:nvPr>
            <p:ph type="dt" sz="half" idx="34"/>
          </p:nvPr>
        </p:nvSpPr>
        <p:spPr/>
        <p:txBody>
          <a:bodyPr/>
          <a:lstStyle/>
          <a:p>
            <a:endParaRPr lang="en-US"/>
          </a:p>
        </p:txBody>
      </p:sp>
      <p:sp>
        <p:nvSpPr>
          <p:cNvPr id="8" name="Footer Placeholder 7">
            <a:extLst>
              <a:ext uri="{FF2B5EF4-FFF2-40B4-BE49-F238E27FC236}">
                <a16:creationId xmlns:a16="http://schemas.microsoft.com/office/drawing/2014/main" id="{DC699F60-F06A-404F-CA82-DC7BE14A5D13}"/>
              </a:ext>
            </a:extLst>
          </p:cNvPr>
          <p:cNvSpPr>
            <a:spLocks noGrp="1"/>
          </p:cNvSpPr>
          <p:nvPr>
            <p:ph type="ftr" sz="quarter" idx="35"/>
          </p:nvPr>
        </p:nvSpPr>
        <p:spPr/>
        <p:txBody>
          <a:bodyPr/>
          <a:lstStyle/>
          <a:p>
            <a:r>
              <a:rPr lang="en-US"/>
              <a:t> </a:t>
            </a:r>
          </a:p>
        </p:txBody>
      </p:sp>
      <p:sp>
        <p:nvSpPr>
          <p:cNvPr id="9" name="Slide Number Placeholder 8">
            <a:extLst>
              <a:ext uri="{FF2B5EF4-FFF2-40B4-BE49-F238E27FC236}">
                <a16:creationId xmlns:a16="http://schemas.microsoft.com/office/drawing/2014/main" id="{59B1CA0F-7B97-9130-528D-1BC356B2792E}"/>
              </a:ext>
            </a:extLst>
          </p:cNvPr>
          <p:cNvSpPr>
            <a:spLocks noGrp="1"/>
          </p:cNvSpPr>
          <p:nvPr>
            <p:ph type="sldNum" sz="quarter" idx="36"/>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Text Placeholder 10">
            <a:extLst>
              <a:ext uri="{FF2B5EF4-FFF2-40B4-BE49-F238E27FC236}">
                <a16:creationId xmlns:a16="http://schemas.microsoft.com/office/drawing/2014/main" id="{FBF00824-FEC3-258E-A5BF-93424D208017}"/>
              </a:ext>
            </a:extLst>
          </p:cNvPr>
          <p:cNvSpPr>
            <a:spLocks noGrp="1"/>
          </p:cNvSpPr>
          <p:nvPr>
            <p:ph type="body" sz="quarter" idx="37"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4" name="Title 1">
            <a:extLst>
              <a:ext uri="{FF2B5EF4-FFF2-40B4-BE49-F238E27FC236}">
                <a16:creationId xmlns:a16="http://schemas.microsoft.com/office/drawing/2014/main" id="{1EC78851-6BAD-D054-2723-BC6964B2D49E}"/>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2" name="Picture Placeholder 1">
            <a:extLst>
              <a:ext uri="{FF2B5EF4-FFF2-40B4-BE49-F238E27FC236}">
                <a16:creationId xmlns:a16="http://schemas.microsoft.com/office/drawing/2014/main" id="{9D3ABAC1-020C-6EE5-A8F1-F4DC523FB082}"/>
              </a:ext>
            </a:extLst>
          </p:cNvPr>
          <p:cNvSpPr>
            <a:spLocks noGrp="1"/>
          </p:cNvSpPr>
          <p:nvPr>
            <p:ph type="pic" sz="quarter" idx="38" hasCustomPrompt="1"/>
          </p:nvPr>
        </p:nvSpPr>
        <p:spPr>
          <a:xfrm>
            <a:off x="2598420" y="4122148"/>
            <a:ext cx="1280160" cy="1280160"/>
          </a:xfrm>
          <a:prstGeom prst="ellipse">
            <a:avLst/>
          </a:prstGeom>
        </p:spPr>
        <p:txBody>
          <a:bodyPr anchor="t" anchorCtr="0"/>
          <a:lstStyle>
            <a:lvl1pPr algn="ctr">
              <a:buNone/>
              <a:defRPr>
                <a:latin typeface="+mn-lt"/>
              </a:defRPr>
            </a:lvl1pPr>
          </a:lstStyle>
          <a:p>
            <a:r>
              <a:rPr lang="en-US"/>
              <a:t>Add Pic</a:t>
            </a:r>
          </a:p>
        </p:txBody>
      </p:sp>
      <p:sp>
        <p:nvSpPr>
          <p:cNvPr id="6" name="Text Placeholder 1">
            <a:extLst>
              <a:ext uri="{FF2B5EF4-FFF2-40B4-BE49-F238E27FC236}">
                <a16:creationId xmlns:a16="http://schemas.microsoft.com/office/drawing/2014/main" id="{0D46D6E5-05AF-1CA3-E440-38A652EDAB99}"/>
              </a:ext>
            </a:extLst>
          </p:cNvPr>
          <p:cNvSpPr>
            <a:spLocks noGrp="1"/>
          </p:cNvSpPr>
          <p:nvPr>
            <p:ph type="body" sz="quarter" idx="39" hasCustomPrompt="1"/>
          </p:nvPr>
        </p:nvSpPr>
        <p:spPr>
          <a:xfrm>
            <a:off x="2362200" y="5560760"/>
            <a:ext cx="1752600" cy="215444"/>
          </a:xfrm>
          <a:prstGeom prst="rect">
            <a:avLst/>
          </a:prstGeom>
        </p:spPr>
        <p:txBody>
          <a:bodyPr lIns="0" tIns="0" rIns="0" bIns="0" anchor="b" anchorCtr="0"/>
          <a:lstStyle>
            <a:lvl1pPr algn="ctr">
              <a:buNone/>
              <a:defRPr sz="1600" b="1">
                <a:solidFill>
                  <a:schemeClr val="tx1"/>
                </a:solidFill>
                <a:latin typeface="+mn-lt"/>
              </a:defRPr>
            </a:lvl1pPr>
          </a:lstStyle>
          <a:p>
            <a:pPr lvl="0"/>
            <a:r>
              <a:rPr lang="en-US"/>
              <a:t>Name</a:t>
            </a:r>
          </a:p>
        </p:txBody>
      </p:sp>
      <p:sp>
        <p:nvSpPr>
          <p:cNvPr id="10" name="Text Placeholder 2">
            <a:extLst>
              <a:ext uri="{FF2B5EF4-FFF2-40B4-BE49-F238E27FC236}">
                <a16:creationId xmlns:a16="http://schemas.microsoft.com/office/drawing/2014/main" id="{859A373A-46AF-7A3E-F660-669FFDB29C9C}"/>
              </a:ext>
            </a:extLst>
          </p:cNvPr>
          <p:cNvSpPr>
            <a:spLocks noGrp="1"/>
          </p:cNvSpPr>
          <p:nvPr>
            <p:ph type="body" sz="quarter" idx="40" hasCustomPrompt="1"/>
          </p:nvPr>
        </p:nvSpPr>
        <p:spPr>
          <a:xfrm>
            <a:off x="2362200" y="5794496"/>
            <a:ext cx="1752600" cy="215444"/>
          </a:xfrm>
          <a:prstGeom prst="rect">
            <a:avLst/>
          </a:prstGeom>
        </p:spPr>
        <p:txBody>
          <a:bodyPr lIns="0" tIns="0" rIns="0" bIns="0" anchor="t" anchorCtr="0"/>
          <a:lstStyle>
            <a:lvl1pPr algn="ctr">
              <a:buNone/>
              <a:defRPr sz="1200">
                <a:solidFill>
                  <a:schemeClr val="tx1"/>
                </a:solidFill>
                <a:latin typeface="+mn-lt"/>
              </a:defRPr>
            </a:lvl1pPr>
          </a:lstStyle>
          <a:p>
            <a:pPr lvl="0"/>
            <a:r>
              <a:rPr lang="en-US"/>
              <a:t>Title</a:t>
            </a:r>
          </a:p>
        </p:txBody>
      </p:sp>
      <p:sp>
        <p:nvSpPr>
          <p:cNvPr id="11" name="Picture Placeholder 2">
            <a:extLst>
              <a:ext uri="{FF2B5EF4-FFF2-40B4-BE49-F238E27FC236}">
                <a16:creationId xmlns:a16="http://schemas.microsoft.com/office/drawing/2014/main" id="{73D3446D-65B9-898D-7DC4-1E5D67DBAD08}"/>
              </a:ext>
            </a:extLst>
          </p:cNvPr>
          <p:cNvSpPr>
            <a:spLocks noGrp="1"/>
          </p:cNvSpPr>
          <p:nvPr>
            <p:ph type="pic" sz="quarter" idx="41" hasCustomPrompt="1"/>
          </p:nvPr>
        </p:nvSpPr>
        <p:spPr>
          <a:xfrm>
            <a:off x="5453556" y="4122148"/>
            <a:ext cx="1280160" cy="1280160"/>
          </a:xfrm>
          <a:prstGeom prst="ellipse">
            <a:avLst/>
          </a:prstGeom>
        </p:spPr>
        <p:txBody>
          <a:bodyPr anchor="t" anchorCtr="0"/>
          <a:lstStyle>
            <a:lvl1pPr algn="ctr">
              <a:buNone/>
              <a:defRPr>
                <a:latin typeface="+mn-lt"/>
              </a:defRPr>
            </a:lvl1pPr>
          </a:lstStyle>
          <a:p>
            <a:r>
              <a:rPr lang="en-US"/>
              <a:t>Add Pic</a:t>
            </a:r>
          </a:p>
        </p:txBody>
      </p:sp>
      <p:sp>
        <p:nvSpPr>
          <p:cNvPr id="12" name="Text Placeholder 3">
            <a:extLst>
              <a:ext uri="{FF2B5EF4-FFF2-40B4-BE49-F238E27FC236}">
                <a16:creationId xmlns:a16="http://schemas.microsoft.com/office/drawing/2014/main" id="{DB66E675-AFA4-B2FD-4D62-3B7E93A11529}"/>
              </a:ext>
            </a:extLst>
          </p:cNvPr>
          <p:cNvSpPr>
            <a:spLocks noGrp="1"/>
          </p:cNvSpPr>
          <p:nvPr>
            <p:ph type="body" sz="quarter" idx="42" hasCustomPrompt="1"/>
          </p:nvPr>
        </p:nvSpPr>
        <p:spPr>
          <a:xfrm>
            <a:off x="5217337" y="5560760"/>
            <a:ext cx="1752599" cy="215444"/>
          </a:xfrm>
          <a:prstGeom prst="rect">
            <a:avLst/>
          </a:prstGeom>
        </p:spPr>
        <p:txBody>
          <a:bodyPr lIns="0" tIns="0" rIns="0" bIns="0" anchor="b" anchorCtr="0"/>
          <a:lstStyle>
            <a:lvl1pPr algn="ctr">
              <a:buNone/>
              <a:defRPr sz="1600" b="1">
                <a:solidFill>
                  <a:schemeClr val="tx1"/>
                </a:solidFill>
                <a:latin typeface="+mn-lt"/>
              </a:defRPr>
            </a:lvl1pPr>
          </a:lstStyle>
          <a:p>
            <a:pPr lvl="0"/>
            <a:r>
              <a:rPr lang="en-US"/>
              <a:t>Name</a:t>
            </a:r>
          </a:p>
        </p:txBody>
      </p:sp>
      <p:sp>
        <p:nvSpPr>
          <p:cNvPr id="13" name="Text Placeholder 4">
            <a:extLst>
              <a:ext uri="{FF2B5EF4-FFF2-40B4-BE49-F238E27FC236}">
                <a16:creationId xmlns:a16="http://schemas.microsoft.com/office/drawing/2014/main" id="{1E691D8D-5A06-F9F5-B236-0108E981D821}"/>
              </a:ext>
            </a:extLst>
          </p:cNvPr>
          <p:cNvSpPr>
            <a:spLocks noGrp="1"/>
          </p:cNvSpPr>
          <p:nvPr>
            <p:ph type="body" sz="quarter" idx="43" hasCustomPrompt="1"/>
          </p:nvPr>
        </p:nvSpPr>
        <p:spPr>
          <a:xfrm>
            <a:off x="5217337" y="5794496"/>
            <a:ext cx="1752599" cy="215444"/>
          </a:xfrm>
          <a:prstGeom prst="rect">
            <a:avLst/>
          </a:prstGeom>
        </p:spPr>
        <p:txBody>
          <a:bodyPr lIns="0" tIns="0" rIns="0" bIns="0" anchor="t" anchorCtr="0"/>
          <a:lstStyle>
            <a:lvl1pPr algn="ctr">
              <a:buNone/>
              <a:defRPr sz="1200">
                <a:solidFill>
                  <a:schemeClr val="tx1"/>
                </a:solidFill>
                <a:latin typeface="+mn-lt"/>
              </a:defRPr>
            </a:lvl1pPr>
          </a:lstStyle>
          <a:p>
            <a:pPr lvl="0"/>
            <a:r>
              <a:rPr lang="en-US"/>
              <a:t>Title</a:t>
            </a:r>
          </a:p>
        </p:txBody>
      </p:sp>
      <p:sp>
        <p:nvSpPr>
          <p:cNvPr id="14" name="Picture Placeholder 3">
            <a:extLst>
              <a:ext uri="{FF2B5EF4-FFF2-40B4-BE49-F238E27FC236}">
                <a16:creationId xmlns:a16="http://schemas.microsoft.com/office/drawing/2014/main" id="{A2309456-CA67-4FDA-A9FC-E1AA63617A49}"/>
              </a:ext>
            </a:extLst>
          </p:cNvPr>
          <p:cNvSpPr>
            <a:spLocks noGrp="1"/>
          </p:cNvSpPr>
          <p:nvPr>
            <p:ph type="pic" sz="quarter" idx="44" hasCustomPrompt="1"/>
          </p:nvPr>
        </p:nvSpPr>
        <p:spPr>
          <a:xfrm>
            <a:off x="8313420" y="4122148"/>
            <a:ext cx="1280160" cy="1280160"/>
          </a:xfrm>
          <a:prstGeom prst="ellipse">
            <a:avLst/>
          </a:prstGeom>
        </p:spPr>
        <p:txBody>
          <a:bodyPr anchor="t" anchorCtr="0"/>
          <a:lstStyle>
            <a:lvl1pPr algn="ctr">
              <a:buNone/>
              <a:defRPr>
                <a:latin typeface="+mn-lt"/>
              </a:defRPr>
            </a:lvl1pPr>
          </a:lstStyle>
          <a:p>
            <a:r>
              <a:rPr lang="en-US"/>
              <a:t>Add Pic</a:t>
            </a:r>
          </a:p>
        </p:txBody>
      </p:sp>
      <p:sp>
        <p:nvSpPr>
          <p:cNvPr id="15" name="Text Placeholder 5">
            <a:extLst>
              <a:ext uri="{FF2B5EF4-FFF2-40B4-BE49-F238E27FC236}">
                <a16:creationId xmlns:a16="http://schemas.microsoft.com/office/drawing/2014/main" id="{2AF3DB1A-19FF-EA35-7ADE-27B4EE05A560}"/>
              </a:ext>
            </a:extLst>
          </p:cNvPr>
          <p:cNvSpPr>
            <a:spLocks noGrp="1"/>
          </p:cNvSpPr>
          <p:nvPr>
            <p:ph type="body" sz="quarter" idx="45" hasCustomPrompt="1"/>
          </p:nvPr>
        </p:nvSpPr>
        <p:spPr>
          <a:xfrm>
            <a:off x="8077201" y="5560760"/>
            <a:ext cx="1752599" cy="215444"/>
          </a:xfrm>
          <a:prstGeom prst="rect">
            <a:avLst/>
          </a:prstGeom>
        </p:spPr>
        <p:txBody>
          <a:bodyPr lIns="0" tIns="0" rIns="0" bIns="0" anchor="b" anchorCtr="0"/>
          <a:lstStyle>
            <a:lvl1pPr algn="ctr">
              <a:buNone/>
              <a:defRPr sz="1600" b="1">
                <a:solidFill>
                  <a:schemeClr val="tx1"/>
                </a:solidFill>
                <a:latin typeface="+mn-lt"/>
              </a:defRPr>
            </a:lvl1pPr>
          </a:lstStyle>
          <a:p>
            <a:pPr lvl="0"/>
            <a:r>
              <a:rPr lang="en-US"/>
              <a:t>Name</a:t>
            </a:r>
          </a:p>
        </p:txBody>
      </p:sp>
      <p:sp>
        <p:nvSpPr>
          <p:cNvPr id="16" name="Text Placeholder 6">
            <a:extLst>
              <a:ext uri="{FF2B5EF4-FFF2-40B4-BE49-F238E27FC236}">
                <a16:creationId xmlns:a16="http://schemas.microsoft.com/office/drawing/2014/main" id="{BAF9C138-F2A2-128C-2260-055F52763AD0}"/>
              </a:ext>
            </a:extLst>
          </p:cNvPr>
          <p:cNvSpPr>
            <a:spLocks noGrp="1"/>
          </p:cNvSpPr>
          <p:nvPr>
            <p:ph type="body" sz="quarter" idx="46" hasCustomPrompt="1"/>
          </p:nvPr>
        </p:nvSpPr>
        <p:spPr>
          <a:xfrm>
            <a:off x="8077201" y="5794496"/>
            <a:ext cx="1752599" cy="215444"/>
          </a:xfrm>
          <a:prstGeom prst="rect">
            <a:avLst/>
          </a:prstGeom>
        </p:spPr>
        <p:txBody>
          <a:bodyPr lIns="0" tIns="0" rIns="0" bIns="0" anchor="t" anchorCtr="0"/>
          <a:lstStyle>
            <a:lvl1pPr algn="ctr">
              <a:buNone/>
              <a:defRPr sz="1200">
                <a:solidFill>
                  <a:schemeClr val="tx1"/>
                </a:solidFill>
                <a:latin typeface="+mn-lt"/>
              </a:defRPr>
            </a:lvl1pPr>
          </a:lstStyle>
          <a:p>
            <a:pPr lvl="0"/>
            <a:r>
              <a:rPr lang="en-US"/>
              <a:t>Title</a:t>
            </a:r>
          </a:p>
        </p:txBody>
      </p:sp>
    </p:spTree>
    <p:extLst>
      <p:ext uri="{BB962C8B-B14F-4D97-AF65-F5344CB8AC3E}">
        <p14:creationId xmlns:p14="http://schemas.microsoft.com/office/powerpoint/2010/main" val="201926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02127-Grid-Images-Eight(Light)">
    <p:bg>
      <p:bgPr>
        <a:solidFill>
          <a:schemeClr val="bg1"/>
        </a:solidFill>
        <a:effectLst/>
      </p:bgPr>
    </p:bg>
    <p:spTree>
      <p:nvGrpSpPr>
        <p:cNvPr id="1" name="Shape 29"/>
        <p:cNvGrpSpPr/>
        <p:nvPr/>
      </p:nvGrpSpPr>
      <p:grpSpPr>
        <a:xfrm>
          <a:off x="0" y="0"/>
          <a:ext cx="0" cy="0"/>
          <a:chOff x="0" y="0"/>
          <a:chExt cx="0" cy="0"/>
        </a:xfrm>
      </p:grpSpPr>
      <p:sp>
        <p:nvSpPr>
          <p:cNvPr id="7" name="Date Placeholder 6">
            <a:extLst>
              <a:ext uri="{FF2B5EF4-FFF2-40B4-BE49-F238E27FC236}">
                <a16:creationId xmlns:a16="http://schemas.microsoft.com/office/drawing/2014/main" id="{27AF92C9-D673-6551-4BF6-A7F3E45055DA}"/>
              </a:ext>
            </a:extLst>
          </p:cNvPr>
          <p:cNvSpPr>
            <a:spLocks noGrp="1"/>
          </p:cNvSpPr>
          <p:nvPr>
            <p:ph type="dt" sz="half" idx="37"/>
          </p:nvPr>
        </p:nvSpPr>
        <p:spPr/>
        <p:txBody>
          <a:bodyPr/>
          <a:lstStyle/>
          <a:p>
            <a:endParaRPr lang="en-US"/>
          </a:p>
        </p:txBody>
      </p:sp>
      <p:sp>
        <p:nvSpPr>
          <p:cNvPr id="8" name="Footer Placeholder 7">
            <a:extLst>
              <a:ext uri="{FF2B5EF4-FFF2-40B4-BE49-F238E27FC236}">
                <a16:creationId xmlns:a16="http://schemas.microsoft.com/office/drawing/2014/main" id="{6CF3239C-2BE2-EF3D-F1AC-E4B33BA00FA9}"/>
              </a:ext>
            </a:extLst>
          </p:cNvPr>
          <p:cNvSpPr>
            <a:spLocks noGrp="1"/>
          </p:cNvSpPr>
          <p:nvPr>
            <p:ph type="ftr" sz="quarter" idx="38"/>
          </p:nvPr>
        </p:nvSpPr>
        <p:spPr/>
        <p:txBody>
          <a:bodyPr/>
          <a:lstStyle/>
          <a:p>
            <a:r>
              <a:rPr lang="en-US"/>
              <a:t> </a:t>
            </a:r>
          </a:p>
        </p:txBody>
      </p:sp>
      <p:sp>
        <p:nvSpPr>
          <p:cNvPr id="9" name="Slide Number Placeholder 8">
            <a:extLst>
              <a:ext uri="{FF2B5EF4-FFF2-40B4-BE49-F238E27FC236}">
                <a16:creationId xmlns:a16="http://schemas.microsoft.com/office/drawing/2014/main" id="{DD3FB082-4D29-66D3-DBCA-61CA45AEEDA9}"/>
              </a:ext>
            </a:extLst>
          </p:cNvPr>
          <p:cNvSpPr>
            <a:spLocks noGrp="1"/>
          </p:cNvSpPr>
          <p:nvPr>
            <p:ph type="sldNum" sz="quarter" idx="3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Text Placeholder 10">
            <a:extLst>
              <a:ext uri="{FF2B5EF4-FFF2-40B4-BE49-F238E27FC236}">
                <a16:creationId xmlns:a16="http://schemas.microsoft.com/office/drawing/2014/main" id="{C37071D8-8AB5-7E58-B9CB-2025B18ACCDF}"/>
              </a:ext>
            </a:extLst>
          </p:cNvPr>
          <p:cNvSpPr>
            <a:spLocks noGrp="1"/>
          </p:cNvSpPr>
          <p:nvPr>
            <p:ph type="body" sz="quarter" idx="40"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4" name="Title 1">
            <a:extLst>
              <a:ext uri="{FF2B5EF4-FFF2-40B4-BE49-F238E27FC236}">
                <a16:creationId xmlns:a16="http://schemas.microsoft.com/office/drawing/2014/main" id="{6F2B69F5-88C6-D298-FA1C-093F4A2C15A6}"/>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2" name="Picture Placeholder 1">
            <a:extLst>
              <a:ext uri="{FF2B5EF4-FFF2-40B4-BE49-F238E27FC236}">
                <a16:creationId xmlns:a16="http://schemas.microsoft.com/office/drawing/2014/main" id="{8744A49D-C2A0-F059-F79F-C045D748F599}"/>
              </a:ext>
            </a:extLst>
          </p:cNvPr>
          <p:cNvSpPr>
            <a:spLocks noGrp="1"/>
          </p:cNvSpPr>
          <p:nvPr>
            <p:ph type="pic" sz="quarter" idx="10" hasCustomPrompt="1"/>
          </p:nvPr>
        </p:nvSpPr>
        <p:spPr>
          <a:xfrm>
            <a:off x="1167805" y="1618472"/>
            <a:ext cx="1280160" cy="1280160"/>
          </a:xfrm>
          <a:prstGeom prst="ellipse">
            <a:avLst/>
          </a:prstGeom>
        </p:spPr>
        <p:txBody>
          <a:bodyPr anchor="t" anchorCtr="0"/>
          <a:lstStyle>
            <a:lvl1pPr algn="ctr">
              <a:buNone/>
              <a:defRPr>
                <a:latin typeface="+mn-lt"/>
              </a:defRPr>
            </a:lvl1pPr>
          </a:lstStyle>
          <a:p>
            <a:r>
              <a:rPr lang="en-US"/>
              <a:t>Add Pic</a:t>
            </a:r>
          </a:p>
        </p:txBody>
      </p:sp>
      <p:sp>
        <p:nvSpPr>
          <p:cNvPr id="6" name="Text Placeholder 1">
            <a:extLst>
              <a:ext uri="{FF2B5EF4-FFF2-40B4-BE49-F238E27FC236}">
                <a16:creationId xmlns:a16="http://schemas.microsoft.com/office/drawing/2014/main" id="{24F039E8-EC69-2B05-E4B1-0155CD4666DC}"/>
              </a:ext>
            </a:extLst>
          </p:cNvPr>
          <p:cNvSpPr>
            <a:spLocks noGrp="1"/>
          </p:cNvSpPr>
          <p:nvPr>
            <p:ph type="body" sz="quarter" idx="11" hasCustomPrompt="1"/>
          </p:nvPr>
        </p:nvSpPr>
        <p:spPr>
          <a:xfrm>
            <a:off x="453470" y="3057084"/>
            <a:ext cx="2708830"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10" name="Text Placeholder 2">
            <a:extLst>
              <a:ext uri="{FF2B5EF4-FFF2-40B4-BE49-F238E27FC236}">
                <a16:creationId xmlns:a16="http://schemas.microsoft.com/office/drawing/2014/main" id="{A2D9DA27-C95D-BC12-5BAB-53A16B4DD87F}"/>
              </a:ext>
            </a:extLst>
          </p:cNvPr>
          <p:cNvSpPr>
            <a:spLocks noGrp="1"/>
          </p:cNvSpPr>
          <p:nvPr>
            <p:ph type="body" sz="quarter" idx="12" hasCustomPrompt="1"/>
          </p:nvPr>
        </p:nvSpPr>
        <p:spPr>
          <a:xfrm>
            <a:off x="453470" y="3290820"/>
            <a:ext cx="2708830"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23" name="Picture Placeholder 1">
            <a:extLst>
              <a:ext uri="{FF2B5EF4-FFF2-40B4-BE49-F238E27FC236}">
                <a16:creationId xmlns:a16="http://schemas.microsoft.com/office/drawing/2014/main" id="{85AE8A7A-430E-2F75-305B-077F0F4FF6AF}"/>
              </a:ext>
            </a:extLst>
          </p:cNvPr>
          <p:cNvSpPr>
            <a:spLocks noGrp="1"/>
          </p:cNvSpPr>
          <p:nvPr>
            <p:ph type="pic" sz="quarter" idx="41" hasCustomPrompt="1"/>
          </p:nvPr>
        </p:nvSpPr>
        <p:spPr>
          <a:xfrm>
            <a:off x="4031267" y="1618472"/>
            <a:ext cx="1280160" cy="1280160"/>
          </a:xfrm>
          <a:prstGeom prst="ellipse">
            <a:avLst/>
          </a:prstGeom>
        </p:spPr>
        <p:txBody>
          <a:bodyPr anchor="t" anchorCtr="0"/>
          <a:lstStyle>
            <a:lvl1pPr algn="ctr">
              <a:buNone/>
              <a:defRPr>
                <a:latin typeface="+mn-lt"/>
              </a:defRPr>
            </a:lvl1pPr>
          </a:lstStyle>
          <a:p>
            <a:r>
              <a:rPr lang="en-US"/>
              <a:t>Add Pic</a:t>
            </a:r>
          </a:p>
        </p:txBody>
      </p:sp>
      <p:sp>
        <p:nvSpPr>
          <p:cNvPr id="24" name="Text Placeholder 1">
            <a:extLst>
              <a:ext uri="{FF2B5EF4-FFF2-40B4-BE49-F238E27FC236}">
                <a16:creationId xmlns:a16="http://schemas.microsoft.com/office/drawing/2014/main" id="{F8DF69AD-CD05-1CEF-68BC-A794EEDAD68A}"/>
              </a:ext>
            </a:extLst>
          </p:cNvPr>
          <p:cNvSpPr>
            <a:spLocks noGrp="1"/>
          </p:cNvSpPr>
          <p:nvPr>
            <p:ph type="body" sz="quarter" idx="42" hasCustomPrompt="1"/>
          </p:nvPr>
        </p:nvSpPr>
        <p:spPr>
          <a:xfrm>
            <a:off x="3316932" y="3057084"/>
            <a:ext cx="2708830"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25" name="Text Placeholder 2">
            <a:extLst>
              <a:ext uri="{FF2B5EF4-FFF2-40B4-BE49-F238E27FC236}">
                <a16:creationId xmlns:a16="http://schemas.microsoft.com/office/drawing/2014/main" id="{FCD910DC-A33F-B0ED-3A83-61AACCC15C62}"/>
              </a:ext>
            </a:extLst>
          </p:cNvPr>
          <p:cNvSpPr>
            <a:spLocks noGrp="1"/>
          </p:cNvSpPr>
          <p:nvPr>
            <p:ph type="body" sz="quarter" idx="43" hasCustomPrompt="1"/>
          </p:nvPr>
        </p:nvSpPr>
        <p:spPr>
          <a:xfrm>
            <a:off x="3316932" y="3290820"/>
            <a:ext cx="2708830"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26" name="Picture Placeholder 1">
            <a:extLst>
              <a:ext uri="{FF2B5EF4-FFF2-40B4-BE49-F238E27FC236}">
                <a16:creationId xmlns:a16="http://schemas.microsoft.com/office/drawing/2014/main" id="{D5EF0D48-A70C-C33E-6329-D9DC2E105904}"/>
              </a:ext>
            </a:extLst>
          </p:cNvPr>
          <p:cNvSpPr>
            <a:spLocks noGrp="1"/>
          </p:cNvSpPr>
          <p:nvPr>
            <p:ph type="pic" sz="quarter" idx="44" hasCustomPrompt="1"/>
          </p:nvPr>
        </p:nvSpPr>
        <p:spPr>
          <a:xfrm>
            <a:off x="6899769" y="1618472"/>
            <a:ext cx="1280160" cy="1280160"/>
          </a:xfrm>
          <a:prstGeom prst="ellipse">
            <a:avLst/>
          </a:prstGeom>
        </p:spPr>
        <p:txBody>
          <a:bodyPr anchor="t" anchorCtr="0"/>
          <a:lstStyle>
            <a:lvl1pPr algn="ctr">
              <a:buNone/>
              <a:defRPr>
                <a:latin typeface="+mn-lt"/>
              </a:defRPr>
            </a:lvl1pPr>
          </a:lstStyle>
          <a:p>
            <a:r>
              <a:rPr lang="en-US"/>
              <a:t>Add Pic</a:t>
            </a:r>
          </a:p>
        </p:txBody>
      </p:sp>
      <p:sp>
        <p:nvSpPr>
          <p:cNvPr id="27" name="Text Placeholder 1">
            <a:extLst>
              <a:ext uri="{FF2B5EF4-FFF2-40B4-BE49-F238E27FC236}">
                <a16:creationId xmlns:a16="http://schemas.microsoft.com/office/drawing/2014/main" id="{E59DAD1E-61DD-EABA-0618-866C41CA2B7A}"/>
              </a:ext>
            </a:extLst>
          </p:cNvPr>
          <p:cNvSpPr>
            <a:spLocks noGrp="1"/>
          </p:cNvSpPr>
          <p:nvPr>
            <p:ph type="body" sz="quarter" idx="45" hasCustomPrompt="1"/>
          </p:nvPr>
        </p:nvSpPr>
        <p:spPr>
          <a:xfrm>
            <a:off x="6185434" y="3057084"/>
            <a:ext cx="2708830"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28" name="Text Placeholder 2">
            <a:extLst>
              <a:ext uri="{FF2B5EF4-FFF2-40B4-BE49-F238E27FC236}">
                <a16:creationId xmlns:a16="http://schemas.microsoft.com/office/drawing/2014/main" id="{DDFC37E3-1836-7330-A4ED-3C9E9C3A1886}"/>
              </a:ext>
            </a:extLst>
          </p:cNvPr>
          <p:cNvSpPr>
            <a:spLocks noGrp="1"/>
          </p:cNvSpPr>
          <p:nvPr>
            <p:ph type="body" sz="quarter" idx="46" hasCustomPrompt="1"/>
          </p:nvPr>
        </p:nvSpPr>
        <p:spPr>
          <a:xfrm>
            <a:off x="6185434" y="3290820"/>
            <a:ext cx="2708830"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29" name="Picture Placeholder 1">
            <a:extLst>
              <a:ext uri="{FF2B5EF4-FFF2-40B4-BE49-F238E27FC236}">
                <a16:creationId xmlns:a16="http://schemas.microsoft.com/office/drawing/2014/main" id="{345B0062-254C-52A6-0894-244D322BA6F8}"/>
              </a:ext>
            </a:extLst>
          </p:cNvPr>
          <p:cNvSpPr>
            <a:spLocks noGrp="1"/>
          </p:cNvSpPr>
          <p:nvPr>
            <p:ph type="pic" sz="quarter" idx="47" hasCustomPrompt="1"/>
          </p:nvPr>
        </p:nvSpPr>
        <p:spPr>
          <a:xfrm>
            <a:off x="9753560" y="1618472"/>
            <a:ext cx="1280160" cy="1280160"/>
          </a:xfrm>
          <a:prstGeom prst="ellipse">
            <a:avLst/>
          </a:prstGeom>
        </p:spPr>
        <p:txBody>
          <a:bodyPr anchor="t" anchorCtr="0"/>
          <a:lstStyle>
            <a:lvl1pPr algn="ctr">
              <a:buNone/>
              <a:defRPr>
                <a:latin typeface="+mn-lt"/>
              </a:defRPr>
            </a:lvl1pPr>
          </a:lstStyle>
          <a:p>
            <a:r>
              <a:rPr lang="en-US"/>
              <a:t>Add Pic</a:t>
            </a:r>
          </a:p>
        </p:txBody>
      </p:sp>
      <p:sp>
        <p:nvSpPr>
          <p:cNvPr id="30" name="Text Placeholder 1">
            <a:extLst>
              <a:ext uri="{FF2B5EF4-FFF2-40B4-BE49-F238E27FC236}">
                <a16:creationId xmlns:a16="http://schemas.microsoft.com/office/drawing/2014/main" id="{C08AD43E-1540-836E-C0AB-77FEEA4A1DB4}"/>
              </a:ext>
            </a:extLst>
          </p:cNvPr>
          <p:cNvSpPr>
            <a:spLocks noGrp="1"/>
          </p:cNvSpPr>
          <p:nvPr>
            <p:ph type="body" sz="quarter" idx="48" hasCustomPrompt="1"/>
          </p:nvPr>
        </p:nvSpPr>
        <p:spPr>
          <a:xfrm>
            <a:off x="9039225" y="3057084"/>
            <a:ext cx="2708830"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31" name="Text Placeholder 2">
            <a:extLst>
              <a:ext uri="{FF2B5EF4-FFF2-40B4-BE49-F238E27FC236}">
                <a16:creationId xmlns:a16="http://schemas.microsoft.com/office/drawing/2014/main" id="{30D22A5F-60A6-78B6-5D9B-9197FB5136B4}"/>
              </a:ext>
            </a:extLst>
          </p:cNvPr>
          <p:cNvSpPr>
            <a:spLocks noGrp="1"/>
          </p:cNvSpPr>
          <p:nvPr>
            <p:ph type="body" sz="quarter" idx="49" hasCustomPrompt="1"/>
          </p:nvPr>
        </p:nvSpPr>
        <p:spPr>
          <a:xfrm>
            <a:off x="9039225" y="3290820"/>
            <a:ext cx="2708830"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32" name="Picture Placeholder 1">
            <a:extLst>
              <a:ext uri="{FF2B5EF4-FFF2-40B4-BE49-F238E27FC236}">
                <a16:creationId xmlns:a16="http://schemas.microsoft.com/office/drawing/2014/main" id="{E8069ABA-B7B4-D268-A0DD-FADB583CE3C3}"/>
              </a:ext>
            </a:extLst>
          </p:cNvPr>
          <p:cNvSpPr>
            <a:spLocks noGrp="1"/>
          </p:cNvSpPr>
          <p:nvPr>
            <p:ph type="pic" sz="quarter" idx="50" hasCustomPrompt="1"/>
          </p:nvPr>
        </p:nvSpPr>
        <p:spPr>
          <a:xfrm>
            <a:off x="1167805" y="4121278"/>
            <a:ext cx="1280160" cy="1280160"/>
          </a:xfrm>
          <a:prstGeom prst="ellipse">
            <a:avLst/>
          </a:prstGeom>
        </p:spPr>
        <p:txBody>
          <a:bodyPr anchor="t" anchorCtr="0"/>
          <a:lstStyle>
            <a:lvl1pPr algn="ctr">
              <a:buNone/>
              <a:defRPr>
                <a:latin typeface="+mn-lt"/>
              </a:defRPr>
            </a:lvl1pPr>
          </a:lstStyle>
          <a:p>
            <a:r>
              <a:rPr lang="en-US"/>
              <a:t>Add Pic</a:t>
            </a:r>
          </a:p>
        </p:txBody>
      </p:sp>
      <p:sp>
        <p:nvSpPr>
          <p:cNvPr id="33" name="Text Placeholder 1">
            <a:extLst>
              <a:ext uri="{FF2B5EF4-FFF2-40B4-BE49-F238E27FC236}">
                <a16:creationId xmlns:a16="http://schemas.microsoft.com/office/drawing/2014/main" id="{D3924D56-CDA6-4228-8DE0-280F581A53D5}"/>
              </a:ext>
            </a:extLst>
          </p:cNvPr>
          <p:cNvSpPr>
            <a:spLocks noGrp="1"/>
          </p:cNvSpPr>
          <p:nvPr>
            <p:ph type="body" sz="quarter" idx="51" hasCustomPrompt="1"/>
          </p:nvPr>
        </p:nvSpPr>
        <p:spPr>
          <a:xfrm>
            <a:off x="453470" y="5559890"/>
            <a:ext cx="2708830"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34" name="Text Placeholder 2">
            <a:extLst>
              <a:ext uri="{FF2B5EF4-FFF2-40B4-BE49-F238E27FC236}">
                <a16:creationId xmlns:a16="http://schemas.microsoft.com/office/drawing/2014/main" id="{B2A7B04E-B718-D3F6-26FE-4D9F588FEE91}"/>
              </a:ext>
            </a:extLst>
          </p:cNvPr>
          <p:cNvSpPr>
            <a:spLocks noGrp="1"/>
          </p:cNvSpPr>
          <p:nvPr>
            <p:ph type="body" sz="quarter" idx="52" hasCustomPrompt="1"/>
          </p:nvPr>
        </p:nvSpPr>
        <p:spPr>
          <a:xfrm>
            <a:off x="453470" y="5793626"/>
            <a:ext cx="2708830"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35" name="Picture Placeholder 1">
            <a:extLst>
              <a:ext uri="{FF2B5EF4-FFF2-40B4-BE49-F238E27FC236}">
                <a16:creationId xmlns:a16="http://schemas.microsoft.com/office/drawing/2014/main" id="{AE4D0FC8-21DF-A946-AB7A-D3FCA955C81B}"/>
              </a:ext>
            </a:extLst>
          </p:cNvPr>
          <p:cNvSpPr>
            <a:spLocks noGrp="1"/>
          </p:cNvSpPr>
          <p:nvPr>
            <p:ph type="pic" sz="quarter" idx="53" hasCustomPrompt="1"/>
          </p:nvPr>
        </p:nvSpPr>
        <p:spPr>
          <a:xfrm>
            <a:off x="4031267" y="4121278"/>
            <a:ext cx="1280160" cy="1280160"/>
          </a:xfrm>
          <a:prstGeom prst="ellipse">
            <a:avLst/>
          </a:prstGeom>
        </p:spPr>
        <p:txBody>
          <a:bodyPr anchor="t" anchorCtr="0"/>
          <a:lstStyle>
            <a:lvl1pPr algn="ctr">
              <a:buNone/>
              <a:defRPr>
                <a:latin typeface="+mn-lt"/>
              </a:defRPr>
            </a:lvl1pPr>
          </a:lstStyle>
          <a:p>
            <a:r>
              <a:rPr lang="en-US"/>
              <a:t>Add Pic</a:t>
            </a:r>
          </a:p>
        </p:txBody>
      </p:sp>
      <p:sp>
        <p:nvSpPr>
          <p:cNvPr id="36" name="Text Placeholder 1">
            <a:extLst>
              <a:ext uri="{FF2B5EF4-FFF2-40B4-BE49-F238E27FC236}">
                <a16:creationId xmlns:a16="http://schemas.microsoft.com/office/drawing/2014/main" id="{1B5B15F6-8683-9127-4DAB-DB1380DC0D00}"/>
              </a:ext>
            </a:extLst>
          </p:cNvPr>
          <p:cNvSpPr>
            <a:spLocks noGrp="1"/>
          </p:cNvSpPr>
          <p:nvPr>
            <p:ph type="body" sz="quarter" idx="54" hasCustomPrompt="1"/>
          </p:nvPr>
        </p:nvSpPr>
        <p:spPr>
          <a:xfrm>
            <a:off x="3316932" y="5559890"/>
            <a:ext cx="2708830"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37" name="Text Placeholder 2">
            <a:extLst>
              <a:ext uri="{FF2B5EF4-FFF2-40B4-BE49-F238E27FC236}">
                <a16:creationId xmlns:a16="http://schemas.microsoft.com/office/drawing/2014/main" id="{C69E8262-67DB-B6C9-E415-016123E80E6D}"/>
              </a:ext>
            </a:extLst>
          </p:cNvPr>
          <p:cNvSpPr>
            <a:spLocks noGrp="1"/>
          </p:cNvSpPr>
          <p:nvPr>
            <p:ph type="body" sz="quarter" idx="55" hasCustomPrompt="1"/>
          </p:nvPr>
        </p:nvSpPr>
        <p:spPr>
          <a:xfrm>
            <a:off x="3316932" y="5793626"/>
            <a:ext cx="2708830"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38" name="Picture Placeholder 1">
            <a:extLst>
              <a:ext uri="{FF2B5EF4-FFF2-40B4-BE49-F238E27FC236}">
                <a16:creationId xmlns:a16="http://schemas.microsoft.com/office/drawing/2014/main" id="{5E2E30C0-8B89-ED30-5C8D-4ECB13E3E339}"/>
              </a:ext>
            </a:extLst>
          </p:cNvPr>
          <p:cNvSpPr>
            <a:spLocks noGrp="1"/>
          </p:cNvSpPr>
          <p:nvPr>
            <p:ph type="pic" sz="quarter" idx="56" hasCustomPrompt="1"/>
          </p:nvPr>
        </p:nvSpPr>
        <p:spPr>
          <a:xfrm>
            <a:off x="6899769" y="4121278"/>
            <a:ext cx="1280160" cy="1280160"/>
          </a:xfrm>
          <a:prstGeom prst="ellipse">
            <a:avLst/>
          </a:prstGeom>
        </p:spPr>
        <p:txBody>
          <a:bodyPr anchor="t" anchorCtr="0"/>
          <a:lstStyle>
            <a:lvl1pPr algn="ctr">
              <a:buNone/>
              <a:defRPr>
                <a:latin typeface="+mn-lt"/>
              </a:defRPr>
            </a:lvl1pPr>
          </a:lstStyle>
          <a:p>
            <a:r>
              <a:rPr lang="en-US"/>
              <a:t>Add Pic</a:t>
            </a:r>
          </a:p>
        </p:txBody>
      </p:sp>
      <p:sp>
        <p:nvSpPr>
          <p:cNvPr id="44" name="Text Placeholder 1">
            <a:extLst>
              <a:ext uri="{FF2B5EF4-FFF2-40B4-BE49-F238E27FC236}">
                <a16:creationId xmlns:a16="http://schemas.microsoft.com/office/drawing/2014/main" id="{09F1D1CD-0AE8-FD04-5B45-E3A86B971E5D}"/>
              </a:ext>
            </a:extLst>
          </p:cNvPr>
          <p:cNvSpPr>
            <a:spLocks noGrp="1"/>
          </p:cNvSpPr>
          <p:nvPr>
            <p:ph type="body" sz="quarter" idx="57" hasCustomPrompt="1"/>
          </p:nvPr>
        </p:nvSpPr>
        <p:spPr>
          <a:xfrm>
            <a:off x="6185434" y="5559890"/>
            <a:ext cx="2708830"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45" name="Text Placeholder 2">
            <a:extLst>
              <a:ext uri="{FF2B5EF4-FFF2-40B4-BE49-F238E27FC236}">
                <a16:creationId xmlns:a16="http://schemas.microsoft.com/office/drawing/2014/main" id="{57A80F42-0C8D-6756-A4E7-DF2B344C7A3A}"/>
              </a:ext>
            </a:extLst>
          </p:cNvPr>
          <p:cNvSpPr>
            <a:spLocks noGrp="1"/>
          </p:cNvSpPr>
          <p:nvPr>
            <p:ph type="body" sz="quarter" idx="58" hasCustomPrompt="1"/>
          </p:nvPr>
        </p:nvSpPr>
        <p:spPr>
          <a:xfrm>
            <a:off x="6185434" y="5793626"/>
            <a:ext cx="2708830"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46" name="Picture Placeholder 1">
            <a:extLst>
              <a:ext uri="{FF2B5EF4-FFF2-40B4-BE49-F238E27FC236}">
                <a16:creationId xmlns:a16="http://schemas.microsoft.com/office/drawing/2014/main" id="{F5659CB9-9110-FE66-A303-CAC98CF43F23}"/>
              </a:ext>
            </a:extLst>
          </p:cNvPr>
          <p:cNvSpPr>
            <a:spLocks noGrp="1"/>
          </p:cNvSpPr>
          <p:nvPr>
            <p:ph type="pic" sz="quarter" idx="59" hasCustomPrompt="1"/>
          </p:nvPr>
        </p:nvSpPr>
        <p:spPr>
          <a:xfrm>
            <a:off x="9753560" y="4121278"/>
            <a:ext cx="1280160" cy="1280160"/>
          </a:xfrm>
          <a:prstGeom prst="ellipse">
            <a:avLst/>
          </a:prstGeom>
        </p:spPr>
        <p:txBody>
          <a:bodyPr anchor="t" anchorCtr="0"/>
          <a:lstStyle>
            <a:lvl1pPr algn="ctr">
              <a:buNone/>
              <a:defRPr>
                <a:latin typeface="+mn-lt"/>
              </a:defRPr>
            </a:lvl1pPr>
          </a:lstStyle>
          <a:p>
            <a:r>
              <a:rPr lang="en-US"/>
              <a:t>Add Pic</a:t>
            </a:r>
          </a:p>
        </p:txBody>
      </p:sp>
      <p:sp>
        <p:nvSpPr>
          <p:cNvPr id="50" name="Text Placeholder 1">
            <a:extLst>
              <a:ext uri="{FF2B5EF4-FFF2-40B4-BE49-F238E27FC236}">
                <a16:creationId xmlns:a16="http://schemas.microsoft.com/office/drawing/2014/main" id="{AA70ED1F-683C-3F1C-6A84-FBB75B2A50A1}"/>
              </a:ext>
            </a:extLst>
          </p:cNvPr>
          <p:cNvSpPr>
            <a:spLocks noGrp="1"/>
          </p:cNvSpPr>
          <p:nvPr>
            <p:ph type="body" sz="quarter" idx="60" hasCustomPrompt="1"/>
          </p:nvPr>
        </p:nvSpPr>
        <p:spPr>
          <a:xfrm>
            <a:off x="9039225" y="5559890"/>
            <a:ext cx="2708830"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51" name="Text Placeholder 2">
            <a:extLst>
              <a:ext uri="{FF2B5EF4-FFF2-40B4-BE49-F238E27FC236}">
                <a16:creationId xmlns:a16="http://schemas.microsoft.com/office/drawing/2014/main" id="{88A52571-F6E0-E2F1-1414-51273B76D135}"/>
              </a:ext>
            </a:extLst>
          </p:cNvPr>
          <p:cNvSpPr>
            <a:spLocks noGrp="1"/>
          </p:cNvSpPr>
          <p:nvPr>
            <p:ph type="body" sz="quarter" idx="61" hasCustomPrompt="1"/>
          </p:nvPr>
        </p:nvSpPr>
        <p:spPr>
          <a:xfrm>
            <a:off x="9039225" y="5793626"/>
            <a:ext cx="2708830"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Tree>
    <p:extLst>
      <p:ext uri="{BB962C8B-B14F-4D97-AF65-F5344CB8AC3E}">
        <p14:creationId xmlns:p14="http://schemas.microsoft.com/office/powerpoint/2010/main" val="305359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02129-Grid-Images-Ten(Light)">
    <p:bg>
      <p:bgPr>
        <a:solidFill>
          <a:schemeClr val="bg1"/>
        </a:solidFill>
        <a:effectLst/>
      </p:bgPr>
    </p:bg>
    <p:spTree>
      <p:nvGrpSpPr>
        <p:cNvPr id="1" name="Shape 29"/>
        <p:cNvGrpSpPr/>
        <p:nvPr/>
      </p:nvGrpSpPr>
      <p:grpSpPr>
        <a:xfrm>
          <a:off x="0" y="0"/>
          <a:ext cx="0" cy="0"/>
          <a:chOff x="0" y="0"/>
          <a:chExt cx="0" cy="0"/>
        </a:xfrm>
      </p:grpSpPr>
      <p:sp>
        <p:nvSpPr>
          <p:cNvPr id="7" name="Date Placeholder 6">
            <a:extLst>
              <a:ext uri="{FF2B5EF4-FFF2-40B4-BE49-F238E27FC236}">
                <a16:creationId xmlns:a16="http://schemas.microsoft.com/office/drawing/2014/main" id="{E1AB7399-7E7D-D6E2-9121-93324EA023E7}"/>
              </a:ext>
            </a:extLst>
          </p:cNvPr>
          <p:cNvSpPr>
            <a:spLocks noGrp="1"/>
          </p:cNvSpPr>
          <p:nvPr>
            <p:ph type="dt" sz="half" idx="40"/>
          </p:nvPr>
        </p:nvSpPr>
        <p:spPr/>
        <p:txBody>
          <a:bodyPr/>
          <a:lstStyle/>
          <a:p>
            <a:endParaRPr lang="en-US"/>
          </a:p>
        </p:txBody>
      </p:sp>
      <p:sp>
        <p:nvSpPr>
          <p:cNvPr id="8" name="Footer Placeholder 7">
            <a:extLst>
              <a:ext uri="{FF2B5EF4-FFF2-40B4-BE49-F238E27FC236}">
                <a16:creationId xmlns:a16="http://schemas.microsoft.com/office/drawing/2014/main" id="{BC8E2456-B925-68EE-6079-2DD89BF1FD1E}"/>
              </a:ext>
            </a:extLst>
          </p:cNvPr>
          <p:cNvSpPr>
            <a:spLocks noGrp="1"/>
          </p:cNvSpPr>
          <p:nvPr>
            <p:ph type="ftr" sz="quarter" idx="41"/>
          </p:nvPr>
        </p:nvSpPr>
        <p:spPr/>
        <p:txBody>
          <a:bodyPr/>
          <a:lstStyle/>
          <a:p>
            <a:r>
              <a:rPr lang="en-US"/>
              <a:t> </a:t>
            </a:r>
          </a:p>
        </p:txBody>
      </p:sp>
      <p:sp>
        <p:nvSpPr>
          <p:cNvPr id="9" name="Slide Number Placeholder 8">
            <a:extLst>
              <a:ext uri="{FF2B5EF4-FFF2-40B4-BE49-F238E27FC236}">
                <a16:creationId xmlns:a16="http://schemas.microsoft.com/office/drawing/2014/main" id="{4D625747-9C3A-3AC7-BED0-596B6D4333EB}"/>
              </a:ext>
            </a:extLst>
          </p:cNvPr>
          <p:cNvSpPr>
            <a:spLocks noGrp="1"/>
          </p:cNvSpPr>
          <p:nvPr>
            <p:ph type="sldNum" sz="quarter" idx="42"/>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Text Placeholder 10">
            <a:extLst>
              <a:ext uri="{FF2B5EF4-FFF2-40B4-BE49-F238E27FC236}">
                <a16:creationId xmlns:a16="http://schemas.microsoft.com/office/drawing/2014/main" id="{AFD903CA-37F1-E464-BB25-4A7AFBA852BC}"/>
              </a:ext>
            </a:extLst>
          </p:cNvPr>
          <p:cNvSpPr>
            <a:spLocks noGrp="1"/>
          </p:cNvSpPr>
          <p:nvPr>
            <p:ph type="body" sz="quarter" idx="43"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4" name="Title 1">
            <a:extLst>
              <a:ext uri="{FF2B5EF4-FFF2-40B4-BE49-F238E27FC236}">
                <a16:creationId xmlns:a16="http://schemas.microsoft.com/office/drawing/2014/main" id="{55F26899-CEA4-4C4F-B58C-4737CABB9BA8}"/>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1" name="Picture Placeholder 1">
            <a:extLst>
              <a:ext uri="{FF2B5EF4-FFF2-40B4-BE49-F238E27FC236}">
                <a16:creationId xmlns:a16="http://schemas.microsoft.com/office/drawing/2014/main" id="{473082BB-66A3-7AE9-C764-785F9CF25CAE}"/>
              </a:ext>
            </a:extLst>
          </p:cNvPr>
          <p:cNvSpPr>
            <a:spLocks noGrp="1"/>
          </p:cNvSpPr>
          <p:nvPr>
            <p:ph type="pic" sz="quarter" idx="10" hasCustomPrompt="1"/>
          </p:nvPr>
        </p:nvSpPr>
        <p:spPr>
          <a:xfrm>
            <a:off x="1732937"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12" name="Text Placeholder 1">
            <a:extLst>
              <a:ext uri="{FF2B5EF4-FFF2-40B4-BE49-F238E27FC236}">
                <a16:creationId xmlns:a16="http://schemas.microsoft.com/office/drawing/2014/main" id="{7007DF52-5303-D4C9-41DF-C60F644D037E}"/>
              </a:ext>
            </a:extLst>
          </p:cNvPr>
          <p:cNvSpPr>
            <a:spLocks noGrp="1"/>
          </p:cNvSpPr>
          <p:nvPr>
            <p:ph type="body" sz="quarter" idx="11" hasCustomPrompt="1"/>
          </p:nvPr>
        </p:nvSpPr>
        <p:spPr>
          <a:xfrm>
            <a:off x="1409700"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13" name="Text Placeholder 2">
            <a:extLst>
              <a:ext uri="{FF2B5EF4-FFF2-40B4-BE49-F238E27FC236}">
                <a16:creationId xmlns:a16="http://schemas.microsoft.com/office/drawing/2014/main" id="{7C8092C7-3DBD-5BFD-9896-05D5D13FB2D9}"/>
              </a:ext>
            </a:extLst>
          </p:cNvPr>
          <p:cNvSpPr>
            <a:spLocks noGrp="1"/>
          </p:cNvSpPr>
          <p:nvPr>
            <p:ph type="body" sz="quarter" idx="12" hasCustomPrompt="1"/>
          </p:nvPr>
        </p:nvSpPr>
        <p:spPr>
          <a:xfrm>
            <a:off x="1409700"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37" name="Picture Placeholder 1">
            <a:extLst>
              <a:ext uri="{FF2B5EF4-FFF2-40B4-BE49-F238E27FC236}">
                <a16:creationId xmlns:a16="http://schemas.microsoft.com/office/drawing/2014/main" id="{5C0B87F6-1710-6890-E3F1-66CD5225820F}"/>
              </a:ext>
            </a:extLst>
          </p:cNvPr>
          <p:cNvSpPr>
            <a:spLocks noGrp="1"/>
          </p:cNvSpPr>
          <p:nvPr>
            <p:ph type="pic" sz="quarter" idx="44" hasCustomPrompt="1"/>
          </p:nvPr>
        </p:nvSpPr>
        <p:spPr>
          <a:xfrm>
            <a:off x="3633074"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38" name="Text Placeholder 1">
            <a:extLst>
              <a:ext uri="{FF2B5EF4-FFF2-40B4-BE49-F238E27FC236}">
                <a16:creationId xmlns:a16="http://schemas.microsoft.com/office/drawing/2014/main" id="{E4E43577-A46B-8302-EB93-51DDCB312380}"/>
              </a:ext>
            </a:extLst>
          </p:cNvPr>
          <p:cNvSpPr>
            <a:spLocks noGrp="1"/>
          </p:cNvSpPr>
          <p:nvPr>
            <p:ph type="body" sz="quarter" idx="45" hasCustomPrompt="1"/>
          </p:nvPr>
        </p:nvSpPr>
        <p:spPr>
          <a:xfrm>
            <a:off x="3309837"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44" name="Text Placeholder 2">
            <a:extLst>
              <a:ext uri="{FF2B5EF4-FFF2-40B4-BE49-F238E27FC236}">
                <a16:creationId xmlns:a16="http://schemas.microsoft.com/office/drawing/2014/main" id="{1483A38F-1BF1-E134-366A-98D1C50826A9}"/>
              </a:ext>
            </a:extLst>
          </p:cNvPr>
          <p:cNvSpPr>
            <a:spLocks noGrp="1"/>
          </p:cNvSpPr>
          <p:nvPr>
            <p:ph type="body" sz="quarter" idx="46" hasCustomPrompt="1"/>
          </p:nvPr>
        </p:nvSpPr>
        <p:spPr>
          <a:xfrm>
            <a:off x="3309837"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45" name="Picture Placeholder 1">
            <a:extLst>
              <a:ext uri="{FF2B5EF4-FFF2-40B4-BE49-F238E27FC236}">
                <a16:creationId xmlns:a16="http://schemas.microsoft.com/office/drawing/2014/main" id="{B9ADB029-3D24-37F5-1D43-F866DDCD63BC}"/>
              </a:ext>
            </a:extLst>
          </p:cNvPr>
          <p:cNvSpPr>
            <a:spLocks noGrp="1"/>
          </p:cNvSpPr>
          <p:nvPr>
            <p:ph type="pic" sz="quarter" idx="47" hasCustomPrompt="1"/>
          </p:nvPr>
        </p:nvSpPr>
        <p:spPr>
          <a:xfrm>
            <a:off x="5546899"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46" name="Text Placeholder 1">
            <a:extLst>
              <a:ext uri="{FF2B5EF4-FFF2-40B4-BE49-F238E27FC236}">
                <a16:creationId xmlns:a16="http://schemas.microsoft.com/office/drawing/2014/main" id="{EADEE8E4-E7A6-D5B0-3BED-5FD57DD7EDC1}"/>
              </a:ext>
            </a:extLst>
          </p:cNvPr>
          <p:cNvSpPr>
            <a:spLocks noGrp="1"/>
          </p:cNvSpPr>
          <p:nvPr>
            <p:ph type="body" sz="quarter" idx="48" hasCustomPrompt="1"/>
          </p:nvPr>
        </p:nvSpPr>
        <p:spPr>
          <a:xfrm>
            <a:off x="5223662"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50" name="Text Placeholder 2">
            <a:extLst>
              <a:ext uri="{FF2B5EF4-FFF2-40B4-BE49-F238E27FC236}">
                <a16:creationId xmlns:a16="http://schemas.microsoft.com/office/drawing/2014/main" id="{F3B09B6B-0874-EDC7-5032-364E3E334F5D}"/>
              </a:ext>
            </a:extLst>
          </p:cNvPr>
          <p:cNvSpPr>
            <a:spLocks noGrp="1"/>
          </p:cNvSpPr>
          <p:nvPr>
            <p:ph type="body" sz="quarter" idx="49" hasCustomPrompt="1"/>
          </p:nvPr>
        </p:nvSpPr>
        <p:spPr>
          <a:xfrm>
            <a:off x="5223662"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51" name="Picture Placeholder 1">
            <a:extLst>
              <a:ext uri="{FF2B5EF4-FFF2-40B4-BE49-F238E27FC236}">
                <a16:creationId xmlns:a16="http://schemas.microsoft.com/office/drawing/2014/main" id="{7CA70BD1-2F13-776E-0729-24BEF611F7F8}"/>
              </a:ext>
            </a:extLst>
          </p:cNvPr>
          <p:cNvSpPr>
            <a:spLocks noGrp="1"/>
          </p:cNvSpPr>
          <p:nvPr>
            <p:ph type="pic" sz="quarter" idx="50" hasCustomPrompt="1"/>
          </p:nvPr>
        </p:nvSpPr>
        <p:spPr>
          <a:xfrm>
            <a:off x="7447936"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52" name="Text Placeholder 1">
            <a:extLst>
              <a:ext uri="{FF2B5EF4-FFF2-40B4-BE49-F238E27FC236}">
                <a16:creationId xmlns:a16="http://schemas.microsoft.com/office/drawing/2014/main" id="{585B927C-2AC4-5810-D282-65A233E65D5B}"/>
              </a:ext>
            </a:extLst>
          </p:cNvPr>
          <p:cNvSpPr>
            <a:spLocks noGrp="1"/>
          </p:cNvSpPr>
          <p:nvPr>
            <p:ph type="body" sz="quarter" idx="51" hasCustomPrompt="1"/>
          </p:nvPr>
        </p:nvSpPr>
        <p:spPr>
          <a:xfrm>
            <a:off x="7124699"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74" name="Text Placeholder 2">
            <a:extLst>
              <a:ext uri="{FF2B5EF4-FFF2-40B4-BE49-F238E27FC236}">
                <a16:creationId xmlns:a16="http://schemas.microsoft.com/office/drawing/2014/main" id="{2794D97A-7891-4571-3EED-CB6BC9CFF811}"/>
              </a:ext>
            </a:extLst>
          </p:cNvPr>
          <p:cNvSpPr>
            <a:spLocks noGrp="1"/>
          </p:cNvSpPr>
          <p:nvPr>
            <p:ph type="body" sz="quarter" idx="52" hasCustomPrompt="1"/>
          </p:nvPr>
        </p:nvSpPr>
        <p:spPr>
          <a:xfrm>
            <a:off x="7124699"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75" name="Picture Placeholder 1">
            <a:extLst>
              <a:ext uri="{FF2B5EF4-FFF2-40B4-BE49-F238E27FC236}">
                <a16:creationId xmlns:a16="http://schemas.microsoft.com/office/drawing/2014/main" id="{AE9D63EB-7601-3B54-F398-01E4181B6775}"/>
              </a:ext>
            </a:extLst>
          </p:cNvPr>
          <p:cNvSpPr>
            <a:spLocks noGrp="1"/>
          </p:cNvSpPr>
          <p:nvPr>
            <p:ph type="pic" sz="quarter" idx="53" hasCustomPrompt="1"/>
          </p:nvPr>
        </p:nvSpPr>
        <p:spPr>
          <a:xfrm>
            <a:off x="9348973"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76" name="Text Placeholder 1">
            <a:extLst>
              <a:ext uri="{FF2B5EF4-FFF2-40B4-BE49-F238E27FC236}">
                <a16:creationId xmlns:a16="http://schemas.microsoft.com/office/drawing/2014/main" id="{27A11FA5-9B51-989F-EEB9-4FE0E8CC750E}"/>
              </a:ext>
            </a:extLst>
          </p:cNvPr>
          <p:cNvSpPr>
            <a:spLocks noGrp="1"/>
          </p:cNvSpPr>
          <p:nvPr>
            <p:ph type="body" sz="quarter" idx="54" hasCustomPrompt="1"/>
          </p:nvPr>
        </p:nvSpPr>
        <p:spPr>
          <a:xfrm>
            <a:off x="9025736"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77" name="Text Placeholder 2">
            <a:extLst>
              <a:ext uri="{FF2B5EF4-FFF2-40B4-BE49-F238E27FC236}">
                <a16:creationId xmlns:a16="http://schemas.microsoft.com/office/drawing/2014/main" id="{E8F17CAC-9E01-4AD8-A3DB-981D4C6B8CB8}"/>
              </a:ext>
            </a:extLst>
          </p:cNvPr>
          <p:cNvSpPr>
            <a:spLocks noGrp="1"/>
          </p:cNvSpPr>
          <p:nvPr>
            <p:ph type="body" sz="quarter" idx="55" hasCustomPrompt="1"/>
          </p:nvPr>
        </p:nvSpPr>
        <p:spPr>
          <a:xfrm>
            <a:off x="9025736"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78" name="Picture Placeholder 1">
            <a:extLst>
              <a:ext uri="{FF2B5EF4-FFF2-40B4-BE49-F238E27FC236}">
                <a16:creationId xmlns:a16="http://schemas.microsoft.com/office/drawing/2014/main" id="{E1F3EFDA-EB99-6281-44C5-551BED067D42}"/>
              </a:ext>
            </a:extLst>
          </p:cNvPr>
          <p:cNvSpPr>
            <a:spLocks noGrp="1"/>
          </p:cNvSpPr>
          <p:nvPr>
            <p:ph type="pic" sz="quarter" idx="56" hasCustomPrompt="1"/>
          </p:nvPr>
        </p:nvSpPr>
        <p:spPr>
          <a:xfrm>
            <a:off x="1732937"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79" name="Text Placeholder 1">
            <a:extLst>
              <a:ext uri="{FF2B5EF4-FFF2-40B4-BE49-F238E27FC236}">
                <a16:creationId xmlns:a16="http://schemas.microsoft.com/office/drawing/2014/main" id="{6A6DED74-877C-2E4E-0547-095E2ACAF3BB}"/>
              </a:ext>
            </a:extLst>
          </p:cNvPr>
          <p:cNvSpPr>
            <a:spLocks noGrp="1"/>
          </p:cNvSpPr>
          <p:nvPr>
            <p:ph type="body" sz="quarter" idx="57" hasCustomPrompt="1"/>
          </p:nvPr>
        </p:nvSpPr>
        <p:spPr>
          <a:xfrm>
            <a:off x="1409700"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80" name="Text Placeholder 2">
            <a:extLst>
              <a:ext uri="{FF2B5EF4-FFF2-40B4-BE49-F238E27FC236}">
                <a16:creationId xmlns:a16="http://schemas.microsoft.com/office/drawing/2014/main" id="{606DC871-9328-0448-02F1-C7ED85F6EAE5}"/>
              </a:ext>
            </a:extLst>
          </p:cNvPr>
          <p:cNvSpPr>
            <a:spLocks noGrp="1"/>
          </p:cNvSpPr>
          <p:nvPr>
            <p:ph type="body" sz="quarter" idx="58" hasCustomPrompt="1"/>
          </p:nvPr>
        </p:nvSpPr>
        <p:spPr>
          <a:xfrm>
            <a:off x="1409700"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81" name="Picture Placeholder 1">
            <a:extLst>
              <a:ext uri="{FF2B5EF4-FFF2-40B4-BE49-F238E27FC236}">
                <a16:creationId xmlns:a16="http://schemas.microsoft.com/office/drawing/2014/main" id="{C8537DC8-1D5A-6748-6302-138AEDC94FB7}"/>
              </a:ext>
            </a:extLst>
          </p:cNvPr>
          <p:cNvSpPr>
            <a:spLocks noGrp="1"/>
          </p:cNvSpPr>
          <p:nvPr>
            <p:ph type="pic" sz="quarter" idx="59" hasCustomPrompt="1"/>
          </p:nvPr>
        </p:nvSpPr>
        <p:spPr>
          <a:xfrm>
            <a:off x="3633074"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82" name="Text Placeholder 1">
            <a:extLst>
              <a:ext uri="{FF2B5EF4-FFF2-40B4-BE49-F238E27FC236}">
                <a16:creationId xmlns:a16="http://schemas.microsoft.com/office/drawing/2014/main" id="{03568890-2218-0C6D-3B5E-1EA16F8ED87C}"/>
              </a:ext>
            </a:extLst>
          </p:cNvPr>
          <p:cNvSpPr>
            <a:spLocks noGrp="1"/>
          </p:cNvSpPr>
          <p:nvPr>
            <p:ph type="body" sz="quarter" idx="60" hasCustomPrompt="1"/>
          </p:nvPr>
        </p:nvSpPr>
        <p:spPr>
          <a:xfrm>
            <a:off x="3309837"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83" name="Text Placeholder 2">
            <a:extLst>
              <a:ext uri="{FF2B5EF4-FFF2-40B4-BE49-F238E27FC236}">
                <a16:creationId xmlns:a16="http://schemas.microsoft.com/office/drawing/2014/main" id="{6BCD1AC9-D39B-7B30-CD09-BC2669AE3654}"/>
              </a:ext>
            </a:extLst>
          </p:cNvPr>
          <p:cNvSpPr>
            <a:spLocks noGrp="1"/>
          </p:cNvSpPr>
          <p:nvPr>
            <p:ph type="body" sz="quarter" idx="61" hasCustomPrompt="1"/>
          </p:nvPr>
        </p:nvSpPr>
        <p:spPr>
          <a:xfrm>
            <a:off x="3309837"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84" name="Picture Placeholder 1">
            <a:extLst>
              <a:ext uri="{FF2B5EF4-FFF2-40B4-BE49-F238E27FC236}">
                <a16:creationId xmlns:a16="http://schemas.microsoft.com/office/drawing/2014/main" id="{687D3214-C01D-3F36-76CB-6474E630BDCB}"/>
              </a:ext>
            </a:extLst>
          </p:cNvPr>
          <p:cNvSpPr>
            <a:spLocks noGrp="1"/>
          </p:cNvSpPr>
          <p:nvPr>
            <p:ph type="pic" sz="quarter" idx="62" hasCustomPrompt="1"/>
          </p:nvPr>
        </p:nvSpPr>
        <p:spPr>
          <a:xfrm>
            <a:off x="5546899"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85" name="Text Placeholder 1">
            <a:extLst>
              <a:ext uri="{FF2B5EF4-FFF2-40B4-BE49-F238E27FC236}">
                <a16:creationId xmlns:a16="http://schemas.microsoft.com/office/drawing/2014/main" id="{E33ED35F-7411-0DAD-FF07-0B076E0AFA70}"/>
              </a:ext>
            </a:extLst>
          </p:cNvPr>
          <p:cNvSpPr>
            <a:spLocks noGrp="1"/>
          </p:cNvSpPr>
          <p:nvPr>
            <p:ph type="body" sz="quarter" idx="63" hasCustomPrompt="1"/>
          </p:nvPr>
        </p:nvSpPr>
        <p:spPr>
          <a:xfrm>
            <a:off x="5223662"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86" name="Text Placeholder 2">
            <a:extLst>
              <a:ext uri="{FF2B5EF4-FFF2-40B4-BE49-F238E27FC236}">
                <a16:creationId xmlns:a16="http://schemas.microsoft.com/office/drawing/2014/main" id="{A4E19441-EE3A-D0D7-0578-2F4B2BF6E4CE}"/>
              </a:ext>
            </a:extLst>
          </p:cNvPr>
          <p:cNvSpPr>
            <a:spLocks noGrp="1"/>
          </p:cNvSpPr>
          <p:nvPr>
            <p:ph type="body" sz="quarter" idx="64" hasCustomPrompt="1"/>
          </p:nvPr>
        </p:nvSpPr>
        <p:spPr>
          <a:xfrm>
            <a:off x="5223662"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87" name="Picture Placeholder 1">
            <a:extLst>
              <a:ext uri="{FF2B5EF4-FFF2-40B4-BE49-F238E27FC236}">
                <a16:creationId xmlns:a16="http://schemas.microsoft.com/office/drawing/2014/main" id="{E8B2BE79-A6C0-414F-34EF-88BD05C598DC}"/>
              </a:ext>
            </a:extLst>
          </p:cNvPr>
          <p:cNvSpPr>
            <a:spLocks noGrp="1"/>
          </p:cNvSpPr>
          <p:nvPr>
            <p:ph type="pic" sz="quarter" idx="65" hasCustomPrompt="1"/>
          </p:nvPr>
        </p:nvSpPr>
        <p:spPr>
          <a:xfrm>
            <a:off x="7447936"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88" name="Text Placeholder 1">
            <a:extLst>
              <a:ext uri="{FF2B5EF4-FFF2-40B4-BE49-F238E27FC236}">
                <a16:creationId xmlns:a16="http://schemas.microsoft.com/office/drawing/2014/main" id="{0E1FF5B9-CB8B-E5FE-334E-F263DD2CCD62}"/>
              </a:ext>
            </a:extLst>
          </p:cNvPr>
          <p:cNvSpPr>
            <a:spLocks noGrp="1"/>
          </p:cNvSpPr>
          <p:nvPr>
            <p:ph type="body" sz="quarter" idx="66" hasCustomPrompt="1"/>
          </p:nvPr>
        </p:nvSpPr>
        <p:spPr>
          <a:xfrm>
            <a:off x="7124699"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89" name="Text Placeholder 2">
            <a:extLst>
              <a:ext uri="{FF2B5EF4-FFF2-40B4-BE49-F238E27FC236}">
                <a16:creationId xmlns:a16="http://schemas.microsoft.com/office/drawing/2014/main" id="{E7E0397A-98F8-CE7C-0E0E-EC2086220E1D}"/>
              </a:ext>
            </a:extLst>
          </p:cNvPr>
          <p:cNvSpPr>
            <a:spLocks noGrp="1"/>
          </p:cNvSpPr>
          <p:nvPr>
            <p:ph type="body" sz="quarter" idx="67" hasCustomPrompt="1"/>
          </p:nvPr>
        </p:nvSpPr>
        <p:spPr>
          <a:xfrm>
            <a:off x="7124699"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90" name="Picture Placeholder 1">
            <a:extLst>
              <a:ext uri="{FF2B5EF4-FFF2-40B4-BE49-F238E27FC236}">
                <a16:creationId xmlns:a16="http://schemas.microsoft.com/office/drawing/2014/main" id="{865354B4-FC1C-7BAD-EC10-AE3E038CBC2A}"/>
              </a:ext>
            </a:extLst>
          </p:cNvPr>
          <p:cNvSpPr>
            <a:spLocks noGrp="1"/>
          </p:cNvSpPr>
          <p:nvPr>
            <p:ph type="pic" sz="quarter" idx="68" hasCustomPrompt="1"/>
          </p:nvPr>
        </p:nvSpPr>
        <p:spPr>
          <a:xfrm>
            <a:off x="9348973"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91" name="Text Placeholder 1">
            <a:extLst>
              <a:ext uri="{FF2B5EF4-FFF2-40B4-BE49-F238E27FC236}">
                <a16:creationId xmlns:a16="http://schemas.microsoft.com/office/drawing/2014/main" id="{F80F8DE0-4D53-0FA2-B5D4-3FE0DE72C4D7}"/>
              </a:ext>
            </a:extLst>
          </p:cNvPr>
          <p:cNvSpPr>
            <a:spLocks noGrp="1"/>
          </p:cNvSpPr>
          <p:nvPr>
            <p:ph type="body" sz="quarter" idx="69" hasCustomPrompt="1"/>
          </p:nvPr>
        </p:nvSpPr>
        <p:spPr>
          <a:xfrm>
            <a:off x="9025736"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92" name="Text Placeholder 2">
            <a:extLst>
              <a:ext uri="{FF2B5EF4-FFF2-40B4-BE49-F238E27FC236}">
                <a16:creationId xmlns:a16="http://schemas.microsoft.com/office/drawing/2014/main" id="{57041A7C-D796-F528-E426-B5865217E989}"/>
              </a:ext>
            </a:extLst>
          </p:cNvPr>
          <p:cNvSpPr>
            <a:spLocks noGrp="1"/>
          </p:cNvSpPr>
          <p:nvPr>
            <p:ph type="body" sz="quarter" idx="70" hasCustomPrompt="1"/>
          </p:nvPr>
        </p:nvSpPr>
        <p:spPr>
          <a:xfrm>
            <a:off x="9025736"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Tree>
    <p:extLst>
      <p:ext uri="{BB962C8B-B14F-4D97-AF65-F5344CB8AC3E}">
        <p14:creationId xmlns:p14="http://schemas.microsoft.com/office/powerpoint/2010/main" val="2108054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_02129-Grid-Images-Twelve(Light)">
    <p:bg>
      <p:bgPr>
        <a:solidFill>
          <a:schemeClr val="bg1"/>
        </a:solidFill>
        <a:effectLst/>
      </p:bgPr>
    </p:bg>
    <p:spTree>
      <p:nvGrpSpPr>
        <p:cNvPr id="1" name="Shape 29"/>
        <p:cNvGrpSpPr/>
        <p:nvPr/>
      </p:nvGrpSpPr>
      <p:grpSpPr>
        <a:xfrm>
          <a:off x="0" y="0"/>
          <a:ext cx="0" cy="0"/>
          <a:chOff x="0" y="0"/>
          <a:chExt cx="0" cy="0"/>
        </a:xfrm>
      </p:grpSpPr>
      <p:sp>
        <p:nvSpPr>
          <p:cNvPr id="7" name="Date Placeholder 6">
            <a:extLst>
              <a:ext uri="{FF2B5EF4-FFF2-40B4-BE49-F238E27FC236}">
                <a16:creationId xmlns:a16="http://schemas.microsoft.com/office/drawing/2014/main" id="{E1AB7399-7E7D-D6E2-9121-93324EA023E7}"/>
              </a:ext>
            </a:extLst>
          </p:cNvPr>
          <p:cNvSpPr>
            <a:spLocks noGrp="1"/>
          </p:cNvSpPr>
          <p:nvPr>
            <p:ph type="dt" sz="half" idx="40"/>
          </p:nvPr>
        </p:nvSpPr>
        <p:spPr/>
        <p:txBody>
          <a:bodyPr/>
          <a:lstStyle/>
          <a:p>
            <a:endParaRPr lang="en-US"/>
          </a:p>
        </p:txBody>
      </p:sp>
      <p:sp>
        <p:nvSpPr>
          <p:cNvPr id="8" name="Footer Placeholder 7">
            <a:extLst>
              <a:ext uri="{FF2B5EF4-FFF2-40B4-BE49-F238E27FC236}">
                <a16:creationId xmlns:a16="http://schemas.microsoft.com/office/drawing/2014/main" id="{BC8E2456-B925-68EE-6079-2DD89BF1FD1E}"/>
              </a:ext>
            </a:extLst>
          </p:cNvPr>
          <p:cNvSpPr>
            <a:spLocks noGrp="1"/>
          </p:cNvSpPr>
          <p:nvPr>
            <p:ph type="ftr" sz="quarter" idx="41"/>
          </p:nvPr>
        </p:nvSpPr>
        <p:spPr/>
        <p:txBody>
          <a:bodyPr/>
          <a:lstStyle/>
          <a:p>
            <a:r>
              <a:rPr lang="en-US"/>
              <a:t> </a:t>
            </a:r>
          </a:p>
        </p:txBody>
      </p:sp>
      <p:sp>
        <p:nvSpPr>
          <p:cNvPr id="9" name="Slide Number Placeholder 8">
            <a:extLst>
              <a:ext uri="{FF2B5EF4-FFF2-40B4-BE49-F238E27FC236}">
                <a16:creationId xmlns:a16="http://schemas.microsoft.com/office/drawing/2014/main" id="{4D625747-9C3A-3AC7-BED0-596B6D4333EB}"/>
              </a:ext>
            </a:extLst>
          </p:cNvPr>
          <p:cNvSpPr>
            <a:spLocks noGrp="1"/>
          </p:cNvSpPr>
          <p:nvPr>
            <p:ph type="sldNum" sz="quarter" idx="42"/>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Text Placeholder 10">
            <a:extLst>
              <a:ext uri="{FF2B5EF4-FFF2-40B4-BE49-F238E27FC236}">
                <a16:creationId xmlns:a16="http://schemas.microsoft.com/office/drawing/2014/main" id="{AFD903CA-37F1-E464-BB25-4A7AFBA852BC}"/>
              </a:ext>
            </a:extLst>
          </p:cNvPr>
          <p:cNvSpPr>
            <a:spLocks noGrp="1"/>
          </p:cNvSpPr>
          <p:nvPr>
            <p:ph type="body" sz="quarter" idx="43"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4" name="Title 1">
            <a:extLst>
              <a:ext uri="{FF2B5EF4-FFF2-40B4-BE49-F238E27FC236}">
                <a16:creationId xmlns:a16="http://schemas.microsoft.com/office/drawing/2014/main" id="{55F26899-CEA4-4C4F-B58C-4737CABB9BA8}"/>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1" name="Picture Placeholder 1">
            <a:extLst>
              <a:ext uri="{FF2B5EF4-FFF2-40B4-BE49-F238E27FC236}">
                <a16:creationId xmlns:a16="http://schemas.microsoft.com/office/drawing/2014/main" id="{473082BB-66A3-7AE9-C764-785F9CF25CAE}"/>
              </a:ext>
            </a:extLst>
          </p:cNvPr>
          <p:cNvSpPr>
            <a:spLocks noGrp="1"/>
          </p:cNvSpPr>
          <p:nvPr>
            <p:ph type="pic" sz="quarter" idx="10" hasCustomPrompt="1"/>
          </p:nvPr>
        </p:nvSpPr>
        <p:spPr>
          <a:xfrm>
            <a:off x="793247"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12" name="Text Placeholder 1">
            <a:extLst>
              <a:ext uri="{FF2B5EF4-FFF2-40B4-BE49-F238E27FC236}">
                <a16:creationId xmlns:a16="http://schemas.microsoft.com/office/drawing/2014/main" id="{7007DF52-5303-D4C9-41DF-C60F644D037E}"/>
              </a:ext>
            </a:extLst>
          </p:cNvPr>
          <p:cNvSpPr>
            <a:spLocks noGrp="1"/>
          </p:cNvSpPr>
          <p:nvPr>
            <p:ph type="body" sz="quarter" idx="11" hasCustomPrompt="1"/>
          </p:nvPr>
        </p:nvSpPr>
        <p:spPr>
          <a:xfrm>
            <a:off x="470010"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13" name="Text Placeholder 2">
            <a:extLst>
              <a:ext uri="{FF2B5EF4-FFF2-40B4-BE49-F238E27FC236}">
                <a16:creationId xmlns:a16="http://schemas.microsoft.com/office/drawing/2014/main" id="{7C8092C7-3DBD-5BFD-9896-05D5D13FB2D9}"/>
              </a:ext>
            </a:extLst>
          </p:cNvPr>
          <p:cNvSpPr>
            <a:spLocks noGrp="1"/>
          </p:cNvSpPr>
          <p:nvPr>
            <p:ph type="body" sz="quarter" idx="12" hasCustomPrompt="1"/>
          </p:nvPr>
        </p:nvSpPr>
        <p:spPr>
          <a:xfrm>
            <a:off x="470010"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37" name="Picture Placeholder 1">
            <a:extLst>
              <a:ext uri="{FF2B5EF4-FFF2-40B4-BE49-F238E27FC236}">
                <a16:creationId xmlns:a16="http://schemas.microsoft.com/office/drawing/2014/main" id="{5C0B87F6-1710-6890-E3F1-66CD5225820F}"/>
              </a:ext>
            </a:extLst>
          </p:cNvPr>
          <p:cNvSpPr>
            <a:spLocks noGrp="1"/>
          </p:cNvSpPr>
          <p:nvPr>
            <p:ph type="pic" sz="quarter" idx="44" hasCustomPrompt="1"/>
          </p:nvPr>
        </p:nvSpPr>
        <p:spPr>
          <a:xfrm>
            <a:off x="2693384"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38" name="Text Placeholder 1">
            <a:extLst>
              <a:ext uri="{FF2B5EF4-FFF2-40B4-BE49-F238E27FC236}">
                <a16:creationId xmlns:a16="http://schemas.microsoft.com/office/drawing/2014/main" id="{E4E43577-A46B-8302-EB93-51DDCB312380}"/>
              </a:ext>
            </a:extLst>
          </p:cNvPr>
          <p:cNvSpPr>
            <a:spLocks noGrp="1"/>
          </p:cNvSpPr>
          <p:nvPr>
            <p:ph type="body" sz="quarter" idx="45" hasCustomPrompt="1"/>
          </p:nvPr>
        </p:nvSpPr>
        <p:spPr>
          <a:xfrm>
            <a:off x="2370147"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44" name="Text Placeholder 2">
            <a:extLst>
              <a:ext uri="{FF2B5EF4-FFF2-40B4-BE49-F238E27FC236}">
                <a16:creationId xmlns:a16="http://schemas.microsoft.com/office/drawing/2014/main" id="{1483A38F-1BF1-E134-366A-98D1C50826A9}"/>
              </a:ext>
            </a:extLst>
          </p:cNvPr>
          <p:cNvSpPr>
            <a:spLocks noGrp="1"/>
          </p:cNvSpPr>
          <p:nvPr>
            <p:ph type="body" sz="quarter" idx="46" hasCustomPrompt="1"/>
          </p:nvPr>
        </p:nvSpPr>
        <p:spPr>
          <a:xfrm>
            <a:off x="2370147"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45" name="Picture Placeholder 1">
            <a:extLst>
              <a:ext uri="{FF2B5EF4-FFF2-40B4-BE49-F238E27FC236}">
                <a16:creationId xmlns:a16="http://schemas.microsoft.com/office/drawing/2014/main" id="{B9ADB029-3D24-37F5-1D43-F866DDCD63BC}"/>
              </a:ext>
            </a:extLst>
          </p:cNvPr>
          <p:cNvSpPr>
            <a:spLocks noGrp="1"/>
          </p:cNvSpPr>
          <p:nvPr>
            <p:ph type="pic" sz="quarter" idx="47" hasCustomPrompt="1"/>
          </p:nvPr>
        </p:nvSpPr>
        <p:spPr>
          <a:xfrm>
            <a:off x="4607209"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46" name="Text Placeholder 1">
            <a:extLst>
              <a:ext uri="{FF2B5EF4-FFF2-40B4-BE49-F238E27FC236}">
                <a16:creationId xmlns:a16="http://schemas.microsoft.com/office/drawing/2014/main" id="{EADEE8E4-E7A6-D5B0-3BED-5FD57DD7EDC1}"/>
              </a:ext>
            </a:extLst>
          </p:cNvPr>
          <p:cNvSpPr>
            <a:spLocks noGrp="1"/>
          </p:cNvSpPr>
          <p:nvPr>
            <p:ph type="body" sz="quarter" idx="48" hasCustomPrompt="1"/>
          </p:nvPr>
        </p:nvSpPr>
        <p:spPr>
          <a:xfrm>
            <a:off x="4283972"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50" name="Text Placeholder 2">
            <a:extLst>
              <a:ext uri="{FF2B5EF4-FFF2-40B4-BE49-F238E27FC236}">
                <a16:creationId xmlns:a16="http://schemas.microsoft.com/office/drawing/2014/main" id="{F3B09B6B-0874-EDC7-5032-364E3E334F5D}"/>
              </a:ext>
            </a:extLst>
          </p:cNvPr>
          <p:cNvSpPr>
            <a:spLocks noGrp="1"/>
          </p:cNvSpPr>
          <p:nvPr>
            <p:ph type="body" sz="quarter" idx="49" hasCustomPrompt="1"/>
          </p:nvPr>
        </p:nvSpPr>
        <p:spPr>
          <a:xfrm>
            <a:off x="4283972"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51" name="Picture Placeholder 1">
            <a:extLst>
              <a:ext uri="{FF2B5EF4-FFF2-40B4-BE49-F238E27FC236}">
                <a16:creationId xmlns:a16="http://schemas.microsoft.com/office/drawing/2014/main" id="{7CA70BD1-2F13-776E-0729-24BEF611F7F8}"/>
              </a:ext>
            </a:extLst>
          </p:cNvPr>
          <p:cNvSpPr>
            <a:spLocks noGrp="1"/>
          </p:cNvSpPr>
          <p:nvPr>
            <p:ph type="pic" sz="quarter" idx="50" hasCustomPrompt="1"/>
          </p:nvPr>
        </p:nvSpPr>
        <p:spPr>
          <a:xfrm>
            <a:off x="6508246"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52" name="Text Placeholder 1">
            <a:extLst>
              <a:ext uri="{FF2B5EF4-FFF2-40B4-BE49-F238E27FC236}">
                <a16:creationId xmlns:a16="http://schemas.microsoft.com/office/drawing/2014/main" id="{585B927C-2AC4-5810-D282-65A233E65D5B}"/>
              </a:ext>
            </a:extLst>
          </p:cNvPr>
          <p:cNvSpPr>
            <a:spLocks noGrp="1"/>
          </p:cNvSpPr>
          <p:nvPr>
            <p:ph type="body" sz="quarter" idx="51" hasCustomPrompt="1"/>
          </p:nvPr>
        </p:nvSpPr>
        <p:spPr>
          <a:xfrm>
            <a:off x="6185009"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74" name="Text Placeholder 2">
            <a:extLst>
              <a:ext uri="{FF2B5EF4-FFF2-40B4-BE49-F238E27FC236}">
                <a16:creationId xmlns:a16="http://schemas.microsoft.com/office/drawing/2014/main" id="{2794D97A-7891-4571-3EED-CB6BC9CFF811}"/>
              </a:ext>
            </a:extLst>
          </p:cNvPr>
          <p:cNvSpPr>
            <a:spLocks noGrp="1"/>
          </p:cNvSpPr>
          <p:nvPr>
            <p:ph type="body" sz="quarter" idx="52" hasCustomPrompt="1"/>
          </p:nvPr>
        </p:nvSpPr>
        <p:spPr>
          <a:xfrm>
            <a:off x="6185009"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75" name="Picture Placeholder 1">
            <a:extLst>
              <a:ext uri="{FF2B5EF4-FFF2-40B4-BE49-F238E27FC236}">
                <a16:creationId xmlns:a16="http://schemas.microsoft.com/office/drawing/2014/main" id="{AE9D63EB-7601-3B54-F398-01E4181B6775}"/>
              </a:ext>
            </a:extLst>
          </p:cNvPr>
          <p:cNvSpPr>
            <a:spLocks noGrp="1"/>
          </p:cNvSpPr>
          <p:nvPr>
            <p:ph type="pic" sz="quarter" idx="53" hasCustomPrompt="1"/>
          </p:nvPr>
        </p:nvSpPr>
        <p:spPr>
          <a:xfrm>
            <a:off x="8409283"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76" name="Text Placeholder 1">
            <a:extLst>
              <a:ext uri="{FF2B5EF4-FFF2-40B4-BE49-F238E27FC236}">
                <a16:creationId xmlns:a16="http://schemas.microsoft.com/office/drawing/2014/main" id="{27A11FA5-9B51-989F-EEB9-4FE0E8CC750E}"/>
              </a:ext>
            </a:extLst>
          </p:cNvPr>
          <p:cNvSpPr>
            <a:spLocks noGrp="1"/>
          </p:cNvSpPr>
          <p:nvPr>
            <p:ph type="body" sz="quarter" idx="54" hasCustomPrompt="1"/>
          </p:nvPr>
        </p:nvSpPr>
        <p:spPr>
          <a:xfrm>
            <a:off x="8086046"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77" name="Text Placeholder 2">
            <a:extLst>
              <a:ext uri="{FF2B5EF4-FFF2-40B4-BE49-F238E27FC236}">
                <a16:creationId xmlns:a16="http://schemas.microsoft.com/office/drawing/2014/main" id="{E8F17CAC-9E01-4AD8-A3DB-981D4C6B8CB8}"/>
              </a:ext>
            </a:extLst>
          </p:cNvPr>
          <p:cNvSpPr>
            <a:spLocks noGrp="1"/>
          </p:cNvSpPr>
          <p:nvPr>
            <p:ph type="body" sz="quarter" idx="55" hasCustomPrompt="1"/>
          </p:nvPr>
        </p:nvSpPr>
        <p:spPr>
          <a:xfrm>
            <a:off x="8086046"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78" name="Picture Placeholder 1">
            <a:extLst>
              <a:ext uri="{FF2B5EF4-FFF2-40B4-BE49-F238E27FC236}">
                <a16:creationId xmlns:a16="http://schemas.microsoft.com/office/drawing/2014/main" id="{E1F3EFDA-EB99-6281-44C5-551BED067D42}"/>
              </a:ext>
            </a:extLst>
          </p:cNvPr>
          <p:cNvSpPr>
            <a:spLocks noGrp="1"/>
          </p:cNvSpPr>
          <p:nvPr>
            <p:ph type="pic" sz="quarter" idx="56" hasCustomPrompt="1"/>
          </p:nvPr>
        </p:nvSpPr>
        <p:spPr>
          <a:xfrm>
            <a:off x="793247"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79" name="Text Placeholder 1">
            <a:extLst>
              <a:ext uri="{FF2B5EF4-FFF2-40B4-BE49-F238E27FC236}">
                <a16:creationId xmlns:a16="http://schemas.microsoft.com/office/drawing/2014/main" id="{6A6DED74-877C-2E4E-0547-095E2ACAF3BB}"/>
              </a:ext>
            </a:extLst>
          </p:cNvPr>
          <p:cNvSpPr>
            <a:spLocks noGrp="1"/>
          </p:cNvSpPr>
          <p:nvPr>
            <p:ph type="body" sz="quarter" idx="57" hasCustomPrompt="1"/>
          </p:nvPr>
        </p:nvSpPr>
        <p:spPr>
          <a:xfrm>
            <a:off x="470010"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80" name="Text Placeholder 2">
            <a:extLst>
              <a:ext uri="{FF2B5EF4-FFF2-40B4-BE49-F238E27FC236}">
                <a16:creationId xmlns:a16="http://schemas.microsoft.com/office/drawing/2014/main" id="{606DC871-9328-0448-02F1-C7ED85F6EAE5}"/>
              </a:ext>
            </a:extLst>
          </p:cNvPr>
          <p:cNvSpPr>
            <a:spLocks noGrp="1"/>
          </p:cNvSpPr>
          <p:nvPr>
            <p:ph type="body" sz="quarter" idx="58" hasCustomPrompt="1"/>
          </p:nvPr>
        </p:nvSpPr>
        <p:spPr>
          <a:xfrm>
            <a:off x="470010"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81" name="Picture Placeholder 1">
            <a:extLst>
              <a:ext uri="{FF2B5EF4-FFF2-40B4-BE49-F238E27FC236}">
                <a16:creationId xmlns:a16="http://schemas.microsoft.com/office/drawing/2014/main" id="{C8537DC8-1D5A-6748-6302-138AEDC94FB7}"/>
              </a:ext>
            </a:extLst>
          </p:cNvPr>
          <p:cNvSpPr>
            <a:spLocks noGrp="1"/>
          </p:cNvSpPr>
          <p:nvPr>
            <p:ph type="pic" sz="quarter" idx="59" hasCustomPrompt="1"/>
          </p:nvPr>
        </p:nvSpPr>
        <p:spPr>
          <a:xfrm>
            <a:off x="2693384"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82" name="Text Placeholder 1">
            <a:extLst>
              <a:ext uri="{FF2B5EF4-FFF2-40B4-BE49-F238E27FC236}">
                <a16:creationId xmlns:a16="http://schemas.microsoft.com/office/drawing/2014/main" id="{03568890-2218-0C6D-3B5E-1EA16F8ED87C}"/>
              </a:ext>
            </a:extLst>
          </p:cNvPr>
          <p:cNvSpPr>
            <a:spLocks noGrp="1"/>
          </p:cNvSpPr>
          <p:nvPr>
            <p:ph type="body" sz="quarter" idx="60" hasCustomPrompt="1"/>
          </p:nvPr>
        </p:nvSpPr>
        <p:spPr>
          <a:xfrm>
            <a:off x="2370147"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83" name="Text Placeholder 2">
            <a:extLst>
              <a:ext uri="{FF2B5EF4-FFF2-40B4-BE49-F238E27FC236}">
                <a16:creationId xmlns:a16="http://schemas.microsoft.com/office/drawing/2014/main" id="{6BCD1AC9-D39B-7B30-CD09-BC2669AE3654}"/>
              </a:ext>
            </a:extLst>
          </p:cNvPr>
          <p:cNvSpPr>
            <a:spLocks noGrp="1"/>
          </p:cNvSpPr>
          <p:nvPr>
            <p:ph type="body" sz="quarter" idx="61" hasCustomPrompt="1"/>
          </p:nvPr>
        </p:nvSpPr>
        <p:spPr>
          <a:xfrm>
            <a:off x="2370147"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84" name="Picture Placeholder 1">
            <a:extLst>
              <a:ext uri="{FF2B5EF4-FFF2-40B4-BE49-F238E27FC236}">
                <a16:creationId xmlns:a16="http://schemas.microsoft.com/office/drawing/2014/main" id="{687D3214-C01D-3F36-76CB-6474E630BDCB}"/>
              </a:ext>
            </a:extLst>
          </p:cNvPr>
          <p:cNvSpPr>
            <a:spLocks noGrp="1"/>
          </p:cNvSpPr>
          <p:nvPr>
            <p:ph type="pic" sz="quarter" idx="62" hasCustomPrompt="1"/>
          </p:nvPr>
        </p:nvSpPr>
        <p:spPr>
          <a:xfrm>
            <a:off x="4607209"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85" name="Text Placeholder 1">
            <a:extLst>
              <a:ext uri="{FF2B5EF4-FFF2-40B4-BE49-F238E27FC236}">
                <a16:creationId xmlns:a16="http://schemas.microsoft.com/office/drawing/2014/main" id="{E33ED35F-7411-0DAD-FF07-0B076E0AFA70}"/>
              </a:ext>
            </a:extLst>
          </p:cNvPr>
          <p:cNvSpPr>
            <a:spLocks noGrp="1"/>
          </p:cNvSpPr>
          <p:nvPr>
            <p:ph type="body" sz="quarter" idx="63" hasCustomPrompt="1"/>
          </p:nvPr>
        </p:nvSpPr>
        <p:spPr>
          <a:xfrm>
            <a:off x="4283972"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86" name="Text Placeholder 2">
            <a:extLst>
              <a:ext uri="{FF2B5EF4-FFF2-40B4-BE49-F238E27FC236}">
                <a16:creationId xmlns:a16="http://schemas.microsoft.com/office/drawing/2014/main" id="{A4E19441-EE3A-D0D7-0578-2F4B2BF6E4CE}"/>
              </a:ext>
            </a:extLst>
          </p:cNvPr>
          <p:cNvSpPr>
            <a:spLocks noGrp="1"/>
          </p:cNvSpPr>
          <p:nvPr>
            <p:ph type="body" sz="quarter" idx="64" hasCustomPrompt="1"/>
          </p:nvPr>
        </p:nvSpPr>
        <p:spPr>
          <a:xfrm>
            <a:off x="4283972"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87" name="Picture Placeholder 1">
            <a:extLst>
              <a:ext uri="{FF2B5EF4-FFF2-40B4-BE49-F238E27FC236}">
                <a16:creationId xmlns:a16="http://schemas.microsoft.com/office/drawing/2014/main" id="{E8B2BE79-A6C0-414F-34EF-88BD05C598DC}"/>
              </a:ext>
            </a:extLst>
          </p:cNvPr>
          <p:cNvSpPr>
            <a:spLocks noGrp="1"/>
          </p:cNvSpPr>
          <p:nvPr>
            <p:ph type="pic" sz="quarter" idx="65" hasCustomPrompt="1"/>
          </p:nvPr>
        </p:nvSpPr>
        <p:spPr>
          <a:xfrm>
            <a:off x="6508246"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88" name="Text Placeholder 1">
            <a:extLst>
              <a:ext uri="{FF2B5EF4-FFF2-40B4-BE49-F238E27FC236}">
                <a16:creationId xmlns:a16="http://schemas.microsoft.com/office/drawing/2014/main" id="{0E1FF5B9-CB8B-E5FE-334E-F263DD2CCD62}"/>
              </a:ext>
            </a:extLst>
          </p:cNvPr>
          <p:cNvSpPr>
            <a:spLocks noGrp="1"/>
          </p:cNvSpPr>
          <p:nvPr>
            <p:ph type="body" sz="quarter" idx="66" hasCustomPrompt="1"/>
          </p:nvPr>
        </p:nvSpPr>
        <p:spPr>
          <a:xfrm>
            <a:off x="6185009"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89" name="Text Placeholder 2">
            <a:extLst>
              <a:ext uri="{FF2B5EF4-FFF2-40B4-BE49-F238E27FC236}">
                <a16:creationId xmlns:a16="http://schemas.microsoft.com/office/drawing/2014/main" id="{E7E0397A-98F8-CE7C-0E0E-EC2086220E1D}"/>
              </a:ext>
            </a:extLst>
          </p:cNvPr>
          <p:cNvSpPr>
            <a:spLocks noGrp="1"/>
          </p:cNvSpPr>
          <p:nvPr>
            <p:ph type="body" sz="quarter" idx="67" hasCustomPrompt="1"/>
          </p:nvPr>
        </p:nvSpPr>
        <p:spPr>
          <a:xfrm>
            <a:off x="6185009"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90" name="Picture Placeholder 1">
            <a:extLst>
              <a:ext uri="{FF2B5EF4-FFF2-40B4-BE49-F238E27FC236}">
                <a16:creationId xmlns:a16="http://schemas.microsoft.com/office/drawing/2014/main" id="{865354B4-FC1C-7BAD-EC10-AE3E038CBC2A}"/>
              </a:ext>
            </a:extLst>
          </p:cNvPr>
          <p:cNvSpPr>
            <a:spLocks noGrp="1"/>
          </p:cNvSpPr>
          <p:nvPr>
            <p:ph type="pic" sz="quarter" idx="68" hasCustomPrompt="1"/>
          </p:nvPr>
        </p:nvSpPr>
        <p:spPr>
          <a:xfrm>
            <a:off x="8409283"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91" name="Text Placeholder 1">
            <a:extLst>
              <a:ext uri="{FF2B5EF4-FFF2-40B4-BE49-F238E27FC236}">
                <a16:creationId xmlns:a16="http://schemas.microsoft.com/office/drawing/2014/main" id="{F80F8DE0-4D53-0FA2-B5D4-3FE0DE72C4D7}"/>
              </a:ext>
            </a:extLst>
          </p:cNvPr>
          <p:cNvSpPr>
            <a:spLocks noGrp="1"/>
          </p:cNvSpPr>
          <p:nvPr>
            <p:ph type="body" sz="quarter" idx="69" hasCustomPrompt="1"/>
          </p:nvPr>
        </p:nvSpPr>
        <p:spPr>
          <a:xfrm>
            <a:off x="8086046"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92" name="Text Placeholder 2">
            <a:extLst>
              <a:ext uri="{FF2B5EF4-FFF2-40B4-BE49-F238E27FC236}">
                <a16:creationId xmlns:a16="http://schemas.microsoft.com/office/drawing/2014/main" id="{57041A7C-D796-F528-E426-B5865217E989}"/>
              </a:ext>
            </a:extLst>
          </p:cNvPr>
          <p:cNvSpPr>
            <a:spLocks noGrp="1"/>
          </p:cNvSpPr>
          <p:nvPr>
            <p:ph type="body" sz="quarter" idx="70" hasCustomPrompt="1"/>
          </p:nvPr>
        </p:nvSpPr>
        <p:spPr>
          <a:xfrm>
            <a:off x="8086046"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16" name="Picture Placeholder 1">
            <a:extLst>
              <a:ext uri="{FF2B5EF4-FFF2-40B4-BE49-F238E27FC236}">
                <a16:creationId xmlns:a16="http://schemas.microsoft.com/office/drawing/2014/main" id="{770BF3EB-36B6-6C09-BFCD-B6811595EA5C}"/>
              </a:ext>
            </a:extLst>
          </p:cNvPr>
          <p:cNvSpPr>
            <a:spLocks noGrp="1"/>
          </p:cNvSpPr>
          <p:nvPr>
            <p:ph type="pic" sz="quarter" idx="71" hasCustomPrompt="1"/>
          </p:nvPr>
        </p:nvSpPr>
        <p:spPr>
          <a:xfrm>
            <a:off x="10304434"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17" name="Text Placeholder 1">
            <a:extLst>
              <a:ext uri="{FF2B5EF4-FFF2-40B4-BE49-F238E27FC236}">
                <a16:creationId xmlns:a16="http://schemas.microsoft.com/office/drawing/2014/main" id="{43F7F1B3-C284-59E5-934E-6843FB0A8819}"/>
              </a:ext>
            </a:extLst>
          </p:cNvPr>
          <p:cNvSpPr>
            <a:spLocks noGrp="1"/>
          </p:cNvSpPr>
          <p:nvPr>
            <p:ph type="body" sz="quarter" idx="72" hasCustomPrompt="1"/>
          </p:nvPr>
        </p:nvSpPr>
        <p:spPr>
          <a:xfrm>
            <a:off x="9981197"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18" name="Text Placeholder 2">
            <a:extLst>
              <a:ext uri="{FF2B5EF4-FFF2-40B4-BE49-F238E27FC236}">
                <a16:creationId xmlns:a16="http://schemas.microsoft.com/office/drawing/2014/main" id="{24EE4BBF-A0C0-D072-E085-F2FA76CFF265}"/>
              </a:ext>
            </a:extLst>
          </p:cNvPr>
          <p:cNvSpPr>
            <a:spLocks noGrp="1"/>
          </p:cNvSpPr>
          <p:nvPr>
            <p:ph type="body" sz="quarter" idx="73" hasCustomPrompt="1"/>
          </p:nvPr>
        </p:nvSpPr>
        <p:spPr>
          <a:xfrm>
            <a:off x="9981197"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19" name="Picture Placeholder 1">
            <a:extLst>
              <a:ext uri="{FF2B5EF4-FFF2-40B4-BE49-F238E27FC236}">
                <a16:creationId xmlns:a16="http://schemas.microsoft.com/office/drawing/2014/main" id="{39805D29-7D65-45E8-ED66-C10167DB4B81}"/>
              </a:ext>
            </a:extLst>
          </p:cNvPr>
          <p:cNvSpPr>
            <a:spLocks noGrp="1"/>
          </p:cNvSpPr>
          <p:nvPr>
            <p:ph type="pic" sz="quarter" idx="74" hasCustomPrompt="1"/>
          </p:nvPr>
        </p:nvSpPr>
        <p:spPr>
          <a:xfrm>
            <a:off x="10304434"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20" name="Text Placeholder 1">
            <a:extLst>
              <a:ext uri="{FF2B5EF4-FFF2-40B4-BE49-F238E27FC236}">
                <a16:creationId xmlns:a16="http://schemas.microsoft.com/office/drawing/2014/main" id="{348A12BD-4E77-A9A3-A3AC-AE7482895F1F}"/>
              </a:ext>
            </a:extLst>
          </p:cNvPr>
          <p:cNvSpPr>
            <a:spLocks noGrp="1"/>
          </p:cNvSpPr>
          <p:nvPr>
            <p:ph type="body" sz="quarter" idx="75" hasCustomPrompt="1"/>
          </p:nvPr>
        </p:nvSpPr>
        <p:spPr>
          <a:xfrm>
            <a:off x="9981197"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21" name="Text Placeholder 2">
            <a:extLst>
              <a:ext uri="{FF2B5EF4-FFF2-40B4-BE49-F238E27FC236}">
                <a16:creationId xmlns:a16="http://schemas.microsoft.com/office/drawing/2014/main" id="{B9AE40B2-5BF1-54AA-01EE-CF912467533D}"/>
              </a:ext>
            </a:extLst>
          </p:cNvPr>
          <p:cNvSpPr>
            <a:spLocks noGrp="1"/>
          </p:cNvSpPr>
          <p:nvPr>
            <p:ph type="body" sz="quarter" idx="76" hasCustomPrompt="1"/>
          </p:nvPr>
        </p:nvSpPr>
        <p:spPr>
          <a:xfrm>
            <a:off x="9981197"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Tree>
    <p:extLst>
      <p:ext uri="{BB962C8B-B14F-4D97-AF65-F5344CB8AC3E}">
        <p14:creationId xmlns:p14="http://schemas.microsoft.com/office/powerpoint/2010/main" val="316081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Profile Slide">
    <p:bg>
      <p:bgPr>
        <a:solidFill>
          <a:schemeClr val="bg1"/>
        </a:solidFill>
        <a:effectLst/>
      </p:bgPr>
    </p:bg>
    <p:spTree>
      <p:nvGrpSpPr>
        <p:cNvPr id="1" name=""/>
        <p:cNvGrpSpPr/>
        <p:nvPr/>
      </p:nvGrpSpPr>
      <p:grpSpPr>
        <a:xfrm>
          <a:off x="0" y="0"/>
          <a:ext cx="0" cy="0"/>
          <a:chOff x="0" y="0"/>
          <a:chExt cx="0" cy="0"/>
        </a:xfrm>
      </p:grpSpPr>
      <p:sp>
        <p:nvSpPr>
          <p:cNvPr id="2" name="Round Single Corner Rectangle 1">
            <a:extLst>
              <a:ext uri="{FF2B5EF4-FFF2-40B4-BE49-F238E27FC236}">
                <a16:creationId xmlns:a16="http://schemas.microsoft.com/office/drawing/2014/main" id="{93897239-34FD-93EE-2319-6B27F8465B70}"/>
              </a:ext>
            </a:extLst>
          </p:cNvPr>
          <p:cNvSpPr/>
          <p:nvPr userDrawn="1"/>
        </p:nvSpPr>
        <p:spPr>
          <a:xfrm>
            <a:off x="0" y="6966"/>
            <a:ext cx="3162300" cy="6851034"/>
          </a:xfrm>
          <a:prstGeom prst="round1Rect">
            <a:avLst>
              <a:gd name="adj" fmla="val 11746"/>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Avenir Next LT Pro" panose="020B0504020202020204" pitchFamily="34" charset="77"/>
            </a:endParaRPr>
          </a:p>
        </p:txBody>
      </p:sp>
      <p:sp>
        <p:nvSpPr>
          <p:cNvPr id="4" name="Title 7">
            <a:extLst>
              <a:ext uri="{FF2B5EF4-FFF2-40B4-BE49-F238E27FC236}">
                <a16:creationId xmlns:a16="http://schemas.microsoft.com/office/drawing/2014/main" id="{93798129-B8DE-AD84-98E1-7DDBF016F6D7}"/>
              </a:ext>
            </a:extLst>
          </p:cNvPr>
          <p:cNvSpPr txBox="1">
            <a:spLocks/>
          </p:cNvSpPr>
          <p:nvPr userDrawn="1"/>
        </p:nvSpPr>
        <p:spPr>
          <a:xfrm>
            <a:off x="3343329" y="5893715"/>
            <a:ext cx="2672417" cy="278485"/>
          </a:xfrm>
          <a:prstGeom prst="rect">
            <a:avLst/>
          </a:prstGeom>
        </p:spPr>
        <p:txBody>
          <a:bodyPr lIns="0" tIns="0" rIns="0" bIns="0" anchor="t"/>
          <a:lstStyle>
            <a:lvl1pPr algn="l" defTabSz="914400" rtl="0" eaLnBrk="1" latinLnBrk="0" hangingPunct="1">
              <a:spcBef>
                <a:spcPct val="0"/>
              </a:spcBef>
              <a:buNone/>
              <a:defRPr lang="en-US" sz="1600" b="0" kern="1200">
                <a:solidFill>
                  <a:schemeClr val="bg1"/>
                </a:solidFill>
                <a:latin typeface="Corbel" panose="020B0503020204020204" pitchFamily="34" charset="0"/>
                <a:ea typeface="Roboto Slab Medium" pitchFamily="2" charset="0"/>
                <a:cs typeface="Arial" panose="020B0604020202020204" pitchFamily="34" charset="0"/>
              </a:defRPr>
            </a:lvl1pPr>
          </a:lstStyle>
          <a:p>
            <a:r>
              <a:rPr lang="en-US" sz="1200" b="1" baseline="0">
                <a:solidFill>
                  <a:schemeClr val="tx1"/>
                </a:solidFill>
                <a:latin typeface="Corbel"/>
                <a:cs typeface="Arial"/>
              </a:rPr>
              <a:t>Previous clients</a:t>
            </a:r>
            <a:endParaRPr lang="en-US" sz="1200" baseline="0">
              <a:solidFill>
                <a:schemeClr val="tx1"/>
              </a:solidFill>
            </a:endParaRPr>
          </a:p>
        </p:txBody>
      </p:sp>
      <p:sp>
        <p:nvSpPr>
          <p:cNvPr id="12" name="Picture Placeholder 11">
            <a:extLst>
              <a:ext uri="{FF2B5EF4-FFF2-40B4-BE49-F238E27FC236}">
                <a16:creationId xmlns:a16="http://schemas.microsoft.com/office/drawing/2014/main" id="{A8552C42-8A27-E496-D732-3D3B00DB878C}"/>
              </a:ext>
            </a:extLst>
          </p:cNvPr>
          <p:cNvSpPr>
            <a:spLocks noGrp="1"/>
          </p:cNvSpPr>
          <p:nvPr>
            <p:ph type="pic" sz="quarter" idx="10" hasCustomPrompt="1"/>
          </p:nvPr>
        </p:nvSpPr>
        <p:spPr>
          <a:xfrm>
            <a:off x="457199" y="457200"/>
            <a:ext cx="2298789" cy="2217394"/>
          </a:xfrm>
          <a:prstGeom prst="round2DiagRect">
            <a:avLst>
              <a:gd name="adj1" fmla="val 0"/>
              <a:gd name="adj2" fmla="val 5770"/>
            </a:avLst>
          </a:prstGeom>
        </p:spPr>
        <p:txBody>
          <a:bodyPr/>
          <a:lstStyle/>
          <a:p>
            <a:r>
              <a:rPr lang="en-US"/>
              <a:t>Employee Image</a:t>
            </a:r>
          </a:p>
        </p:txBody>
      </p:sp>
      <p:sp>
        <p:nvSpPr>
          <p:cNvPr id="15" name="Title 14">
            <a:extLst>
              <a:ext uri="{FF2B5EF4-FFF2-40B4-BE49-F238E27FC236}">
                <a16:creationId xmlns:a16="http://schemas.microsoft.com/office/drawing/2014/main" id="{C4B0FD8A-0709-832C-3671-D07DC46D6B61}"/>
              </a:ext>
            </a:extLst>
          </p:cNvPr>
          <p:cNvSpPr>
            <a:spLocks noGrp="1"/>
          </p:cNvSpPr>
          <p:nvPr>
            <p:ph type="title" hasCustomPrompt="1"/>
          </p:nvPr>
        </p:nvSpPr>
        <p:spPr>
          <a:xfrm>
            <a:off x="457199" y="2874049"/>
            <a:ext cx="2298789" cy="1065773"/>
          </a:xfrm>
        </p:spPr>
        <p:txBody>
          <a:bodyPr anchor="t" anchorCtr="0"/>
          <a:lstStyle>
            <a:lvl1pPr>
              <a:defRPr sz="2400">
                <a:solidFill>
                  <a:schemeClr val="bg1"/>
                </a:solidFill>
              </a:defRPr>
            </a:lvl1pPr>
          </a:lstStyle>
          <a:p>
            <a:pPr lvl="0"/>
            <a:r>
              <a:rPr lang="en-US"/>
              <a:t>Employee </a:t>
            </a:r>
            <a:br>
              <a:rPr lang="en-US"/>
            </a:br>
            <a:r>
              <a:rPr lang="en-US"/>
              <a:t>Name</a:t>
            </a:r>
          </a:p>
        </p:txBody>
      </p:sp>
      <p:sp>
        <p:nvSpPr>
          <p:cNvPr id="18" name="Text Placeholder 17">
            <a:extLst>
              <a:ext uri="{FF2B5EF4-FFF2-40B4-BE49-F238E27FC236}">
                <a16:creationId xmlns:a16="http://schemas.microsoft.com/office/drawing/2014/main" id="{35DCBC8A-A865-08A6-CE35-4FCAD9C16B10}"/>
              </a:ext>
            </a:extLst>
          </p:cNvPr>
          <p:cNvSpPr>
            <a:spLocks noGrp="1"/>
          </p:cNvSpPr>
          <p:nvPr>
            <p:ph type="body" sz="quarter" idx="11" hasCustomPrompt="1"/>
          </p:nvPr>
        </p:nvSpPr>
        <p:spPr>
          <a:xfrm>
            <a:off x="3314701" y="457200"/>
            <a:ext cx="7370352" cy="182880"/>
          </a:xfrm>
        </p:spPr>
        <p:txBody>
          <a:bodyPr tIns="0" bIns="0" anchor="ctr">
            <a:noAutofit/>
          </a:bodyPr>
          <a:lstStyle>
            <a:lvl1pPr marL="0" indent="0">
              <a:buNone/>
              <a:defRPr sz="1000" b="0" baseline="0">
                <a:solidFill>
                  <a:schemeClr val="tx1"/>
                </a:solidFill>
              </a:defRPr>
            </a:lvl1pPr>
          </a:lstStyle>
          <a:p>
            <a:pPr lvl="0"/>
            <a:r>
              <a:rPr lang="en-US"/>
              <a:t>Years of Experience</a:t>
            </a:r>
          </a:p>
        </p:txBody>
      </p:sp>
      <p:sp>
        <p:nvSpPr>
          <p:cNvPr id="21" name="Text Placeholder 17">
            <a:extLst>
              <a:ext uri="{FF2B5EF4-FFF2-40B4-BE49-F238E27FC236}">
                <a16:creationId xmlns:a16="http://schemas.microsoft.com/office/drawing/2014/main" id="{6E2DAF0B-9A99-40A3-13CE-EB23102EC59F}"/>
              </a:ext>
            </a:extLst>
          </p:cNvPr>
          <p:cNvSpPr>
            <a:spLocks noGrp="1"/>
          </p:cNvSpPr>
          <p:nvPr>
            <p:ph type="body" sz="quarter" idx="12" hasCustomPrompt="1"/>
          </p:nvPr>
        </p:nvSpPr>
        <p:spPr>
          <a:xfrm>
            <a:off x="4307313" y="1309573"/>
            <a:ext cx="7427487" cy="390060"/>
          </a:xfrm>
        </p:spPr>
        <p:txBody>
          <a:bodyPr tIns="0" bIns="0" anchor="t">
            <a:noAutofit/>
          </a:bodyPr>
          <a:lstStyle>
            <a:lvl1pPr marL="0" indent="0">
              <a:buNone/>
              <a:defRPr sz="1200" b="0" baseline="0">
                <a:solidFill>
                  <a:schemeClr val="tx1"/>
                </a:solidFill>
              </a:defRPr>
            </a:lvl1pPr>
          </a:lstStyle>
          <a:p>
            <a:pPr lvl="0"/>
            <a:r>
              <a:rPr lang="en-US"/>
              <a:t>Education</a:t>
            </a:r>
          </a:p>
        </p:txBody>
      </p:sp>
      <p:sp>
        <p:nvSpPr>
          <p:cNvPr id="22" name="Text Placeholder 17">
            <a:extLst>
              <a:ext uri="{FF2B5EF4-FFF2-40B4-BE49-F238E27FC236}">
                <a16:creationId xmlns:a16="http://schemas.microsoft.com/office/drawing/2014/main" id="{99BAA805-7FCF-BA36-1FB0-F35741A4C6E2}"/>
              </a:ext>
            </a:extLst>
          </p:cNvPr>
          <p:cNvSpPr>
            <a:spLocks noGrp="1"/>
          </p:cNvSpPr>
          <p:nvPr>
            <p:ph type="body" sz="quarter" idx="13" hasCustomPrompt="1"/>
          </p:nvPr>
        </p:nvSpPr>
        <p:spPr>
          <a:xfrm>
            <a:off x="4307314" y="1828800"/>
            <a:ext cx="7427486" cy="390060"/>
          </a:xfrm>
        </p:spPr>
        <p:txBody>
          <a:bodyPr tIns="0" bIns="0" anchor="t">
            <a:noAutofit/>
          </a:bodyPr>
          <a:lstStyle>
            <a:lvl1pPr marL="0" indent="0">
              <a:buNone/>
              <a:defRPr sz="1200" b="0" baseline="0">
                <a:solidFill>
                  <a:schemeClr val="tx1"/>
                </a:solidFill>
              </a:defRPr>
            </a:lvl1pPr>
          </a:lstStyle>
          <a:p>
            <a:pPr lvl="0"/>
            <a:r>
              <a:rPr lang="en-US"/>
              <a:t>Certificates</a:t>
            </a:r>
          </a:p>
        </p:txBody>
      </p:sp>
      <p:sp>
        <p:nvSpPr>
          <p:cNvPr id="26" name="Text Placeholder 25">
            <a:extLst>
              <a:ext uri="{FF2B5EF4-FFF2-40B4-BE49-F238E27FC236}">
                <a16:creationId xmlns:a16="http://schemas.microsoft.com/office/drawing/2014/main" id="{42F8BBD6-CD56-CFB7-5340-2444DC926946}"/>
              </a:ext>
            </a:extLst>
          </p:cNvPr>
          <p:cNvSpPr>
            <a:spLocks noGrp="1"/>
          </p:cNvSpPr>
          <p:nvPr>
            <p:ph type="body" sz="quarter" idx="15" hasCustomPrompt="1"/>
          </p:nvPr>
        </p:nvSpPr>
        <p:spPr>
          <a:xfrm>
            <a:off x="3314701" y="2743199"/>
            <a:ext cx="2705100" cy="3048001"/>
          </a:xfrm>
        </p:spPr>
        <p:txBody>
          <a:bodyPr wrap="square">
            <a:normAutofit/>
          </a:bodyPr>
          <a:lstStyle>
            <a:lvl1pPr marL="0" indent="0">
              <a:buNone/>
              <a:defRPr sz="1200" b="0" baseline="0">
                <a:solidFill>
                  <a:schemeClr val="tx1"/>
                </a:solidFill>
              </a:defRPr>
            </a:lvl1pPr>
            <a:lvl2pPr marL="459305" indent="0">
              <a:buNone/>
              <a:defRPr sz="1467"/>
            </a:lvl2pPr>
            <a:lvl3pPr marL="916493" indent="0">
              <a:buNone/>
              <a:defRPr sz="1467"/>
            </a:lvl3pPr>
            <a:lvl4pPr marL="1289017" indent="0">
              <a:buNone/>
              <a:defRPr sz="1467"/>
            </a:lvl4pPr>
            <a:lvl5pPr marL="1600160" indent="0">
              <a:buNone/>
              <a:defRPr sz="1467"/>
            </a:lvl5pPr>
          </a:lstStyle>
          <a:p>
            <a:pPr lvl="0"/>
            <a:r>
              <a:rPr lang="en-US"/>
              <a:t>Domain expertise</a:t>
            </a:r>
          </a:p>
        </p:txBody>
      </p:sp>
      <p:sp>
        <p:nvSpPr>
          <p:cNvPr id="27" name="Text Placeholder 25">
            <a:extLst>
              <a:ext uri="{FF2B5EF4-FFF2-40B4-BE49-F238E27FC236}">
                <a16:creationId xmlns:a16="http://schemas.microsoft.com/office/drawing/2014/main" id="{05017734-ABF2-F1D9-B4BD-0B7BF927E563}"/>
              </a:ext>
            </a:extLst>
          </p:cNvPr>
          <p:cNvSpPr>
            <a:spLocks noGrp="1"/>
          </p:cNvSpPr>
          <p:nvPr>
            <p:ph type="body" sz="quarter" idx="16" hasCustomPrompt="1"/>
          </p:nvPr>
        </p:nvSpPr>
        <p:spPr>
          <a:xfrm>
            <a:off x="6172200" y="2743199"/>
            <a:ext cx="2705100" cy="3048001"/>
          </a:xfrm>
        </p:spPr>
        <p:txBody>
          <a:bodyPr wrap="square">
            <a:normAutofit/>
          </a:bodyPr>
          <a:lstStyle>
            <a:lvl1pPr marL="0" indent="0">
              <a:buNone/>
              <a:defRPr sz="1200" b="0" baseline="0">
                <a:solidFill>
                  <a:schemeClr val="tx1"/>
                </a:solidFill>
              </a:defRPr>
            </a:lvl1pPr>
            <a:lvl2pPr marL="459305" indent="0">
              <a:buNone/>
              <a:defRPr sz="1467"/>
            </a:lvl2pPr>
            <a:lvl3pPr marL="916493" indent="0">
              <a:buNone/>
              <a:defRPr sz="1467"/>
            </a:lvl3pPr>
            <a:lvl4pPr marL="1289017" indent="0">
              <a:buNone/>
              <a:defRPr sz="1467"/>
            </a:lvl4pPr>
            <a:lvl5pPr marL="1600160" indent="0">
              <a:buNone/>
              <a:defRPr sz="1467"/>
            </a:lvl5pPr>
          </a:lstStyle>
          <a:p>
            <a:pPr lvl="0"/>
            <a:r>
              <a:rPr lang="en-US"/>
              <a:t>Industry expertise</a:t>
            </a:r>
          </a:p>
        </p:txBody>
      </p:sp>
      <p:sp>
        <p:nvSpPr>
          <p:cNvPr id="28" name="Text Placeholder 25">
            <a:extLst>
              <a:ext uri="{FF2B5EF4-FFF2-40B4-BE49-F238E27FC236}">
                <a16:creationId xmlns:a16="http://schemas.microsoft.com/office/drawing/2014/main" id="{8C8E92C2-B206-319E-7285-239C35151E0E}"/>
              </a:ext>
            </a:extLst>
          </p:cNvPr>
          <p:cNvSpPr>
            <a:spLocks noGrp="1"/>
          </p:cNvSpPr>
          <p:nvPr>
            <p:ph type="body" sz="quarter" idx="17" hasCustomPrompt="1"/>
          </p:nvPr>
        </p:nvSpPr>
        <p:spPr>
          <a:xfrm>
            <a:off x="9029700" y="2743199"/>
            <a:ext cx="2705100" cy="3016137"/>
          </a:xfrm>
        </p:spPr>
        <p:txBody>
          <a:bodyPr>
            <a:normAutofit/>
          </a:bodyPr>
          <a:lstStyle>
            <a:lvl1pPr marL="0" indent="0">
              <a:buNone/>
              <a:defRPr sz="1200" b="0" baseline="0">
                <a:solidFill>
                  <a:schemeClr val="tx1"/>
                </a:solidFill>
              </a:defRPr>
            </a:lvl1pPr>
            <a:lvl2pPr marL="459305" indent="0">
              <a:buNone/>
              <a:defRPr sz="1467"/>
            </a:lvl2pPr>
            <a:lvl3pPr marL="916493" indent="0">
              <a:buNone/>
              <a:defRPr sz="1467"/>
            </a:lvl3pPr>
            <a:lvl4pPr marL="1289017" indent="0">
              <a:buNone/>
              <a:defRPr sz="1467"/>
            </a:lvl4pPr>
            <a:lvl5pPr marL="1600160" indent="0">
              <a:buNone/>
              <a:defRPr sz="1467"/>
            </a:lvl5pPr>
          </a:lstStyle>
          <a:p>
            <a:pPr lvl="0"/>
            <a:r>
              <a:rPr lang="en-US"/>
              <a:t>Additional</a:t>
            </a:r>
          </a:p>
        </p:txBody>
      </p:sp>
      <p:sp>
        <p:nvSpPr>
          <p:cNvPr id="5" name="Text Placeholder 4">
            <a:extLst>
              <a:ext uri="{FF2B5EF4-FFF2-40B4-BE49-F238E27FC236}">
                <a16:creationId xmlns:a16="http://schemas.microsoft.com/office/drawing/2014/main" id="{2FD24E48-CF6C-AF8E-E0A7-0E143C7F7DE6}"/>
              </a:ext>
            </a:extLst>
          </p:cNvPr>
          <p:cNvSpPr>
            <a:spLocks noGrp="1"/>
          </p:cNvSpPr>
          <p:nvPr>
            <p:ph type="body" sz="quarter" idx="18"/>
          </p:nvPr>
        </p:nvSpPr>
        <p:spPr>
          <a:xfrm>
            <a:off x="457199" y="4093997"/>
            <a:ext cx="2298789" cy="1352549"/>
          </a:xfrm>
        </p:spPr>
        <p:txBody>
          <a:bodyPr>
            <a:noAutofit/>
          </a:bodyPr>
          <a:lstStyle>
            <a:lvl1pPr marL="0" marR="0" indent="0" algn="l" defTabSz="1219170" rtl="0" eaLnBrk="1" fontAlgn="auto" latinLnBrk="0" hangingPunct="1">
              <a:lnSpc>
                <a:spcPct val="100000"/>
              </a:lnSpc>
              <a:spcBef>
                <a:spcPct val="20000"/>
              </a:spcBef>
              <a:spcAft>
                <a:spcPts val="0"/>
              </a:spcAft>
              <a:buClr>
                <a:srgbClr val="4C4F6E"/>
              </a:buClr>
              <a:buSzPct val="80000"/>
              <a:buFont typeface="Arial" panose="020B0604020202020204" pitchFamily="34" charset="0"/>
              <a:buNone/>
              <a:tabLst/>
              <a:defRPr sz="1200" i="0" baseline="0">
                <a:solidFill>
                  <a:schemeClr val="bg2"/>
                </a:solidFill>
                <a:latin typeface="Avenir Next LT Pro" panose="020B0504020202020204" pitchFamily="34" charset="77"/>
              </a:defRPr>
            </a:lvl1pPr>
            <a:lvl2pPr marL="459305" indent="0">
              <a:buFont typeface="Arial" panose="020B0604020202020204" pitchFamily="34" charset="0"/>
              <a:buNone/>
              <a:defRPr sz="1333" i="1"/>
            </a:lvl2pPr>
            <a:lvl3pPr marL="916493" indent="0">
              <a:buFont typeface="Arial" panose="020B0604020202020204" pitchFamily="34" charset="0"/>
              <a:buNone/>
              <a:defRPr sz="1333" i="1"/>
            </a:lvl3pPr>
            <a:lvl4pPr marL="1289017" indent="0">
              <a:buFont typeface="Arial" panose="020B0604020202020204" pitchFamily="34" charset="0"/>
              <a:buNone/>
              <a:defRPr sz="1333" i="1"/>
            </a:lvl4pPr>
            <a:lvl5pPr marL="1600160" indent="0">
              <a:buFont typeface="Arial" panose="020B0604020202020204" pitchFamily="34" charset="0"/>
              <a:buNone/>
              <a:defRPr sz="1333" i="1"/>
            </a:lvl5pPr>
          </a:lstStyle>
          <a:p>
            <a:pPr marL="0" marR="0" lvl="0" indent="0" algn="l" defTabSz="1219170" rtl="0" eaLnBrk="1" fontAlgn="auto" latinLnBrk="0" hangingPunct="1">
              <a:lnSpc>
                <a:spcPct val="100000"/>
              </a:lnSpc>
              <a:spcBef>
                <a:spcPct val="20000"/>
              </a:spcBef>
              <a:spcAft>
                <a:spcPts val="0"/>
              </a:spcAft>
              <a:buClr>
                <a:srgbClr val="4C4F6E"/>
              </a:buClr>
              <a:buSzPct val="80000"/>
              <a:buFont typeface="Arial" panose="020B0604020202020204" pitchFamily="34" charset="0"/>
              <a:buNone/>
              <a:tabLst/>
              <a:defRPr/>
            </a:pPr>
            <a:endParaRPr lang="en-US"/>
          </a:p>
        </p:txBody>
      </p:sp>
      <p:sp>
        <p:nvSpPr>
          <p:cNvPr id="9" name="TextBox 8">
            <a:extLst>
              <a:ext uri="{FF2B5EF4-FFF2-40B4-BE49-F238E27FC236}">
                <a16:creationId xmlns:a16="http://schemas.microsoft.com/office/drawing/2014/main" id="{7B693B98-BE83-DA54-6088-ED7436A97CFE}"/>
              </a:ext>
            </a:extLst>
          </p:cNvPr>
          <p:cNvSpPr txBox="1"/>
          <p:nvPr userDrawn="1"/>
        </p:nvSpPr>
        <p:spPr>
          <a:xfrm>
            <a:off x="3314700" y="2221468"/>
            <a:ext cx="2705100" cy="369332"/>
          </a:xfrm>
          <a:prstGeom prst="rect">
            <a:avLst/>
          </a:prstGeom>
          <a:noFill/>
        </p:spPr>
        <p:txBody>
          <a:bodyPr wrap="square" lIns="0" tIns="0" rIns="0" bIns="0" rtlCol="0" anchor="b" anchorCtr="0">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baseline="0">
                <a:solidFill>
                  <a:schemeClr val="tx1"/>
                </a:solidFill>
              </a:rPr>
              <a:t>Domain expertise:</a:t>
            </a:r>
          </a:p>
        </p:txBody>
      </p:sp>
      <p:sp>
        <p:nvSpPr>
          <p:cNvPr id="11" name="TextBox 10">
            <a:extLst>
              <a:ext uri="{FF2B5EF4-FFF2-40B4-BE49-F238E27FC236}">
                <a16:creationId xmlns:a16="http://schemas.microsoft.com/office/drawing/2014/main" id="{7C8B0F24-7B48-B36F-AAF1-EFD880B73D2E}"/>
              </a:ext>
            </a:extLst>
          </p:cNvPr>
          <p:cNvSpPr txBox="1"/>
          <p:nvPr userDrawn="1"/>
        </p:nvSpPr>
        <p:spPr>
          <a:xfrm>
            <a:off x="6172200" y="2221468"/>
            <a:ext cx="2705100" cy="369332"/>
          </a:xfrm>
          <a:prstGeom prst="rect">
            <a:avLst/>
          </a:prstGeom>
          <a:noFill/>
        </p:spPr>
        <p:txBody>
          <a:bodyPr wrap="square" lIns="0" tIns="0" rIns="0" bIns="0" rtlCol="0" anchor="b">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baseline="0">
                <a:solidFill>
                  <a:schemeClr val="tx1"/>
                </a:solidFill>
              </a:rPr>
              <a:t>Industry expertise:</a:t>
            </a:r>
          </a:p>
        </p:txBody>
      </p:sp>
      <p:sp>
        <p:nvSpPr>
          <p:cNvPr id="13" name="TextBox 12">
            <a:extLst>
              <a:ext uri="{FF2B5EF4-FFF2-40B4-BE49-F238E27FC236}">
                <a16:creationId xmlns:a16="http://schemas.microsoft.com/office/drawing/2014/main" id="{8FB05235-C42E-A7C1-646F-F7BB057A97AB}"/>
              </a:ext>
            </a:extLst>
          </p:cNvPr>
          <p:cNvSpPr txBox="1"/>
          <p:nvPr userDrawn="1"/>
        </p:nvSpPr>
        <p:spPr>
          <a:xfrm>
            <a:off x="9029700" y="2221468"/>
            <a:ext cx="2651760" cy="369332"/>
          </a:xfrm>
          <a:prstGeom prst="rect">
            <a:avLst/>
          </a:prstGeom>
          <a:noFill/>
        </p:spPr>
        <p:txBody>
          <a:bodyPr wrap="square" lIns="0" tIns="0" rIns="0" bIns="0" rtlCol="0" anchor="b">
            <a:noAutofit/>
          </a:bodyPr>
          <a:lstStyle/>
          <a:p>
            <a:pPr marL="0" marR="0" lvl="0" indent="0" algn="thaiDist" defTabSz="1219170" rtl="0" eaLnBrk="1" fontAlgn="auto" latinLnBrk="0" hangingPunct="1">
              <a:lnSpc>
                <a:spcPct val="100000"/>
              </a:lnSpc>
              <a:spcBef>
                <a:spcPts val="0"/>
              </a:spcBef>
              <a:spcAft>
                <a:spcPts val="0"/>
              </a:spcAft>
              <a:buClrTx/>
              <a:buSzTx/>
              <a:buFontTx/>
              <a:buNone/>
              <a:tabLst/>
              <a:defRPr/>
            </a:pPr>
            <a:r>
              <a:rPr lang="en-US" sz="1200" b="1" i="0" baseline="0">
                <a:solidFill>
                  <a:schemeClr val="tx1"/>
                </a:solidFill>
              </a:rPr>
              <a:t>Additional skills:</a:t>
            </a:r>
          </a:p>
        </p:txBody>
      </p:sp>
      <p:sp>
        <p:nvSpPr>
          <p:cNvPr id="19" name="TextBox 18">
            <a:extLst>
              <a:ext uri="{FF2B5EF4-FFF2-40B4-BE49-F238E27FC236}">
                <a16:creationId xmlns:a16="http://schemas.microsoft.com/office/drawing/2014/main" id="{1435DB04-026F-CE1A-E714-247A4D88482C}"/>
              </a:ext>
            </a:extLst>
          </p:cNvPr>
          <p:cNvSpPr txBox="1"/>
          <p:nvPr userDrawn="1"/>
        </p:nvSpPr>
        <p:spPr>
          <a:xfrm>
            <a:off x="3380318" y="1309573"/>
            <a:ext cx="1250177" cy="274320"/>
          </a:xfrm>
          <a:prstGeom prst="rect">
            <a:avLst/>
          </a:prstGeom>
          <a:noFill/>
        </p:spPr>
        <p:txBody>
          <a:bodyPr wrap="square" lIns="0" tIns="0" rIns="0" bIns="0" rtlCol="0" anchor="t">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baseline="0">
                <a:solidFill>
                  <a:schemeClr val="tx1"/>
                </a:solidFill>
              </a:rPr>
              <a:t>Education:</a:t>
            </a:r>
          </a:p>
        </p:txBody>
      </p:sp>
      <p:sp>
        <p:nvSpPr>
          <p:cNvPr id="20" name="TextBox 19">
            <a:extLst>
              <a:ext uri="{FF2B5EF4-FFF2-40B4-BE49-F238E27FC236}">
                <a16:creationId xmlns:a16="http://schemas.microsoft.com/office/drawing/2014/main" id="{4E9A473A-F6B0-1316-2EF4-351626445C86}"/>
              </a:ext>
            </a:extLst>
          </p:cNvPr>
          <p:cNvSpPr txBox="1"/>
          <p:nvPr userDrawn="1"/>
        </p:nvSpPr>
        <p:spPr>
          <a:xfrm>
            <a:off x="3380318" y="1828800"/>
            <a:ext cx="1453377" cy="274320"/>
          </a:xfrm>
          <a:prstGeom prst="rect">
            <a:avLst/>
          </a:prstGeom>
          <a:noFill/>
        </p:spPr>
        <p:txBody>
          <a:bodyPr wrap="square" lIns="0" tIns="0" rIns="0" bIns="0" rtlCol="0" anchor="t">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baseline="0">
                <a:solidFill>
                  <a:schemeClr val="tx1"/>
                </a:solidFill>
              </a:rPr>
              <a:t>Certificate:</a:t>
            </a:r>
          </a:p>
        </p:txBody>
      </p:sp>
      <p:sp>
        <p:nvSpPr>
          <p:cNvPr id="3" name="Date Placeholder 2">
            <a:extLst>
              <a:ext uri="{FF2B5EF4-FFF2-40B4-BE49-F238E27FC236}">
                <a16:creationId xmlns:a16="http://schemas.microsoft.com/office/drawing/2014/main" id="{68F6A74C-3A9C-E764-7165-C236813FCFBA}"/>
              </a:ext>
            </a:extLst>
          </p:cNvPr>
          <p:cNvSpPr>
            <a:spLocks noGrp="1"/>
          </p:cNvSpPr>
          <p:nvPr>
            <p:ph type="dt" sz="half" idx="19"/>
          </p:nvPr>
        </p:nvSpPr>
        <p:spPr/>
        <p:txBody>
          <a:bodyPr/>
          <a:lstStyle>
            <a:lvl1pPr>
              <a:defRPr>
                <a:solidFill>
                  <a:schemeClr val="bg1"/>
                </a:solidFill>
              </a:defRPr>
            </a:lvl1pPr>
          </a:lstStyle>
          <a:p>
            <a:endParaRPr lang="en-US"/>
          </a:p>
        </p:txBody>
      </p:sp>
      <p:sp>
        <p:nvSpPr>
          <p:cNvPr id="6" name="Footer Placeholder 5">
            <a:extLst>
              <a:ext uri="{FF2B5EF4-FFF2-40B4-BE49-F238E27FC236}">
                <a16:creationId xmlns:a16="http://schemas.microsoft.com/office/drawing/2014/main" id="{9FFF3711-0966-4C5C-3D61-1EB00C4B3788}"/>
              </a:ext>
            </a:extLst>
          </p:cNvPr>
          <p:cNvSpPr>
            <a:spLocks noGrp="1"/>
          </p:cNvSpPr>
          <p:nvPr>
            <p:ph type="ftr" sz="quarter" idx="20"/>
          </p:nvPr>
        </p:nvSpPr>
        <p:spPr>
          <a:blipFill dpi="0" rotWithShape="1">
            <a:blip r:embed="rId2">
              <a:extLst>
                <a:ext uri="{96DAC541-7B7A-43D3-8B79-37D633B846F1}">
                  <asvg:svgBlip xmlns:asvg="http://schemas.microsoft.com/office/drawing/2016/SVG/main" r:embed="rId3"/>
                </a:ext>
              </a:extLst>
            </a:blip>
            <a:srcRect/>
            <a:stretch>
              <a:fillRect/>
            </a:stretch>
          </a:blipFill>
        </p:spPr>
        <p:txBody>
          <a:bodyPr/>
          <a:lstStyle/>
          <a:p>
            <a:r>
              <a:rPr lang="en-US"/>
              <a:t> </a:t>
            </a:r>
          </a:p>
        </p:txBody>
      </p:sp>
      <p:sp>
        <p:nvSpPr>
          <p:cNvPr id="7" name="Slide Number Placeholder 6">
            <a:extLst>
              <a:ext uri="{FF2B5EF4-FFF2-40B4-BE49-F238E27FC236}">
                <a16:creationId xmlns:a16="http://schemas.microsoft.com/office/drawing/2014/main" id="{09C3451F-A80E-21F7-41A7-6B0033D17768}"/>
              </a:ext>
            </a:extLst>
          </p:cNvPr>
          <p:cNvSpPr>
            <a:spLocks noGrp="1"/>
          </p:cNvSpPr>
          <p:nvPr>
            <p:ph type="sldNum" sz="quarter" idx="21"/>
          </p:nvPr>
        </p:nvSpPr>
        <p:spPr/>
        <p:txBody>
          <a:bodyPr/>
          <a:lstStyle>
            <a:lvl1pPr>
              <a:defRPr>
                <a:solidFill>
                  <a:schemeClr val="tx1"/>
                </a:solidFill>
              </a:defRPr>
            </a:lvl1pPr>
          </a:lstStyle>
          <a:p>
            <a:r>
              <a:rPr lang="en-US" sz="700" b="0" spc="0"/>
              <a:t> © 2023 NTT DATA Americas, Inc. All rights.   </a:t>
            </a:r>
            <a:fld id="{FE1DF7C7-AE50-704D-BB22-8176CCB5033A}" type="slidenum">
              <a:rPr lang="en-US" spc="0" smtClean="0"/>
              <a:pPr/>
              <a:t>‹#›</a:t>
            </a:fld>
            <a:endParaRPr lang="en-US" spc="0"/>
          </a:p>
        </p:txBody>
      </p:sp>
      <p:sp>
        <p:nvSpPr>
          <p:cNvPr id="10" name="Text Placeholder 9">
            <a:extLst>
              <a:ext uri="{FF2B5EF4-FFF2-40B4-BE49-F238E27FC236}">
                <a16:creationId xmlns:a16="http://schemas.microsoft.com/office/drawing/2014/main" id="{EE8FD987-7CA9-FBF7-C18D-AEC0C053C86C}"/>
              </a:ext>
            </a:extLst>
          </p:cNvPr>
          <p:cNvSpPr>
            <a:spLocks noGrp="1"/>
          </p:cNvSpPr>
          <p:nvPr>
            <p:ph type="body" sz="quarter" idx="22" hasCustomPrompt="1"/>
          </p:nvPr>
        </p:nvSpPr>
        <p:spPr>
          <a:xfrm>
            <a:off x="3314700" y="652229"/>
            <a:ext cx="8420100" cy="573321"/>
          </a:xfrm>
        </p:spPr>
        <p:txBody>
          <a:bodyPr>
            <a:noAutofit/>
          </a:bodyPr>
          <a:lstStyle>
            <a:lvl1pPr>
              <a:defRPr sz="3200" b="1">
                <a:solidFill>
                  <a:schemeClr val="tx2"/>
                </a:solidFill>
              </a:defRPr>
            </a:lvl1pPr>
          </a:lstStyle>
          <a:p>
            <a:pPr lvl="0"/>
            <a:r>
              <a:rPr lang="en-US"/>
              <a:t>Employee Name</a:t>
            </a:r>
          </a:p>
        </p:txBody>
      </p:sp>
    </p:spTree>
    <p:extLst>
      <p:ext uri="{BB962C8B-B14F-4D97-AF65-F5344CB8AC3E}">
        <p14:creationId xmlns:p14="http://schemas.microsoft.com/office/powerpoint/2010/main" val="994444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1_Profile Slide">
    <p:bg>
      <p:bgPr>
        <a:solidFill>
          <a:schemeClr val="bg1"/>
        </a:solidFill>
        <a:effectLst/>
      </p:bgPr>
    </p:bg>
    <p:spTree>
      <p:nvGrpSpPr>
        <p:cNvPr id="1" name=""/>
        <p:cNvGrpSpPr/>
        <p:nvPr/>
      </p:nvGrpSpPr>
      <p:grpSpPr>
        <a:xfrm>
          <a:off x="0" y="0"/>
          <a:ext cx="0" cy="0"/>
          <a:chOff x="0" y="0"/>
          <a:chExt cx="0" cy="0"/>
        </a:xfrm>
      </p:grpSpPr>
      <p:sp>
        <p:nvSpPr>
          <p:cNvPr id="3" name="Round Diagonal Corner Rectangle 2">
            <a:extLst>
              <a:ext uri="{FF2B5EF4-FFF2-40B4-BE49-F238E27FC236}">
                <a16:creationId xmlns:a16="http://schemas.microsoft.com/office/drawing/2014/main" id="{00D59382-483A-1CEA-C31B-EB80911EAEAE}"/>
              </a:ext>
            </a:extLst>
          </p:cNvPr>
          <p:cNvSpPr/>
          <p:nvPr userDrawn="1"/>
        </p:nvSpPr>
        <p:spPr>
          <a:xfrm>
            <a:off x="0" y="0"/>
            <a:ext cx="3162300" cy="4702180"/>
          </a:xfrm>
          <a:prstGeom prst="round2DiagRect">
            <a:avLst>
              <a:gd name="adj1" fmla="val 0"/>
              <a:gd name="adj2" fmla="val 9747"/>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Avenir Next LT Pro" panose="020B0504020202020204" pitchFamily="34" charset="77"/>
            </a:endParaRPr>
          </a:p>
        </p:txBody>
      </p:sp>
      <p:sp>
        <p:nvSpPr>
          <p:cNvPr id="4" name="Title 7">
            <a:extLst>
              <a:ext uri="{FF2B5EF4-FFF2-40B4-BE49-F238E27FC236}">
                <a16:creationId xmlns:a16="http://schemas.microsoft.com/office/drawing/2014/main" id="{93798129-B8DE-AD84-98E1-7DDBF016F6D7}"/>
              </a:ext>
            </a:extLst>
          </p:cNvPr>
          <p:cNvSpPr txBox="1">
            <a:spLocks/>
          </p:cNvSpPr>
          <p:nvPr userDrawn="1"/>
        </p:nvSpPr>
        <p:spPr>
          <a:xfrm>
            <a:off x="457200" y="4893852"/>
            <a:ext cx="2705100" cy="773593"/>
          </a:xfrm>
          <a:prstGeom prst="rect">
            <a:avLst/>
          </a:prstGeom>
        </p:spPr>
        <p:txBody>
          <a:bodyPr lIns="0" tIns="0" rIns="0" bIns="0" anchor="t"/>
          <a:lstStyle>
            <a:lvl1pPr algn="l" defTabSz="914400" rtl="0" eaLnBrk="1" latinLnBrk="0" hangingPunct="1">
              <a:spcBef>
                <a:spcPct val="0"/>
              </a:spcBef>
              <a:buNone/>
              <a:defRPr lang="en-US" sz="1600" b="0" kern="1200">
                <a:solidFill>
                  <a:schemeClr val="bg1"/>
                </a:solidFill>
                <a:latin typeface="Corbel" panose="020B0503020204020204" pitchFamily="34" charset="0"/>
                <a:ea typeface="Roboto Slab Medium" pitchFamily="2" charset="0"/>
                <a:cs typeface="Arial" panose="020B0604020202020204" pitchFamily="34" charset="0"/>
              </a:defRPr>
            </a:lvl1pPr>
          </a:lstStyle>
          <a:p>
            <a:r>
              <a:rPr lang="en-US" sz="1200" b="1" baseline="0">
                <a:solidFill>
                  <a:schemeClr val="tx1"/>
                </a:solidFill>
                <a:latin typeface="Corbel"/>
                <a:cs typeface="Arial"/>
              </a:rPr>
              <a:t>PREVIOUS CLIENTS</a:t>
            </a:r>
            <a:endParaRPr lang="en-US" sz="1200" baseline="0">
              <a:solidFill>
                <a:schemeClr val="tx1"/>
              </a:solidFill>
            </a:endParaRPr>
          </a:p>
        </p:txBody>
      </p:sp>
      <p:sp>
        <p:nvSpPr>
          <p:cNvPr id="12" name="Picture Placeholder 11">
            <a:extLst>
              <a:ext uri="{FF2B5EF4-FFF2-40B4-BE49-F238E27FC236}">
                <a16:creationId xmlns:a16="http://schemas.microsoft.com/office/drawing/2014/main" id="{A8552C42-8A27-E496-D732-3D3B00DB878C}"/>
              </a:ext>
            </a:extLst>
          </p:cNvPr>
          <p:cNvSpPr>
            <a:spLocks noGrp="1"/>
          </p:cNvSpPr>
          <p:nvPr>
            <p:ph type="pic" sz="quarter" idx="10" hasCustomPrompt="1"/>
          </p:nvPr>
        </p:nvSpPr>
        <p:spPr>
          <a:xfrm>
            <a:off x="457201" y="457199"/>
            <a:ext cx="2375521" cy="2514605"/>
          </a:xfrm>
          <a:prstGeom prst="round1Rect">
            <a:avLst>
              <a:gd name="adj" fmla="val 11935"/>
            </a:avLst>
          </a:prstGeom>
        </p:spPr>
        <p:txBody>
          <a:bodyPr/>
          <a:lstStyle>
            <a:lvl1pPr>
              <a:defRPr>
                <a:solidFill>
                  <a:schemeClr val="bg2"/>
                </a:solidFill>
              </a:defRPr>
            </a:lvl1pPr>
          </a:lstStyle>
          <a:p>
            <a:r>
              <a:rPr lang="en-US"/>
              <a:t>Employee Image</a:t>
            </a:r>
          </a:p>
        </p:txBody>
      </p:sp>
      <p:sp>
        <p:nvSpPr>
          <p:cNvPr id="15" name="Title 14">
            <a:extLst>
              <a:ext uri="{FF2B5EF4-FFF2-40B4-BE49-F238E27FC236}">
                <a16:creationId xmlns:a16="http://schemas.microsoft.com/office/drawing/2014/main" id="{C4B0FD8A-0709-832C-3671-D07DC46D6B61}"/>
              </a:ext>
            </a:extLst>
          </p:cNvPr>
          <p:cNvSpPr>
            <a:spLocks noGrp="1"/>
          </p:cNvSpPr>
          <p:nvPr>
            <p:ph type="title" hasCustomPrompt="1"/>
          </p:nvPr>
        </p:nvSpPr>
        <p:spPr>
          <a:xfrm>
            <a:off x="3314700" y="457200"/>
            <a:ext cx="8420100" cy="609600"/>
          </a:xfrm>
        </p:spPr>
        <p:txBody>
          <a:bodyPr/>
          <a:lstStyle>
            <a:lvl1pPr>
              <a:defRPr sz="3200">
                <a:solidFill>
                  <a:schemeClr val="tx2"/>
                </a:solidFill>
              </a:defRPr>
            </a:lvl1pPr>
          </a:lstStyle>
          <a:p>
            <a:pPr lvl="0"/>
            <a:r>
              <a:rPr lang="en-US"/>
              <a:t>Employee Name</a:t>
            </a:r>
          </a:p>
        </p:txBody>
      </p:sp>
      <p:sp>
        <p:nvSpPr>
          <p:cNvPr id="18" name="Text Placeholder 17">
            <a:extLst>
              <a:ext uri="{FF2B5EF4-FFF2-40B4-BE49-F238E27FC236}">
                <a16:creationId xmlns:a16="http://schemas.microsoft.com/office/drawing/2014/main" id="{35DCBC8A-A865-08A6-CE35-4FCAD9C16B10}"/>
              </a:ext>
            </a:extLst>
          </p:cNvPr>
          <p:cNvSpPr>
            <a:spLocks noGrp="1"/>
          </p:cNvSpPr>
          <p:nvPr>
            <p:ph type="body" sz="quarter" idx="11" hasCustomPrompt="1"/>
          </p:nvPr>
        </p:nvSpPr>
        <p:spPr>
          <a:xfrm>
            <a:off x="4345472" y="1235521"/>
            <a:ext cx="7389327" cy="184666"/>
          </a:xfrm>
        </p:spPr>
        <p:txBody>
          <a:bodyPr wrap="square" tIns="0" bIns="0" anchor="t">
            <a:spAutoFit/>
          </a:bodyPr>
          <a:lstStyle>
            <a:lvl1pPr marL="0" indent="0">
              <a:buNone/>
              <a:defRPr sz="1200" b="0" baseline="0">
                <a:solidFill>
                  <a:schemeClr val="tx1"/>
                </a:solidFill>
              </a:defRPr>
            </a:lvl1pPr>
          </a:lstStyle>
          <a:p>
            <a:pPr lvl="0"/>
            <a:r>
              <a:rPr lang="en-US"/>
              <a:t>POSITION: Years of Experience</a:t>
            </a:r>
          </a:p>
        </p:txBody>
      </p:sp>
      <p:sp>
        <p:nvSpPr>
          <p:cNvPr id="21" name="Text Placeholder 17">
            <a:extLst>
              <a:ext uri="{FF2B5EF4-FFF2-40B4-BE49-F238E27FC236}">
                <a16:creationId xmlns:a16="http://schemas.microsoft.com/office/drawing/2014/main" id="{6E2DAF0B-9A99-40A3-13CE-EB23102EC59F}"/>
              </a:ext>
            </a:extLst>
          </p:cNvPr>
          <p:cNvSpPr>
            <a:spLocks noGrp="1"/>
          </p:cNvSpPr>
          <p:nvPr>
            <p:ph type="body" sz="quarter" idx="12" hasCustomPrompt="1"/>
          </p:nvPr>
        </p:nvSpPr>
        <p:spPr>
          <a:xfrm>
            <a:off x="4345472" y="1599489"/>
            <a:ext cx="7389327" cy="184666"/>
          </a:xfrm>
        </p:spPr>
        <p:txBody>
          <a:bodyPr wrap="square" tIns="0" bIns="0" anchor="t">
            <a:spAutoFit/>
          </a:bodyPr>
          <a:lstStyle>
            <a:lvl1pPr marL="0" indent="0">
              <a:buNone/>
              <a:defRPr sz="1200" b="0" baseline="0">
                <a:solidFill>
                  <a:schemeClr val="tx1"/>
                </a:solidFill>
              </a:defRPr>
            </a:lvl1pPr>
          </a:lstStyle>
          <a:p>
            <a:pPr lvl="0"/>
            <a:r>
              <a:rPr lang="en-US"/>
              <a:t>EDUCATION:</a:t>
            </a:r>
          </a:p>
        </p:txBody>
      </p:sp>
      <p:sp>
        <p:nvSpPr>
          <p:cNvPr id="22" name="Text Placeholder 17">
            <a:extLst>
              <a:ext uri="{FF2B5EF4-FFF2-40B4-BE49-F238E27FC236}">
                <a16:creationId xmlns:a16="http://schemas.microsoft.com/office/drawing/2014/main" id="{99BAA805-7FCF-BA36-1FB0-F35741A4C6E2}"/>
              </a:ext>
            </a:extLst>
          </p:cNvPr>
          <p:cNvSpPr>
            <a:spLocks noGrp="1"/>
          </p:cNvSpPr>
          <p:nvPr>
            <p:ph type="body" sz="quarter" idx="13" hasCustomPrompt="1"/>
          </p:nvPr>
        </p:nvSpPr>
        <p:spPr>
          <a:xfrm>
            <a:off x="4345474" y="1965245"/>
            <a:ext cx="7389326" cy="184666"/>
          </a:xfrm>
        </p:spPr>
        <p:txBody>
          <a:bodyPr wrap="square" tIns="0" bIns="0" anchor="t">
            <a:spAutoFit/>
          </a:bodyPr>
          <a:lstStyle>
            <a:lvl1pPr marL="0" indent="0">
              <a:buNone/>
              <a:defRPr sz="1200" b="0" baseline="0">
                <a:solidFill>
                  <a:schemeClr val="tx1"/>
                </a:solidFill>
              </a:defRPr>
            </a:lvl1pPr>
          </a:lstStyle>
          <a:p>
            <a:pPr lvl="0"/>
            <a:r>
              <a:rPr lang="en-US"/>
              <a:t>CERTIFICATES:</a:t>
            </a:r>
          </a:p>
        </p:txBody>
      </p:sp>
      <p:sp>
        <p:nvSpPr>
          <p:cNvPr id="26" name="Text Placeholder 25">
            <a:extLst>
              <a:ext uri="{FF2B5EF4-FFF2-40B4-BE49-F238E27FC236}">
                <a16:creationId xmlns:a16="http://schemas.microsoft.com/office/drawing/2014/main" id="{42F8BBD6-CD56-CFB7-5340-2444DC926946}"/>
              </a:ext>
            </a:extLst>
          </p:cNvPr>
          <p:cNvSpPr>
            <a:spLocks noGrp="1"/>
          </p:cNvSpPr>
          <p:nvPr>
            <p:ph type="body" sz="quarter" idx="15" hasCustomPrompt="1"/>
          </p:nvPr>
        </p:nvSpPr>
        <p:spPr>
          <a:xfrm>
            <a:off x="3314700" y="2743200"/>
            <a:ext cx="2705100" cy="3657600"/>
          </a:xfrm>
        </p:spPr>
        <p:txBody>
          <a:bodyPr>
            <a:noAutofit/>
          </a:bodyPr>
          <a:lstStyle>
            <a:lvl1pPr marL="0" indent="0">
              <a:spcBef>
                <a:spcPts val="500"/>
              </a:spcBef>
              <a:buNone/>
              <a:defRPr sz="1200" b="0" baseline="0">
                <a:solidFill>
                  <a:schemeClr val="tx1"/>
                </a:solidFill>
              </a:defRPr>
            </a:lvl1pPr>
            <a:lvl2pPr marL="459305" indent="0">
              <a:buNone/>
              <a:defRPr sz="1467"/>
            </a:lvl2pPr>
            <a:lvl3pPr marL="916493" indent="0">
              <a:buNone/>
              <a:defRPr sz="1467"/>
            </a:lvl3pPr>
            <a:lvl4pPr marL="1289017" indent="0">
              <a:buNone/>
              <a:defRPr sz="1467"/>
            </a:lvl4pPr>
            <a:lvl5pPr marL="1600160" indent="0">
              <a:buNone/>
              <a:defRPr sz="1467"/>
            </a:lvl5pPr>
          </a:lstStyle>
          <a:p>
            <a:pPr lvl="0"/>
            <a:r>
              <a:rPr lang="en-US"/>
              <a:t>Domain expertise</a:t>
            </a:r>
          </a:p>
        </p:txBody>
      </p:sp>
      <p:sp>
        <p:nvSpPr>
          <p:cNvPr id="27" name="Text Placeholder 25">
            <a:extLst>
              <a:ext uri="{FF2B5EF4-FFF2-40B4-BE49-F238E27FC236}">
                <a16:creationId xmlns:a16="http://schemas.microsoft.com/office/drawing/2014/main" id="{05017734-ABF2-F1D9-B4BD-0B7BF927E563}"/>
              </a:ext>
            </a:extLst>
          </p:cNvPr>
          <p:cNvSpPr>
            <a:spLocks noGrp="1"/>
          </p:cNvSpPr>
          <p:nvPr>
            <p:ph type="body" sz="quarter" idx="16" hasCustomPrompt="1"/>
          </p:nvPr>
        </p:nvSpPr>
        <p:spPr>
          <a:xfrm>
            <a:off x="6172200" y="2740117"/>
            <a:ext cx="2705100" cy="3660683"/>
          </a:xfrm>
        </p:spPr>
        <p:txBody>
          <a:bodyPr>
            <a:noAutofit/>
          </a:bodyPr>
          <a:lstStyle>
            <a:lvl1pPr marL="0" indent="0">
              <a:spcBef>
                <a:spcPts val="500"/>
              </a:spcBef>
              <a:buNone/>
              <a:defRPr sz="1200" b="0" baseline="0">
                <a:solidFill>
                  <a:schemeClr val="tx1"/>
                </a:solidFill>
              </a:defRPr>
            </a:lvl1pPr>
            <a:lvl2pPr marL="459305" indent="0">
              <a:buNone/>
              <a:defRPr sz="1467"/>
            </a:lvl2pPr>
            <a:lvl3pPr marL="916493" indent="0">
              <a:buNone/>
              <a:defRPr sz="1467"/>
            </a:lvl3pPr>
            <a:lvl4pPr marL="1289017" indent="0">
              <a:buNone/>
              <a:defRPr sz="1467"/>
            </a:lvl4pPr>
            <a:lvl5pPr marL="1600160" indent="0">
              <a:buNone/>
              <a:defRPr sz="1467"/>
            </a:lvl5pPr>
          </a:lstStyle>
          <a:p>
            <a:pPr lvl="0"/>
            <a:r>
              <a:rPr lang="en-US"/>
              <a:t>Industry expertise</a:t>
            </a:r>
          </a:p>
        </p:txBody>
      </p:sp>
      <p:sp>
        <p:nvSpPr>
          <p:cNvPr id="28" name="Text Placeholder 25">
            <a:extLst>
              <a:ext uri="{FF2B5EF4-FFF2-40B4-BE49-F238E27FC236}">
                <a16:creationId xmlns:a16="http://schemas.microsoft.com/office/drawing/2014/main" id="{8C8E92C2-B206-319E-7285-239C35151E0E}"/>
              </a:ext>
            </a:extLst>
          </p:cNvPr>
          <p:cNvSpPr>
            <a:spLocks noGrp="1"/>
          </p:cNvSpPr>
          <p:nvPr>
            <p:ph type="body" sz="quarter" idx="17" hasCustomPrompt="1"/>
          </p:nvPr>
        </p:nvSpPr>
        <p:spPr>
          <a:xfrm>
            <a:off x="9029700" y="2740117"/>
            <a:ext cx="2705100" cy="3660683"/>
          </a:xfrm>
        </p:spPr>
        <p:txBody>
          <a:bodyPr>
            <a:noAutofit/>
          </a:bodyPr>
          <a:lstStyle>
            <a:lvl1pPr marL="0" indent="0">
              <a:spcBef>
                <a:spcPts val="500"/>
              </a:spcBef>
              <a:buNone/>
              <a:defRPr sz="1200" b="0" baseline="0">
                <a:solidFill>
                  <a:schemeClr val="tx1"/>
                </a:solidFill>
              </a:defRPr>
            </a:lvl1pPr>
            <a:lvl2pPr marL="459305" indent="0">
              <a:buNone/>
              <a:defRPr sz="1467"/>
            </a:lvl2pPr>
            <a:lvl3pPr marL="916493" indent="0">
              <a:buNone/>
              <a:defRPr sz="1467"/>
            </a:lvl3pPr>
            <a:lvl4pPr marL="1289017" indent="0">
              <a:buNone/>
              <a:defRPr sz="1467"/>
            </a:lvl4pPr>
            <a:lvl5pPr marL="1600160" indent="0">
              <a:buNone/>
              <a:defRPr sz="1467"/>
            </a:lvl5pPr>
          </a:lstStyle>
          <a:p>
            <a:pPr lvl="0"/>
            <a:r>
              <a:rPr lang="en-US"/>
              <a:t>Additional</a:t>
            </a:r>
          </a:p>
        </p:txBody>
      </p:sp>
      <p:sp>
        <p:nvSpPr>
          <p:cNvPr id="5" name="Text Placeholder 4">
            <a:extLst>
              <a:ext uri="{FF2B5EF4-FFF2-40B4-BE49-F238E27FC236}">
                <a16:creationId xmlns:a16="http://schemas.microsoft.com/office/drawing/2014/main" id="{2FD24E48-CF6C-AF8E-E0A7-0E143C7F7DE6}"/>
              </a:ext>
            </a:extLst>
          </p:cNvPr>
          <p:cNvSpPr>
            <a:spLocks noGrp="1"/>
          </p:cNvSpPr>
          <p:nvPr>
            <p:ph type="body" sz="quarter" idx="18" hasCustomPrompt="1"/>
          </p:nvPr>
        </p:nvSpPr>
        <p:spPr>
          <a:xfrm>
            <a:off x="457200" y="3063244"/>
            <a:ext cx="2388310" cy="1352549"/>
          </a:xfrm>
        </p:spPr>
        <p:txBody>
          <a:bodyPr>
            <a:noAutofit/>
          </a:bodyPr>
          <a:lstStyle>
            <a:lvl1pPr marL="0" marR="0" indent="0" algn="l" defTabSz="1219170" rtl="0" eaLnBrk="1" fontAlgn="auto" latinLnBrk="0" hangingPunct="1">
              <a:lnSpc>
                <a:spcPct val="100000"/>
              </a:lnSpc>
              <a:spcBef>
                <a:spcPct val="20000"/>
              </a:spcBef>
              <a:spcAft>
                <a:spcPts val="0"/>
              </a:spcAft>
              <a:buClr>
                <a:srgbClr val="4C4F6E"/>
              </a:buClr>
              <a:buSzPct val="80000"/>
              <a:buFont typeface="Arial" panose="020B0604020202020204" pitchFamily="34" charset="0"/>
              <a:buNone/>
              <a:tabLst/>
              <a:defRPr sz="1200" i="1" baseline="0">
                <a:solidFill>
                  <a:schemeClr val="bg2"/>
                </a:solidFill>
              </a:defRPr>
            </a:lvl1pPr>
            <a:lvl2pPr marL="459305" indent="0">
              <a:buFont typeface="Arial" panose="020B0604020202020204" pitchFamily="34" charset="0"/>
              <a:buNone/>
              <a:defRPr sz="1333" i="1"/>
            </a:lvl2pPr>
            <a:lvl3pPr marL="916493" indent="0">
              <a:buFont typeface="Arial" panose="020B0604020202020204" pitchFamily="34" charset="0"/>
              <a:buNone/>
              <a:defRPr sz="1333" i="1"/>
            </a:lvl3pPr>
            <a:lvl4pPr marL="1289017" indent="0">
              <a:buFont typeface="Arial" panose="020B0604020202020204" pitchFamily="34" charset="0"/>
              <a:buNone/>
              <a:defRPr sz="1333" i="1"/>
            </a:lvl4pPr>
            <a:lvl5pPr marL="1600160" indent="0">
              <a:buFont typeface="Arial" panose="020B0604020202020204" pitchFamily="34" charset="0"/>
              <a:buNone/>
              <a:defRPr sz="1333" i="1"/>
            </a:lvl5pPr>
          </a:lstStyle>
          <a:p>
            <a:pPr marL="0" marR="0" lvl="0" indent="0" algn="l" defTabSz="1219170" rtl="0" eaLnBrk="1" fontAlgn="auto" latinLnBrk="0" hangingPunct="1">
              <a:lnSpc>
                <a:spcPct val="100000"/>
              </a:lnSpc>
              <a:spcBef>
                <a:spcPct val="20000"/>
              </a:spcBef>
              <a:spcAft>
                <a:spcPts val="0"/>
              </a:spcAft>
              <a:buClr>
                <a:srgbClr val="4C4F6E"/>
              </a:buClr>
              <a:buSzPct val="80000"/>
              <a:buFont typeface="Arial" panose="020B0604020202020204" pitchFamily="34" charset="0"/>
              <a:buNone/>
              <a:tabLst/>
              <a:defRPr/>
            </a:pPr>
            <a:r>
              <a:rPr lang="en-US"/>
              <a:t>“Your Fav Quote Goes here</a:t>
            </a:r>
          </a:p>
        </p:txBody>
      </p:sp>
      <p:sp>
        <p:nvSpPr>
          <p:cNvPr id="9" name="TextBox 8">
            <a:extLst>
              <a:ext uri="{FF2B5EF4-FFF2-40B4-BE49-F238E27FC236}">
                <a16:creationId xmlns:a16="http://schemas.microsoft.com/office/drawing/2014/main" id="{7B693B98-BE83-DA54-6088-ED7436A97CFE}"/>
              </a:ext>
            </a:extLst>
          </p:cNvPr>
          <p:cNvSpPr txBox="1"/>
          <p:nvPr userDrawn="1"/>
        </p:nvSpPr>
        <p:spPr>
          <a:xfrm>
            <a:off x="3314700" y="2441053"/>
            <a:ext cx="2705100" cy="184666"/>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baseline="0">
                <a:solidFill>
                  <a:schemeClr val="tx2"/>
                </a:solidFill>
              </a:rPr>
              <a:t>Domain focus:</a:t>
            </a:r>
          </a:p>
        </p:txBody>
      </p:sp>
      <p:sp>
        <p:nvSpPr>
          <p:cNvPr id="11" name="TextBox 10">
            <a:extLst>
              <a:ext uri="{FF2B5EF4-FFF2-40B4-BE49-F238E27FC236}">
                <a16:creationId xmlns:a16="http://schemas.microsoft.com/office/drawing/2014/main" id="{7C8B0F24-7B48-B36F-AAF1-EFD880B73D2E}"/>
              </a:ext>
            </a:extLst>
          </p:cNvPr>
          <p:cNvSpPr txBox="1"/>
          <p:nvPr userDrawn="1"/>
        </p:nvSpPr>
        <p:spPr>
          <a:xfrm>
            <a:off x="6172201" y="2441053"/>
            <a:ext cx="2705099" cy="184666"/>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baseline="0">
                <a:solidFill>
                  <a:schemeClr val="tx2"/>
                </a:solidFill>
              </a:rPr>
              <a:t>Industry expertise:</a:t>
            </a:r>
          </a:p>
        </p:txBody>
      </p:sp>
      <p:sp>
        <p:nvSpPr>
          <p:cNvPr id="13" name="TextBox 12">
            <a:extLst>
              <a:ext uri="{FF2B5EF4-FFF2-40B4-BE49-F238E27FC236}">
                <a16:creationId xmlns:a16="http://schemas.microsoft.com/office/drawing/2014/main" id="{8FB05235-C42E-A7C1-646F-F7BB057A97AB}"/>
              </a:ext>
            </a:extLst>
          </p:cNvPr>
          <p:cNvSpPr txBox="1"/>
          <p:nvPr userDrawn="1"/>
        </p:nvSpPr>
        <p:spPr>
          <a:xfrm>
            <a:off x="9029700" y="2441053"/>
            <a:ext cx="2705100" cy="184666"/>
          </a:xfrm>
          <a:prstGeom prst="rect">
            <a:avLst/>
          </a:prstGeom>
          <a:noFill/>
        </p:spPr>
        <p:txBody>
          <a:bodyPr wrap="square" lIns="0" tIns="0" rIns="0" bIns="0" rtlCol="0">
            <a:spAutoFit/>
          </a:bodyPr>
          <a:lstStyle/>
          <a:p>
            <a:pPr marL="0" marR="0" lvl="0" indent="0" algn="thaiDist" defTabSz="1219170" rtl="0" eaLnBrk="1" fontAlgn="auto" latinLnBrk="0" hangingPunct="1">
              <a:lnSpc>
                <a:spcPct val="100000"/>
              </a:lnSpc>
              <a:spcBef>
                <a:spcPts val="0"/>
              </a:spcBef>
              <a:spcAft>
                <a:spcPts val="0"/>
              </a:spcAft>
              <a:buClrTx/>
              <a:buSzTx/>
              <a:buFontTx/>
              <a:buNone/>
              <a:tabLst/>
              <a:defRPr/>
            </a:pPr>
            <a:r>
              <a:rPr lang="en-US" sz="1200" b="1" i="0" baseline="0">
                <a:solidFill>
                  <a:schemeClr val="tx2"/>
                </a:solidFill>
              </a:rPr>
              <a:t>Additional skills:</a:t>
            </a:r>
          </a:p>
        </p:txBody>
      </p:sp>
      <p:sp>
        <p:nvSpPr>
          <p:cNvPr id="14" name="TextBox 13">
            <a:extLst>
              <a:ext uri="{FF2B5EF4-FFF2-40B4-BE49-F238E27FC236}">
                <a16:creationId xmlns:a16="http://schemas.microsoft.com/office/drawing/2014/main" id="{8DBCB112-B2AF-0CAF-E8B5-EBA2076FDE0D}"/>
              </a:ext>
            </a:extLst>
          </p:cNvPr>
          <p:cNvSpPr txBox="1"/>
          <p:nvPr userDrawn="1"/>
        </p:nvSpPr>
        <p:spPr>
          <a:xfrm>
            <a:off x="3321714" y="1235521"/>
            <a:ext cx="1005840" cy="182880"/>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baseline="0">
                <a:solidFill>
                  <a:schemeClr val="tx1"/>
                </a:solidFill>
              </a:rPr>
              <a:t>Position:</a:t>
            </a:r>
          </a:p>
        </p:txBody>
      </p:sp>
      <p:sp>
        <p:nvSpPr>
          <p:cNvPr id="19" name="TextBox 18">
            <a:extLst>
              <a:ext uri="{FF2B5EF4-FFF2-40B4-BE49-F238E27FC236}">
                <a16:creationId xmlns:a16="http://schemas.microsoft.com/office/drawing/2014/main" id="{1435DB04-026F-CE1A-E714-247A4D88482C}"/>
              </a:ext>
            </a:extLst>
          </p:cNvPr>
          <p:cNvSpPr txBox="1"/>
          <p:nvPr userDrawn="1"/>
        </p:nvSpPr>
        <p:spPr>
          <a:xfrm>
            <a:off x="3321714" y="1599489"/>
            <a:ext cx="1005840" cy="182880"/>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baseline="0">
                <a:solidFill>
                  <a:schemeClr val="tx1"/>
                </a:solidFill>
              </a:rPr>
              <a:t>Education:</a:t>
            </a:r>
          </a:p>
        </p:txBody>
      </p:sp>
      <p:sp>
        <p:nvSpPr>
          <p:cNvPr id="20" name="TextBox 19">
            <a:extLst>
              <a:ext uri="{FF2B5EF4-FFF2-40B4-BE49-F238E27FC236}">
                <a16:creationId xmlns:a16="http://schemas.microsoft.com/office/drawing/2014/main" id="{4E9A473A-F6B0-1316-2EF4-351626445C86}"/>
              </a:ext>
            </a:extLst>
          </p:cNvPr>
          <p:cNvSpPr txBox="1"/>
          <p:nvPr userDrawn="1"/>
        </p:nvSpPr>
        <p:spPr>
          <a:xfrm>
            <a:off x="3321714" y="1965245"/>
            <a:ext cx="1005840" cy="182880"/>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baseline="0">
                <a:solidFill>
                  <a:schemeClr val="tx1"/>
                </a:solidFill>
              </a:rPr>
              <a:t>Certificates:</a:t>
            </a:r>
          </a:p>
        </p:txBody>
      </p:sp>
      <p:sp>
        <p:nvSpPr>
          <p:cNvPr id="8" name="Date Placeholder 7">
            <a:extLst>
              <a:ext uri="{FF2B5EF4-FFF2-40B4-BE49-F238E27FC236}">
                <a16:creationId xmlns:a16="http://schemas.microsoft.com/office/drawing/2014/main" id="{2BDE97C5-A103-B219-8AD4-511B8F3F28F0}"/>
              </a:ext>
            </a:extLst>
          </p:cNvPr>
          <p:cNvSpPr>
            <a:spLocks noGrp="1"/>
          </p:cNvSpPr>
          <p:nvPr>
            <p:ph type="dt" sz="half" idx="19"/>
          </p:nvPr>
        </p:nvSpPr>
        <p:spPr/>
        <p:txBody>
          <a:bodyPr/>
          <a:lstStyle/>
          <a:p>
            <a:endParaRPr lang="en-US"/>
          </a:p>
        </p:txBody>
      </p:sp>
      <p:sp>
        <p:nvSpPr>
          <p:cNvPr id="17" name="Footer Placeholder 16">
            <a:extLst>
              <a:ext uri="{FF2B5EF4-FFF2-40B4-BE49-F238E27FC236}">
                <a16:creationId xmlns:a16="http://schemas.microsoft.com/office/drawing/2014/main" id="{689F81E1-7249-6107-CE5A-BD0B773AF4DF}"/>
              </a:ext>
            </a:extLst>
          </p:cNvPr>
          <p:cNvSpPr>
            <a:spLocks noGrp="1"/>
          </p:cNvSpPr>
          <p:nvPr>
            <p:ph type="ftr" sz="quarter" idx="20"/>
          </p:nvPr>
        </p:nvSpPr>
        <p:spPr/>
        <p:txBody>
          <a:bodyPr/>
          <a:lstStyle/>
          <a:p>
            <a:r>
              <a:rPr lang="en-US"/>
              <a:t> </a:t>
            </a:r>
          </a:p>
        </p:txBody>
      </p:sp>
      <p:sp>
        <p:nvSpPr>
          <p:cNvPr id="23" name="Slide Number Placeholder 22">
            <a:extLst>
              <a:ext uri="{FF2B5EF4-FFF2-40B4-BE49-F238E27FC236}">
                <a16:creationId xmlns:a16="http://schemas.microsoft.com/office/drawing/2014/main" id="{E1E476A2-8879-FC80-99D9-22B62CCC7D2E}"/>
              </a:ext>
            </a:extLst>
          </p:cNvPr>
          <p:cNvSpPr>
            <a:spLocks noGrp="1"/>
          </p:cNvSpPr>
          <p:nvPr>
            <p:ph type="sldNum" sz="quarter" idx="21"/>
          </p:nvPr>
        </p:nvSpPr>
        <p:spPr/>
        <p:txBody>
          <a:bodyPr/>
          <a:lstStyle/>
          <a:p>
            <a:r>
              <a:rPr lang="en-US" sz="700" b="0" spc="0"/>
              <a:t> © 2023 NTT DATA Americas, Inc. All rights.   </a:t>
            </a:r>
            <a:fld id="{FE1DF7C7-AE50-704D-BB22-8176CCB5033A}" type="slidenum">
              <a:rPr lang="en-US" spc="0" smtClean="0"/>
              <a:pPr/>
              <a:t>‹#›</a:t>
            </a:fld>
            <a:endParaRPr lang="en-US" spc="0"/>
          </a:p>
        </p:txBody>
      </p:sp>
    </p:spTree>
    <p:extLst>
      <p:ext uri="{BB962C8B-B14F-4D97-AF65-F5344CB8AC3E}">
        <p14:creationId xmlns:p14="http://schemas.microsoft.com/office/powerpoint/2010/main" val="1305824427"/>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0237-Content-(Light)">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DECEC7E-4C63-D166-8AD4-627DA59AEEA8}"/>
              </a:ext>
            </a:extLst>
          </p:cNvPr>
          <p:cNvSpPr>
            <a:spLocks noGrp="1"/>
          </p:cNvSpPr>
          <p:nvPr>
            <p:ph type="ftr" sz="quarter" idx="18"/>
          </p:nvPr>
        </p:nvSpPr>
        <p:spPr>
          <a:xfrm>
            <a:off x="126296" y="6583680"/>
            <a:ext cx="182880" cy="182880"/>
          </a:xfrm>
          <a:prstGeom prst="rect">
            <a:avLst/>
          </a:prstGeom>
        </p:spPr>
        <p:txBody>
          <a:bodyPr/>
          <a:lstStyle/>
          <a:p>
            <a:r>
              <a:rPr lang="en-US"/>
              <a:t> </a:t>
            </a:r>
          </a:p>
        </p:txBody>
      </p:sp>
      <p:sp>
        <p:nvSpPr>
          <p:cNvPr id="10" name="Slide Number Placeholder 1">
            <a:extLst>
              <a:ext uri="{FF2B5EF4-FFF2-40B4-BE49-F238E27FC236}">
                <a16:creationId xmlns:a16="http://schemas.microsoft.com/office/drawing/2014/main" id="{61D297AB-4EA6-98C8-5F49-8D03E1DEFF46}"/>
              </a:ext>
            </a:extLst>
          </p:cNvPr>
          <p:cNvSpPr>
            <a:spLocks noGrp="1"/>
          </p:cNvSpPr>
          <p:nvPr>
            <p:ph type="sldNum" sz="quarter" idx="1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876FCC51-7FF3-1EAB-1F6B-D2D27351BDFE}"/>
              </a:ext>
            </a:extLst>
          </p:cNvPr>
          <p:cNvSpPr>
            <a:spLocks noGrp="1"/>
          </p:cNvSpPr>
          <p:nvPr>
            <p:ph type="dt" sz="half" idx="20"/>
          </p:nvPr>
        </p:nvSpPr>
        <p:spPr/>
        <p:txBody>
          <a:bodyPr/>
          <a:lstStyle/>
          <a:p>
            <a:endParaRPr lang="en-US"/>
          </a:p>
        </p:txBody>
      </p:sp>
      <p:sp>
        <p:nvSpPr>
          <p:cNvPr id="4" name="Text Placeholder 10">
            <a:extLst>
              <a:ext uri="{FF2B5EF4-FFF2-40B4-BE49-F238E27FC236}">
                <a16:creationId xmlns:a16="http://schemas.microsoft.com/office/drawing/2014/main" id="{66C2BC2E-25B0-34E0-23B2-8D4DCDE85A79}"/>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738A5D01-FF09-2C68-180F-FFC2C230269F}"/>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E05BD03C-CFB1-FA4D-077E-EB6E2A9384E6}"/>
              </a:ext>
            </a:extLst>
          </p:cNvPr>
          <p:cNvSpPr>
            <a:spLocks noGrp="1"/>
          </p:cNvSpPr>
          <p:nvPr>
            <p:ph type="body" sz="quarter" idx="21" hasCustomPrompt="1"/>
          </p:nvPr>
        </p:nvSpPr>
        <p:spPr>
          <a:xfrm>
            <a:off x="457201" y="1225550"/>
            <a:ext cx="11277600" cy="603904"/>
          </a:xfrm>
        </p:spPr>
        <p:txBody>
          <a:bodyPr/>
          <a:lstStyle/>
          <a:p>
            <a:pPr lvl="0"/>
            <a:r>
              <a:rPr lang="en-US"/>
              <a:t>Sub Title</a:t>
            </a:r>
          </a:p>
        </p:txBody>
      </p:sp>
      <p:sp>
        <p:nvSpPr>
          <p:cNvPr id="11" name="Text Placeholder 1">
            <a:extLst>
              <a:ext uri="{FF2B5EF4-FFF2-40B4-BE49-F238E27FC236}">
                <a16:creationId xmlns:a16="http://schemas.microsoft.com/office/drawing/2014/main" id="{536E4451-732C-76EC-8041-3C1631C240D1}"/>
              </a:ext>
            </a:extLst>
          </p:cNvPr>
          <p:cNvSpPr>
            <a:spLocks noGrp="1"/>
          </p:cNvSpPr>
          <p:nvPr>
            <p:ph idx="1" hasCustomPrompt="1"/>
          </p:nvPr>
        </p:nvSpPr>
        <p:spPr>
          <a:xfrm>
            <a:off x="2497" y="1828800"/>
            <a:ext cx="4114800" cy="4571999"/>
          </a:xfrm>
          <a:prstGeom prst="rect">
            <a:avLst/>
          </a:prstGeom>
        </p:spPr>
        <p:txBody>
          <a:bodyPr vert="horz" lIns="0" tIns="0" rIns="182880" bIns="0" rtlCol="0">
            <a:noAutofit/>
          </a:bodyPr>
          <a:lstStyle/>
          <a:p>
            <a:pPr lvl="4"/>
            <a:r>
              <a:rPr lang="en-US"/>
              <a:t>Click to add Object</a:t>
            </a:r>
          </a:p>
        </p:txBody>
      </p:sp>
      <p:sp>
        <p:nvSpPr>
          <p:cNvPr id="12" name="Text Placeholder 2">
            <a:extLst>
              <a:ext uri="{FF2B5EF4-FFF2-40B4-BE49-F238E27FC236}">
                <a16:creationId xmlns:a16="http://schemas.microsoft.com/office/drawing/2014/main" id="{30E208F4-5B4C-1E29-FC71-02EB351FDE5F}"/>
              </a:ext>
            </a:extLst>
          </p:cNvPr>
          <p:cNvSpPr>
            <a:spLocks noGrp="1"/>
          </p:cNvSpPr>
          <p:nvPr>
            <p:ph idx="13" hasCustomPrompt="1"/>
          </p:nvPr>
        </p:nvSpPr>
        <p:spPr>
          <a:xfrm>
            <a:off x="4276047" y="1828800"/>
            <a:ext cx="3651250" cy="45720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Text Placeholder 3">
            <a:extLst>
              <a:ext uri="{FF2B5EF4-FFF2-40B4-BE49-F238E27FC236}">
                <a16:creationId xmlns:a16="http://schemas.microsoft.com/office/drawing/2014/main" id="{6C4D4112-2975-CE1B-687C-305DF623683B}"/>
              </a:ext>
            </a:extLst>
          </p:cNvPr>
          <p:cNvSpPr>
            <a:spLocks noGrp="1"/>
          </p:cNvSpPr>
          <p:nvPr>
            <p:ph idx="14" hasCustomPrompt="1"/>
          </p:nvPr>
        </p:nvSpPr>
        <p:spPr>
          <a:xfrm>
            <a:off x="8079698" y="1828800"/>
            <a:ext cx="3655102" cy="45719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3847165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02134-Divider-Columns-Two(Dark)">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EAB6A73-9E99-5972-DE64-8915185711A2}"/>
              </a:ext>
            </a:extLst>
          </p:cNvPr>
          <p:cNvSpPr>
            <a:spLocks noGrp="1"/>
          </p:cNvSpPr>
          <p:nvPr>
            <p:ph type="title"/>
          </p:nvPr>
        </p:nvSpPr>
        <p:spPr>
          <a:xfrm>
            <a:off x="457200" y="483428"/>
            <a:ext cx="11277600" cy="742122"/>
          </a:xfrm>
        </p:spPr>
        <p:txBody>
          <a:bodyPr/>
          <a:lstStyle>
            <a:lvl1pPr>
              <a:defRPr sz="3600">
                <a:latin typeface="+mn-lt"/>
              </a:defRPr>
            </a:lvl1pPr>
          </a:lstStyle>
          <a:p>
            <a:r>
              <a:rPr lang="en-US"/>
              <a:t>Click to edit Master title style</a:t>
            </a:r>
          </a:p>
        </p:txBody>
      </p:sp>
      <p:sp>
        <p:nvSpPr>
          <p:cNvPr id="4" name="Text Placeholder 1">
            <a:extLst>
              <a:ext uri="{FF2B5EF4-FFF2-40B4-BE49-F238E27FC236}">
                <a16:creationId xmlns:a16="http://schemas.microsoft.com/office/drawing/2014/main" id="{26ABFDA1-A82B-EE9A-E5DA-69E17CC367F3}"/>
              </a:ext>
            </a:extLst>
          </p:cNvPr>
          <p:cNvSpPr>
            <a:spLocks noGrp="1"/>
          </p:cNvSpPr>
          <p:nvPr>
            <p:ph type="body" sz="quarter" idx="17" hasCustomPrompt="1"/>
          </p:nvPr>
        </p:nvSpPr>
        <p:spPr>
          <a:xfrm>
            <a:off x="464849" y="1331844"/>
            <a:ext cx="5554951" cy="4916556"/>
          </a:xfrm>
        </p:spPr>
        <p:txBody>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Text Placeholder 2">
            <a:extLst>
              <a:ext uri="{FF2B5EF4-FFF2-40B4-BE49-F238E27FC236}">
                <a16:creationId xmlns:a16="http://schemas.microsoft.com/office/drawing/2014/main" id="{B28C3FF3-5FAE-B3EE-FD10-7D125A8ED78B}"/>
              </a:ext>
            </a:extLst>
          </p:cNvPr>
          <p:cNvSpPr>
            <a:spLocks noGrp="1"/>
          </p:cNvSpPr>
          <p:nvPr>
            <p:ph type="body" sz="quarter" idx="21" hasCustomPrompt="1"/>
          </p:nvPr>
        </p:nvSpPr>
        <p:spPr>
          <a:xfrm>
            <a:off x="6172200" y="1325903"/>
            <a:ext cx="5562600" cy="4916556"/>
          </a:xfrm>
        </p:spPr>
        <p:txBody>
          <a:bodyPr rIns="182880"/>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Footer Placeholder 1">
            <a:extLst>
              <a:ext uri="{FF2B5EF4-FFF2-40B4-BE49-F238E27FC236}">
                <a16:creationId xmlns:a16="http://schemas.microsoft.com/office/drawing/2014/main" id="{C27BED22-5354-D548-E054-DCC1197382F9}"/>
              </a:ext>
            </a:extLst>
          </p:cNvPr>
          <p:cNvSpPr>
            <a:spLocks noGrp="1"/>
          </p:cNvSpPr>
          <p:nvPr>
            <p:ph type="ftr" sz="quarter" idx="20"/>
          </p:nvPr>
        </p:nvSpPr>
        <p:spPr/>
        <p:txBody>
          <a:bodyPr/>
          <a:lstStyle/>
          <a:p>
            <a:r>
              <a:rPr lang="en-US"/>
              <a:t> </a:t>
            </a:r>
          </a:p>
        </p:txBody>
      </p:sp>
      <p:sp>
        <p:nvSpPr>
          <p:cNvPr id="12" name="Slide Number Placeholder 1">
            <a:extLst>
              <a:ext uri="{FF2B5EF4-FFF2-40B4-BE49-F238E27FC236}">
                <a16:creationId xmlns:a16="http://schemas.microsoft.com/office/drawing/2014/main" id="{69F12740-126A-C3E8-A982-2381CC34F849}"/>
              </a:ext>
            </a:extLst>
          </p:cNvPr>
          <p:cNvSpPr>
            <a:spLocks noGrp="1"/>
          </p:cNvSpPr>
          <p:nvPr>
            <p:ph type="sldNum" sz="quarter" idx="1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9" name="Picture Placeholder 1">
            <a:extLst>
              <a:ext uri="{FF2B5EF4-FFF2-40B4-BE49-F238E27FC236}">
                <a16:creationId xmlns:a16="http://schemas.microsoft.com/office/drawing/2014/main" id="{E18D2883-C66E-9736-D5E5-25CBFDB784AD}"/>
              </a:ext>
            </a:extLst>
          </p:cNvPr>
          <p:cNvSpPr>
            <a:spLocks noGrp="1"/>
          </p:cNvSpPr>
          <p:nvPr>
            <p:ph type="pic" sz="quarter" idx="14" hasCustomPrompt="1"/>
          </p:nvPr>
        </p:nvSpPr>
        <p:spPr>
          <a:xfrm>
            <a:off x="0" y="0"/>
            <a:ext cx="12192000" cy="6858000"/>
          </a:xfrm>
        </p:spPr>
        <p:txBody>
          <a:bodyPr lIns="457200" tIns="457200" rIns="457200">
            <a:normAutofit/>
          </a:bodyPr>
          <a:lstStyle>
            <a:lvl4pPr>
              <a:defRPr sz="1200"/>
            </a:lvl4pPr>
          </a:lstStyle>
          <a:p>
            <a:pPr lvl="3"/>
            <a:r>
              <a:rPr lang="en-US"/>
              <a:t>Click center image icon to add a background Image</a:t>
            </a:r>
          </a:p>
        </p:txBody>
      </p:sp>
      <p:sp>
        <p:nvSpPr>
          <p:cNvPr id="2" name="Date Placeholder 1">
            <a:extLst>
              <a:ext uri="{FF2B5EF4-FFF2-40B4-BE49-F238E27FC236}">
                <a16:creationId xmlns:a16="http://schemas.microsoft.com/office/drawing/2014/main" id="{26A98843-9C3B-E83A-49DB-749ADDCD1C8E}"/>
              </a:ext>
            </a:extLst>
          </p:cNvPr>
          <p:cNvSpPr>
            <a:spLocks noGrp="1"/>
          </p:cNvSpPr>
          <p:nvPr>
            <p:ph type="dt" sz="half" idx="22"/>
          </p:nvPr>
        </p:nvSpPr>
        <p:spPr/>
        <p:txBody>
          <a:bodyPr/>
          <a:lstStyle/>
          <a:p>
            <a:endParaRPr lang="en-US"/>
          </a:p>
        </p:txBody>
      </p:sp>
    </p:spTree>
    <p:extLst>
      <p:ext uri="{BB962C8B-B14F-4D97-AF65-F5344CB8AC3E}">
        <p14:creationId xmlns:p14="http://schemas.microsoft.com/office/powerpoint/2010/main" val="3797616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02136-Divider-Agenda(Dark)">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EAB6A73-9E99-5972-DE64-8915185711A2}"/>
              </a:ext>
            </a:extLst>
          </p:cNvPr>
          <p:cNvSpPr>
            <a:spLocks noGrp="1"/>
          </p:cNvSpPr>
          <p:nvPr>
            <p:ph type="title"/>
          </p:nvPr>
        </p:nvSpPr>
        <p:spPr>
          <a:xfrm>
            <a:off x="457200" y="457200"/>
            <a:ext cx="6515100" cy="768350"/>
          </a:xfrm>
        </p:spPr>
        <p:txBody>
          <a:bodyPr/>
          <a:lstStyle>
            <a:lvl1pPr>
              <a:defRPr sz="3600">
                <a:latin typeface="+mn-lt"/>
              </a:defRPr>
            </a:lvl1pPr>
          </a:lstStyle>
          <a:p>
            <a:r>
              <a:rPr lang="en-US"/>
              <a:t>Click to edit Master title style</a:t>
            </a:r>
          </a:p>
        </p:txBody>
      </p:sp>
      <p:sp>
        <p:nvSpPr>
          <p:cNvPr id="4" name="Text Placeholder 1">
            <a:extLst>
              <a:ext uri="{FF2B5EF4-FFF2-40B4-BE49-F238E27FC236}">
                <a16:creationId xmlns:a16="http://schemas.microsoft.com/office/drawing/2014/main" id="{26ABFDA1-A82B-EE9A-E5DA-69E17CC367F3}"/>
              </a:ext>
            </a:extLst>
          </p:cNvPr>
          <p:cNvSpPr>
            <a:spLocks noGrp="1"/>
          </p:cNvSpPr>
          <p:nvPr>
            <p:ph type="body" sz="quarter" idx="17" hasCustomPrompt="1"/>
          </p:nvPr>
        </p:nvSpPr>
        <p:spPr>
          <a:xfrm>
            <a:off x="457200" y="1331844"/>
            <a:ext cx="6515100" cy="5068956"/>
          </a:xfrm>
        </p:spPr>
        <p:txBody>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Picture Placeholder 2">
            <a:extLst>
              <a:ext uri="{FF2B5EF4-FFF2-40B4-BE49-F238E27FC236}">
                <a16:creationId xmlns:a16="http://schemas.microsoft.com/office/drawing/2014/main" id="{E18D2883-C66E-9736-D5E5-25CBFDB784AD}"/>
              </a:ext>
            </a:extLst>
          </p:cNvPr>
          <p:cNvSpPr>
            <a:spLocks noGrp="1"/>
          </p:cNvSpPr>
          <p:nvPr>
            <p:ph type="pic" sz="quarter" idx="14" hasCustomPrompt="1"/>
          </p:nvPr>
        </p:nvSpPr>
        <p:spPr>
          <a:xfrm>
            <a:off x="7124700" y="0"/>
            <a:ext cx="5067300" cy="6858000"/>
          </a:xfrm>
        </p:spPr>
        <p:txBody>
          <a:bodyPr lIns="457200" tIns="457200" rIns="457200">
            <a:normAutofit/>
          </a:bodyPr>
          <a:lstStyle>
            <a:lvl4pPr>
              <a:defRPr sz="1200"/>
            </a:lvl4pPr>
          </a:lstStyle>
          <a:p>
            <a:pPr lvl="3"/>
            <a:r>
              <a:rPr lang="en-US"/>
              <a:t>Click center image icon to add a background Image</a:t>
            </a:r>
          </a:p>
        </p:txBody>
      </p:sp>
      <p:sp>
        <p:nvSpPr>
          <p:cNvPr id="5" name="Footer Placeholder 1">
            <a:extLst>
              <a:ext uri="{FF2B5EF4-FFF2-40B4-BE49-F238E27FC236}">
                <a16:creationId xmlns:a16="http://schemas.microsoft.com/office/drawing/2014/main" id="{797E73F8-E9E6-45FD-456D-194C2C3480DB}"/>
              </a:ext>
            </a:extLst>
          </p:cNvPr>
          <p:cNvSpPr>
            <a:spLocks noGrp="1"/>
          </p:cNvSpPr>
          <p:nvPr>
            <p:ph type="ftr" sz="quarter" idx="20"/>
          </p:nvPr>
        </p:nvSpPr>
        <p:spPr/>
        <p:txBody>
          <a:bodyPr/>
          <a:lstStyle/>
          <a:p>
            <a:r>
              <a:rPr lang="en-US"/>
              <a:t> </a:t>
            </a:r>
          </a:p>
        </p:txBody>
      </p:sp>
      <p:sp>
        <p:nvSpPr>
          <p:cNvPr id="3" name="Slide Number Placeholder 1">
            <a:extLst>
              <a:ext uri="{FF2B5EF4-FFF2-40B4-BE49-F238E27FC236}">
                <a16:creationId xmlns:a16="http://schemas.microsoft.com/office/drawing/2014/main" id="{36FD89A9-BE74-428A-1C01-F0D213A6A1F3}"/>
              </a:ext>
            </a:extLst>
          </p:cNvPr>
          <p:cNvSpPr>
            <a:spLocks noGrp="1"/>
          </p:cNvSpPr>
          <p:nvPr>
            <p:ph type="sldNum" sz="quarter" idx="1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2" name="Date Placeholder 1">
            <a:extLst>
              <a:ext uri="{FF2B5EF4-FFF2-40B4-BE49-F238E27FC236}">
                <a16:creationId xmlns:a16="http://schemas.microsoft.com/office/drawing/2014/main" id="{3A26620C-0EB4-0579-350F-28EDE095792F}"/>
              </a:ext>
            </a:extLst>
          </p:cNvPr>
          <p:cNvSpPr>
            <a:spLocks noGrp="1"/>
          </p:cNvSpPr>
          <p:nvPr>
            <p:ph type="dt" sz="half" idx="21"/>
          </p:nvPr>
        </p:nvSpPr>
        <p:spPr/>
        <p:txBody>
          <a:bodyPr/>
          <a:lstStyle/>
          <a:p>
            <a:endParaRPr lang="en-US"/>
          </a:p>
        </p:txBody>
      </p:sp>
    </p:spTree>
    <p:extLst>
      <p:ext uri="{BB962C8B-B14F-4D97-AF65-F5344CB8AC3E}">
        <p14:creationId xmlns:p14="http://schemas.microsoft.com/office/powerpoint/2010/main" val="211785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AEG">
    <p:bg>
      <p:bgPr>
        <a:solidFill>
          <a:schemeClr val="bg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DE9BA1B-AB55-3766-3B75-DAC817ED3516}"/>
              </a:ext>
            </a:extLst>
          </p:cNvPr>
          <p:cNvSpPr>
            <a:spLocks noGrp="1"/>
          </p:cNvSpPr>
          <p:nvPr>
            <p:ph type="title" hasCustomPrompt="1"/>
          </p:nvPr>
        </p:nvSpPr>
        <p:spPr>
          <a:xfrm>
            <a:off x="457200" y="1828800"/>
            <a:ext cx="5562600" cy="1725187"/>
          </a:xfrm>
        </p:spPr>
        <p:txBody>
          <a:bodyPr rIns="182880" anchor="t"/>
          <a:lstStyle>
            <a:lvl1pPr>
              <a:defRPr sz="3600"/>
            </a:lvl1pPr>
          </a:lstStyle>
          <a:p>
            <a:r>
              <a:rPr lang="en-US"/>
              <a:t>Headline Avenir Bold (36pt)</a:t>
            </a:r>
          </a:p>
        </p:txBody>
      </p:sp>
      <p:sp>
        <p:nvSpPr>
          <p:cNvPr id="7" name="Text Placeholder 9">
            <a:extLst>
              <a:ext uri="{FF2B5EF4-FFF2-40B4-BE49-F238E27FC236}">
                <a16:creationId xmlns:a16="http://schemas.microsoft.com/office/drawing/2014/main" id="{5EAA88D2-3C75-9835-99DF-B21525A42350}"/>
              </a:ext>
            </a:extLst>
          </p:cNvPr>
          <p:cNvSpPr>
            <a:spLocks noGrp="1"/>
          </p:cNvSpPr>
          <p:nvPr>
            <p:ph type="body" sz="quarter" idx="15"/>
          </p:nvPr>
        </p:nvSpPr>
        <p:spPr>
          <a:xfrm>
            <a:off x="457200" y="4404057"/>
            <a:ext cx="5562600" cy="296324"/>
          </a:xfrm>
        </p:spPr>
        <p:txBody>
          <a:bodyPr rIns="182880">
            <a:noAutofit/>
          </a:bodyPr>
          <a:lstStyle>
            <a:lvl1pPr>
              <a:defRPr sz="1200" b="1">
                <a:solidFill>
                  <a:schemeClr val="bg1">
                    <a:lumMod val="50000"/>
                  </a:schemeClr>
                </a:solidFill>
              </a:defRPr>
            </a:lvl1pPr>
            <a:lvl2pPr>
              <a:defRPr sz="1200"/>
            </a:lvl2pPr>
          </a:lstStyle>
          <a:p>
            <a:pPr lvl="0"/>
            <a:r>
              <a:rPr lang="en-US"/>
              <a:t>Click to</a:t>
            </a:r>
          </a:p>
        </p:txBody>
      </p:sp>
      <p:sp>
        <p:nvSpPr>
          <p:cNvPr id="9" name="Content Placeholder 3">
            <a:extLst>
              <a:ext uri="{FF2B5EF4-FFF2-40B4-BE49-F238E27FC236}">
                <a16:creationId xmlns:a16="http://schemas.microsoft.com/office/drawing/2014/main" id="{48D590E7-24BB-8D02-87B0-CC0A89CF3858}"/>
              </a:ext>
            </a:extLst>
          </p:cNvPr>
          <p:cNvSpPr>
            <a:spLocks noGrp="1"/>
          </p:cNvSpPr>
          <p:nvPr>
            <p:ph sz="quarter" idx="14"/>
          </p:nvPr>
        </p:nvSpPr>
        <p:spPr>
          <a:xfrm>
            <a:off x="6172200" y="0"/>
            <a:ext cx="6019800" cy="6858000"/>
          </a:xfrm>
        </p:spPr>
        <p:txBody>
          <a:bodyPr lIns="457200" tIns="457200" rIns="457200" bIns="4572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7DFD3EBC-CEF7-F13E-4166-673F7429E3E8}"/>
              </a:ext>
            </a:extLst>
          </p:cNvPr>
          <p:cNvSpPr>
            <a:spLocks noGrp="1"/>
          </p:cNvSpPr>
          <p:nvPr>
            <p:ph type="ftr" sz="quarter" idx="23"/>
          </p:nvPr>
        </p:nvSpPr>
        <p:spPr/>
        <p:txBody>
          <a:bodyPr/>
          <a:lstStyle/>
          <a:p>
            <a:r>
              <a:rPr lang="en-US"/>
              <a:t> </a:t>
            </a:r>
          </a:p>
        </p:txBody>
      </p:sp>
      <p:sp>
        <p:nvSpPr>
          <p:cNvPr id="6" name="Slide Number Placeholder 1">
            <a:extLst>
              <a:ext uri="{FF2B5EF4-FFF2-40B4-BE49-F238E27FC236}">
                <a16:creationId xmlns:a16="http://schemas.microsoft.com/office/drawing/2014/main" id="{DB056F3E-C268-7D46-F3DC-5894DF6BBD79}"/>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D1620E52-2878-44A6-9DFF-CDE69DED98D6}"/>
              </a:ext>
            </a:extLst>
          </p:cNvPr>
          <p:cNvSpPr>
            <a:spLocks noGrp="1"/>
          </p:cNvSpPr>
          <p:nvPr>
            <p:ph type="dt" sz="half" idx="25"/>
          </p:nvPr>
        </p:nvSpPr>
        <p:spPr/>
        <p:txBody>
          <a:bodyPr/>
          <a:lstStyle/>
          <a:p>
            <a:endParaRPr lang="en-US"/>
          </a:p>
        </p:txBody>
      </p:sp>
      <p:sp>
        <p:nvSpPr>
          <p:cNvPr id="4" name="Text Placeholder 9">
            <a:extLst>
              <a:ext uri="{FF2B5EF4-FFF2-40B4-BE49-F238E27FC236}">
                <a16:creationId xmlns:a16="http://schemas.microsoft.com/office/drawing/2014/main" id="{FCF8B904-0D12-765D-AC66-A00DC1AF2163}"/>
              </a:ext>
            </a:extLst>
          </p:cNvPr>
          <p:cNvSpPr>
            <a:spLocks noGrp="1"/>
          </p:cNvSpPr>
          <p:nvPr>
            <p:ph type="body" sz="quarter" idx="26"/>
          </p:nvPr>
        </p:nvSpPr>
        <p:spPr>
          <a:xfrm>
            <a:off x="1278185" y="5029200"/>
            <a:ext cx="1884116" cy="1163637"/>
          </a:xfrm>
        </p:spPr>
        <p:txBody>
          <a:bodyPr>
            <a:noAutofit/>
          </a:bodyPr>
          <a:lstStyle>
            <a:lvl1pPr>
              <a:defRPr sz="1600" b="1"/>
            </a:lvl1pPr>
            <a:lvl2pPr>
              <a:defRPr sz="1400"/>
            </a:lvl2pPr>
            <a:lvl3pPr>
              <a:defRPr sz="1100"/>
            </a:lvl3pPr>
            <a:lvl4pPr>
              <a:defRPr sz="1100"/>
            </a:lvl4pPr>
            <a:lvl5pPr>
              <a:defRPr sz="1050"/>
            </a:lvl5pPr>
          </a:lstStyle>
          <a:p>
            <a:pPr lvl="0"/>
            <a:endParaRPr lang="en-US"/>
          </a:p>
        </p:txBody>
      </p:sp>
      <p:sp>
        <p:nvSpPr>
          <p:cNvPr id="5" name="Text Placeholder 9">
            <a:extLst>
              <a:ext uri="{FF2B5EF4-FFF2-40B4-BE49-F238E27FC236}">
                <a16:creationId xmlns:a16="http://schemas.microsoft.com/office/drawing/2014/main" id="{1B83D7A8-1EE8-9A34-0B06-D4DF2816F18C}"/>
              </a:ext>
            </a:extLst>
          </p:cNvPr>
          <p:cNvSpPr>
            <a:spLocks noGrp="1"/>
          </p:cNvSpPr>
          <p:nvPr>
            <p:ph type="body" sz="quarter" idx="27"/>
          </p:nvPr>
        </p:nvSpPr>
        <p:spPr>
          <a:xfrm>
            <a:off x="4114801" y="5029200"/>
            <a:ext cx="1905000" cy="1163637"/>
          </a:xfrm>
        </p:spPr>
        <p:txBody>
          <a:bodyPr>
            <a:noAutofit/>
          </a:bodyPr>
          <a:lstStyle>
            <a:lvl1pPr>
              <a:defRPr sz="1600" b="1"/>
            </a:lvl1pPr>
            <a:lvl2pPr>
              <a:defRPr sz="1400"/>
            </a:lvl2pPr>
            <a:lvl3pPr>
              <a:defRPr sz="1100"/>
            </a:lvl3pPr>
            <a:lvl4pPr>
              <a:defRPr sz="1100"/>
            </a:lvl4pPr>
            <a:lvl5pPr>
              <a:defRPr sz="1050"/>
            </a:lvl5pPr>
          </a:lstStyle>
          <a:p>
            <a:pPr lvl="0"/>
            <a:endParaRPr lang="en-US"/>
          </a:p>
        </p:txBody>
      </p:sp>
      <p:sp>
        <p:nvSpPr>
          <p:cNvPr id="11" name="Content Placeholder 3">
            <a:extLst>
              <a:ext uri="{FF2B5EF4-FFF2-40B4-BE49-F238E27FC236}">
                <a16:creationId xmlns:a16="http://schemas.microsoft.com/office/drawing/2014/main" id="{94CA8103-F5CA-08BF-1509-F979B4BA5510}"/>
              </a:ext>
            </a:extLst>
          </p:cNvPr>
          <p:cNvSpPr>
            <a:spLocks noGrp="1"/>
          </p:cNvSpPr>
          <p:nvPr>
            <p:ph sz="quarter" idx="28"/>
          </p:nvPr>
        </p:nvSpPr>
        <p:spPr>
          <a:xfrm>
            <a:off x="457200" y="457200"/>
            <a:ext cx="548640" cy="548640"/>
          </a:xfrm>
        </p:spPr>
        <p:txBody>
          <a:bodyPr lIns="457200" tIns="457200" rIns="457200" bIns="457200">
            <a:noAutofit/>
          </a:bodyPr>
          <a:lstStyle>
            <a:lvl1pPr>
              <a:defRPr sz="1600"/>
            </a:lvl1pPr>
            <a:lvl2pPr>
              <a:defRPr sz="1400"/>
            </a:lvl2pPr>
            <a:lvl3pPr>
              <a:defRPr sz="1100"/>
            </a:lvl3pPr>
            <a:lvl4pPr>
              <a:defRPr sz="1100"/>
            </a:lvl4pPr>
            <a:lvl5pPr>
              <a:defRPr sz="1050"/>
            </a:lvl5pPr>
          </a:lstStyle>
          <a:p>
            <a:pPr lvl="0"/>
            <a:endParaRPr lang="en-US"/>
          </a:p>
        </p:txBody>
      </p:sp>
      <p:sp>
        <p:nvSpPr>
          <p:cNvPr id="12" name="Text Placeholder 9">
            <a:extLst>
              <a:ext uri="{FF2B5EF4-FFF2-40B4-BE49-F238E27FC236}">
                <a16:creationId xmlns:a16="http://schemas.microsoft.com/office/drawing/2014/main" id="{5E280B63-A9B4-99C9-6E46-556353A194FB}"/>
              </a:ext>
            </a:extLst>
          </p:cNvPr>
          <p:cNvSpPr>
            <a:spLocks noGrp="1"/>
          </p:cNvSpPr>
          <p:nvPr>
            <p:ph type="body" sz="quarter" idx="29" hasCustomPrompt="1"/>
          </p:nvPr>
        </p:nvSpPr>
        <p:spPr>
          <a:xfrm>
            <a:off x="1154876" y="457200"/>
            <a:ext cx="3161037" cy="548640"/>
          </a:xfrm>
        </p:spPr>
        <p:txBody>
          <a:bodyPr anchor="ctr">
            <a:noAutofit/>
          </a:bodyPr>
          <a:lstStyle>
            <a:lvl1pPr>
              <a:defRPr sz="1600"/>
            </a:lvl1pPr>
            <a:lvl2pPr>
              <a:defRPr sz="2800" b="1">
                <a:latin typeface="+mj-lt"/>
                <a:cs typeface="Segoe UI" panose="020B0502040204020203" pitchFamily="34" charset="0"/>
              </a:defRPr>
            </a:lvl2pPr>
            <a:lvl3pPr>
              <a:defRPr sz="1100"/>
            </a:lvl3pPr>
            <a:lvl4pPr>
              <a:defRPr sz="1100"/>
            </a:lvl4pPr>
            <a:lvl5pPr>
              <a:defRPr sz="1050"/>
            </a:lvl5pPr>
          </a:lstStyle>
          <a:p>
            <a:r>
              <a:rPr lang="en-US" sz="2800" b="1"/>
              <a:t>Aim Engage Grow</a:t>
            </a:r>
          </a:p>
        </p:txBody>
      </p:sp>
      <p:sp>
        <p:nvSpPr>
          <p:cNvPr id="13" name="Content Placeholder 3">
            <a:extLst>
              <a:ext uri="{FF2B5EF4-FFF2-40B4-BE49-F238E27FC236}">
                <a16:creationId xmlns:a16="http://schemas.microsoft.com/office/drawing/2014/main" id="{EE1C1226-B948-935F-4374-3C5750E7C041}"/>
              </a:ext>
            </a:extLst>
          </p:cNvPr>
          <p:cNvSpPr>
            <a:spLocks noGrp="1"/>
          </p:cNvSpPr>
          <p:nvPr>
            <p:ph sz="quarter" idx="30"/>
          </p:nvPr>
        </p:nvSpPr>
        <p:spPr>
          <a:xfrm>
            <a:off x="457200" y="5029200"/>
            <a:ext cx="640080" cy="640080"/>
          </a:xfrm>
        </p:spPr>
        <p:txBody>
          <a:bodyPr lIns="457200" tIns="457200" rIns="457200" bIns="457200">
            <a:noAutofit/>
          </a:bodyPr>
          <a:lstStyle>
            <a:lvl1pPr>
              <a:defRPr sz="1600"/>
            </a:lvl1pPr>
            <a:lvl2pPr>
              <a:defRPr sz="1400"/>
            </a:lvl2pPr>
            <a:lvl3pPr>
              <a:defRPr sz="1100"/>
            </a:lvl3pPr>
            <a:lvl4pPr>
              <a:defRPr sz="1100"/>
            </a:lvl4pPr>
            <a:lvl5pPr>
              <a:defRPr sz="1050"/>
            </a:lvl5pPr>
          </a:lstStyle>
          <a:p>
            <a:pPr lvl="0"/>
            <a:endParaRPr lang="en-US"/>
          </a:p>
        </p:txBody>
      </p:sp>
      <p:sp>
        <p:nvSpPr>
          <p:cNvPr id="14" name="Content Placeholder 3">
            <a:extLst>
              <a:ext uri="{FF2B5EF4-FFF2-40B4-BE49-F238E27FC236}">
                <a16:creationId xmlns:a16="http://schemas.microsoft.com/office/drawing/2014/main" id="{55E86B67-2E7C-7A74-1B17-E70CBA2BDA62}"/>
              </a:ext>
            </a:extLst>
          </p:cNvPr>
          <p:cNvSpPr>
            <a:spLocks noGrp="1"/>
          </p:cNvSpPr>
          <p:nvPr>
            <p:ph sz="quarter" idx="31"/>
          </p:nvPr>
        </p:nvSpPr>
        <p:spPr>
          <a:xfrm>
            <a:off x="3314700" y="5029200"/>
            <a:ext cx="640080" cy="640080"/>
          </a:xfrm>
        </p:spPr>
        <p:txBody>
          <a:bodyPr lIns="457200" tIns="457200" rIns="457200" bIns="457200">
            <a:noAutofit/>
          </a:bodyPr>
          <a:lstStyle>
            <a:lvl1pPr>
              <a:defRPr sz="1600"/>
            </a:lvl1pPr>
            <a:lvl2pPr>
              <a:defRPr sz="1400"/>
            </a:lvl2pPr>
            <a:lvl3pPr>
              <a:defRPr sz="1100"/>
            </a:lvl3pPr>
            <a:lvl4pPr>
              <a:defRPr sz="1100"/>
            </a:lvl4pPr>
            <a:lvl5pPr>
              <a:defRPr sz="1050"/>
            </a:lvl5pPr>
          </a:lstStyle>
          <a:p>
            <a:pPr lvl="0"/>
            <a:endParaRPr lang="en-US"/>
          </a:p>
        </p:txBody>
      </p:sp>
    </p:spTree>
    <p:extLst>
      <p:ext uri="{BB962C8B-B14F-4D97-AF65-F5344CB8AC3E}">
        <p14:creationId xmlns:p14="http://schemas.microsoft.com/office/powerpoint/2010/main" val="12038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72">
          <p15:clr>
            <a:srgbClr val="FBAE4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1_AEG_alt">
    <p:bg>
      <p:bgPr>
        <a:solidFill>
          <a:schemeClr val="bg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DE9BA1B-AB55-3766-3B75-DAC817ED3516}"/>
              </a:ext>
            </a:extLst>
          </p:cNvPr>
          <p:cNvSpPr>
            <a:spLocks noGrp="1"/>
          </p:cNvSpPr>
          <p:nvPr>
            <p:ph type="title" hasCustomPrompt="1"/>
          </p:nvPr>
        </p:nvSpPr>
        <p:spPr>
          <a:xfrm>
            <a:off x="457200" y="1828799"/>
            <a:ext cx="5562600" cy="1347537"/>
          </a:xfrm>
        </p:spPr>
        <p:txBody>
          <a:bodyPr rIns="182880" anchor="t"/>
          <a:lstStyle>
            <a:lvl1pPr>
              <a:defRPr sz="3600"/>
            </a:lvl1pPr>
          </a:lstStyle>
          <a:p>
            <a:r>
              <a:rPr lang="en-US"/>
              <a:t>Headline Avenir Bold (36pt)</a:t>
            </a:r>
          </a:p>
        </p:txBody>
      </p:sp>
      <p:sp>
        <p:nvSpPr>
          <p:cNvPr id="9" name="Content Placeholder 3">
            <a:extLst>
              <a:ext uri="{FF2B5EF4-FFF2-40B4-BE49-F238E27FC236}">
                <a16:creationId xmlns:a16="http://schemas.microsoft.com/office/drawing/2014/main" id="{48D590E7-24BB-8D02-87B0-CC0A89CF3858}"/>
              </a:ext>
            </a:extLst>
          </p:cNvPr>
          <p:cNvSpPr>
            <a:spLocks noGrp="1"/>
          </p:cNvSpPr>
          <p:nvPr>
            <p:ph sz="quarter" idx="14"/>
          </p:nvPr>
        </p:nvSpPr>
        <p:spPr>
          <a:xfrm>
            <a:off x="6172200" y="0"/>
            <a:ext cx="6019800" cy="6858000"/>
          </a:xfrm>
        </p:spPr>
        <p:txBody>
          <a:bodyPr lIns="457200" tIns="457200" rIns="457200" bIns="4572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7DFD3EBC-CEF7-F13E-4166-673F7429E3E8}"/>
              </a:ext>
            </a:extLst>
          </p:cNvPr>
          <p:cNvSpPr>
            <a:spLocks noGrp="1"/>
          </p:cNvSpPr>
          <p:nvPr>
            <p:ph type="ftr" sz="quarter" idx="23"/>
          </p:nvPr>
        </p:nvSpPr>
        <p:spPr/>
        <p:txBody>
          <a:bodyPr/>
          <a:lstStyle/>
          <a:p>
            <a:r>
              <a:rPr lang="en-US"/>
              <a:t> </a:t>
            </a:r>
          </a:p>
        </p:txBody>
      </p:sp>
      <p:sp>
        <p:nvSpPr>
          <p:cNvPr id="6" name="Slide Number Placeholder 1">
            <a:extLst>
              <a:ext uri="{FF2B5EF4-FFF2-40B4-BE49-F238E27FC236}">
                <a16:creationId xmlns:a16="http://schemas.microsoft.com/office/drawing/2014/main" id="{DB056F3E-C268-7D46-F3DC-5894DF6BBD79}"/>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D1620E52-2878-44A6-9DFF-CDE69DED98D6}"/>
              </a:ext>
            </a:extLst>
          </p:cNvPr>
          <p:cNvSpPr>
            <a:spLocks noGrp="1"/>
          </p:cNvSpPr>
          <p:nvPr>
            <p:ph type="dt" sz="half" idx="25"/>
          </p:nvPr>
        </p:nvSpPr>
        <p:spPr/>
        <p:txBody>
          <a:bodyPr/>
          <a:lstStyle/>
          <a:p>
            <a:endParaRPr lang="en-US"/>
          </a:p>
        </p:txBody>
      </p:sp>
      <p:sp>
        <p:nvSpPr>
          <p:cNvPr id="4" name="Text Placeholder 9">
            <a:extLst>
              <a:ext uri="{FF2B5EF4-FFF2-40B4-BE49-F238E27FC236}">
                <a16:creationId xmlns:a16="http://schemas.microsoft.com/office/drawing/2014/main" id="{FCF8B904-0D12-765D-AC66-A00DC1AF2163}"/>
              </a:ext>
            </a:extLst>
          </p:cNvPr>
          <p:cNvSpPr>
            <a:spLocks noGrp="1"/>
          </p:cNvSpPr>
          <p:nvPr>
            <p:ph type="body" sz="quarter" idx="26"/>
          </p:nvPr>
        </p:nvSpPr>
        <p:spPr>
          <a:xfrm>
            <a:off x="457200" y="3352800"/>
            <a:ext cx="5562600" cy="3048000"/>
          </a:xfrm>
        </p:spPr>
        <p:txBody>
          <a:bodyPr rIns="182880">
            <a:noAutofit/>
          </a:bodyPr>
          <a:lstStyle>
            <a:lvl1pPr>
              <a:defRPr sz="1600" b="0"/>
            </a:lvl1pPr>
            <a:lvl2pPr>
              <a:defRPr sz="1400"/>
            </a:lvl2pPr>
            <a:lvl3pPr>
              <a:defRPr sz="1100"/>
            </a:lvl3pPr>
            <a:lvl4pPr>
              <a:defRPr sz="1100"/>
            </a:lvl4pPr>
            <a:lvl5pPr>
              <a:defRPr sz="1050"/>
            </a:lvl5pPr>
          </a:lstStyle>
          <a:p>
            <a:pPr lvl="0"/>
            <a:endParaRPr lang="en-US"/>
          </a:p>
        </p:txBody>
      </p:sp>
      <p:sp>
        <p:nvSpPr>
          <p:cNvPr id="5" name="Content Placeholder 3">
            <a:extLst>
              <a:ext uri="{FF2B5EF4-FFF2-40B4-BE49-F238E27FC236}">
                <a16:creationId xmlns:a16="http://schemas.microsoft.com/office/drawing/2014/main" id="{6C2D2823-1CEB-790C-591A-7E09A1802130}"/>
              </a:ext>
            </a:extLst>
          </p:cNvPr>
          <p:cNvSpPr>
            <a:spLocks noGrp="1"/>
          </p:cNvSpPr>
          <p:nvPr>
            <p:ph sz="quarter" idx="28"/>
          </p:nvPr>
        </p:nvSpPr>
        <p:spPr>
          <a:xfrm>
            <a:off x="457200" y="457200"/>
            <a:ext cx="548640" cy="548640"/>
          </a:xfrm>
        </p:spPr>
        <p:txBody>
          <a:bodyPr lIns="457200" tIns="457200" rIns="457200" bIns="457200">
            <a:noAutofit/>
          </a:bodyPr>
          <a:lstStyle>
            <a:lvl1pPr>
              <a:defRPr sz="1600"/>
            </a:lvl1pPr>
            <a:lvl2pPr>
              <a:defRPr sz="1400"/>
            </a:lvl2pPr>
            <a:lvl3pPr>
              <a:defRPr sz="1100"/>
            </a:lvl3pPr>
            <a:lvl4pPr>
              <a:defRPr sz="1100"/>
            </a:lvl4pPr>
            <a:lvl5pPr>
              <a:defRPr sz="1050"/>
            </a:lvl5pPr>
          </a:lstStyle>
          <a:p>
            <a:pPr lvl="0"/>
            <a:endParaRPr lang="en-US"/>
          </a:p>
        </p:txBody>
      </p:sp>
      <p:sp>
        <p:nvSpPr>
          <p:cNvPr id="7" name="Text Placeholder 9">
            <a:extLst>
              <a:ext uri="{FF2B5EF4-FFF2-40B4-BE49-F238E27FC236}">
                <a16:creationId xmlns:a16="http://schemas.microsoft.com/office/drawing/2014/main" id="{B7503C09-D231-8FD3-1783-EB42FB25E289}"/>
              </a:ext>
            </a:extLst>
          </p:cNvPr>
          <p:cNvSpPr>
            <a:spLocks noGrp="1"/>
          </p:cNvSpPr>
          <p:nvPr>
            <p:ph type="body" sz="quarter" idx="29" hasCustomPrompt="1"/>
          </p:nvPr>
        </p:nvSpPr>
        <p:spPr>
          <a:xfrm>
            <a:off x="1154876" y="457200"/>
            <a:ext cx="3161037" cy="548640"/>
          </a:xfrm>
        </p:spPr>
        <p:txBody>
          <a:bodyPr anchor="ctr">
            <a:noAutofit/>
          </a:bodyPr>
          <a:lstStyle>
            <a:lvl1pPr>
              <a:defRPr sz="1600"/>
            </a:lvl1pPr>
            <a:lvl2pPr>
              <a:defRPr sz="2800" b="1">
                <a:latin typeface="+mj-lt"/>
                <a:cs typeface="Segoe UI" panose="020B0502040204020203" pitchFamily="34" charset="0"/>
              </a:defRPr>
            </a:lvl2pPr>
            <a:lvl3pPr>
              <a:defRPr sz="1100"/>
            </a:lvl3pPr>
            <a:lvl4pPr>
              <a:defRPr sz="1100"/>
            </a:lvl4pPr>
            <a:lvl5pPr>
              <a:defRPr sz="1050"/>
            </a:lvl5pPr>
          </a:lstStyle>
          <a:p>
            <a:r>
              <a:rPr lang="en-US" sz="2800" b="1"/>
              <a:t>Aim Engage Grow</a:t>
            </a:r>
          </a:p>
        </p:txBody>
      </p:sp>
    </p:spTree>
    <p:extLst>
      <p:ext uri="{BB962C8B-B14F-4D97-AF65-F5344CB8AC3E}">
        <p14:creationId xmlns:p14="http://schemas.microsoft.com/office/powerpoint/2010/main" val="185721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72">
          <p15:clr>
            <a:srgbClr val="FBAE4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1_AEG_details">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DFD3EBC-CEF7-F13E-4166-673F7429E3E8}"/>
              </a:ext>
            </a:extLst>
          </p:cNvPr>
          <p:cNvSpPr>
            <a:spLocks noGrp="1"/>
          </p:cNvSpPr>
          <p:nvPr>
            <p:ph type="ftr" sz="quarter" idx="23"/>
          </p:nvPr>
        </p:nvSpPr>
        <p:spPr/>
        <p:txBody>
          <a:bodyPr/>
          <a:lstStyle/>
          <a:p>
            <a:r>
              <a:rPr lang="en-US"/>
              <a:t> </a:t>
            </a:r>
          </a:p>
        </p:txBody>
      </p:sp>
      <p:sp>
        <p:nvSpPr>
          <p:cNvPr id="6" name="Slide Number Placeholder 1">
            <a:extLst>
              <a:ext uri="{FF2B5EF4-FFF2-40B4-BE49-F238E27FC236}">
                <a16:creationId xmlns:a16="http://schemas.microsoft.com/office/drawing/2014/main" id="{DB056F3E-C268-7D46-F3DC-5894DF6BBD79}"/>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D1620E52-2878-44A6-9DFF-CDE69DED98D6}"/>
              </a:ext>
            </a:extLst>
          </p:cNvPr>
          <p:cNvSpPr>
            <a:spLocks noGrp="1"/>
          </p:cNvSpPr>
          <p:nvPr>
            <p:ph type="dt" sz="half" idx="25"/>
          </p:nvPr>
        </p:nvSpPr>
        <p:spPr/>
        <p:txBody>
          <a:bodyPr/>
          <a:lstStyle/>
          <a:p>
            <a:endParaRPr lang="en-US"/>
          </a:p>
        </p:txBody>
      </p:sp>
      <p:sp>
        <p:nvSpPr>
          <p:cNvPr id="13" name="Content Placeholder 3">
            <a:extLst>
              <a:ext uri="{FF2B5EF4-FFF2-40B4-BE49-F238E27FC236}">
                <a16:creationId xmlns:a16="http://schemas.microsoft.com/office/drawing/2014/main" id="{EE1C1226-B948-935F-4374-3C5750E7C041}"/>
              </a:ext>
            </a:extLst>
          </p:cNvPr>
          <p:cNvSpPr>
            <a:spLocks noGrp="1"/>
          </p:cNvSpPr>
          <p:nvPr>
            <p:ph sz="quarter" idx="30"/>
          </p:nvPr>
        </p:nvSpPr>
        <p:spPr>
          <a:xfrm>
            <a:off x="615950" y="2543227"/>
            <a:ext cx="822960" cy="822960"/>
          </a:xfrm>
        </p:spPr>
        <p:txBody>
          <a:bodyPr lIns="457200" tIns="457200" rIns="457200" bIns="457200">
            <a:noAutofit/>
          </a:bodyPr>
          <a:lstStyle>
            <a:lvl1pPr>
              <a:defRPr sz="1600"/>
            </a:lvl1pPr>
            <a:lvl2pPr>
              <a:defRPr sz="1400"/>
            </a:lvl2pPr>
            <a:lvl3pPr>
              <a:defRPr sz="1100"/>
            </a:lvl3pPr>
            <a:lvl4pPr>
              <a:defRPr sz="1100"/>
            </a:lvl4pPr>
            <a:lvl5pPr>
              <a:defRPr sz="1050"/>
            </a:lvl5pPr>
          </a:lstStyle>
          <a:p>
            <a:pPr lvl="0"/>
            <a:endParaRPr lang="en-US"/>
          </a:p>
        </p:txBody>
      </p:sp>
      <p:sp>
        <p:nvSpPr>
          <p:cNvPr id="14" name="Content Placeholder 3">
            <a:extLst>
              <a:ext uri="{FF2B5EF4-FFF2-40B4-BE49-F238E27FC236}">
                <a16:creationId xmlns:a16="http://schemas.microsoft.com/office/drawing/2014/main" id="{55E86B67-2E7C-7A74-1B17-E70CBA2BDA62}"/>
              </a:ext>
            </a:extLst>
          </p:cNvPr>
          <p:cNvSpPr>
            <a:spLocks noGrp="1"/>
          </p:cNvSpPr>
          <p:nvPr>
            <p:ph sz="quarter" idx="31"/>
          </p:nvPr>
        </p:nvSpPr>
        <p:spPr>
          <a:xfrm>
            <a:off x="6365699" y="2543227"/>
            <a:ext cx="822960" cy="822960"/>
          </a:xfrm>
        </p:spPr>
        <p:txBody>
          <a:bodyPr lIns="457200" tIns="457200" rIns="457200" bIns="457200">
            <a:noAutofit/>
          </a:bodyPr>
          <a:lstStyle>
            <a:lvl1pPr>
              <a:defRPr sz="1600"/>
            </a:lvl1pPr>
            <a:lvl2pPr>
              <a:defRPr sz="1400"/>
            </a:lvl2pPr>
            <a:lvl3pPr>
              <a:defRPr sz="1100"/>
            </a:lvl3pPr>
            <a:lvl4pPr>
              <a:defRPr sz="1100"/>
            </a:lvl4pPr>
            <a:lvl5pPr>
              <a:defRPr sz="1050"/>
            </a:lvl5pPr>
          </a:lstStyle>
          <a:p>
            <a:pPr lvl="0"/>
            <a:endParaRPr lang="en-US"/>
          </a:p>
        </p:txBody>
      </p:sp>
      <p:sp>
        <p:nvSpPr>
          <p:cNvPr id="21" name="Text Placeholder 3">
            <a:extLst>
              <a:ext uri="{FF2B5EF4-FFF2-40B4-BE49-F238E27FC236}">
                <a16:creationId xmlns:a16="http://schemas.microsoft.com/office/drawing/2014/main" id="{6A8835C1-4A80-03AB-FAC9-4F7193FFB6F1}"/>
              </a:ext>
            </a:extLst>
          </p:cNvPr>
          <p:cNvSpPr>
            <a:spLocks noGrp="1"/>
          </p:cNvSpPr>
          <p:nvPr>
            <p:ph idx="15" hasCustomPrompt="1"/>
          </p:nvPr>
        </p:nvSpPr>
        <p:spPr>
          <a:xfrm>
            <a:off x="1678736" y="2263987"/>
            <a:ext cx="4341063" cy="219456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3" name="Text Placeholder 4">
            <a:extLst>
              <a:ext uri="{FF2B5EF4-FFF2-40B4-BE49-F238E27FC236}">
                <a16:creationId xmlns:a16="http://schemas.microsoft.com/office/drawing/2014/main" id="{0D2A0F03-F5B9-3420-CD77-00A34048BA5E}"/>
              </a:ext>
            </a:extLst>
          </p:cNvPr>
          <p:cNvSpPr>
            <a:spLocks noGrp="1"/>
          </p:cNvSpPr>
          <p:nvPr>
            <p:ph idx="16" hasCustomPrompt="1"/>
          </p:nvPr>
        </p:nvSpPr>
        <p:spPr>
          <a:xfrm>
            <a:off x="7480627" y="2263987"/>
            <a:ext cx="4101773" cy="219456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4" name="Text Placeholder 5">
            <a:extLst>
              <a:ext uri="{FF2B5EF4-FFF2-40B4-BE49-F238E27FC236}">
                <a16:creationId xmlns:a16="http://schemas.microsoft.com/office/drawing/2014/main" id="{ED558D52-FEEA-3853-9C76-C0CEF0CB2B66}"/>
              </a:ext>
            </a:extLst>
          </p:cNvPr>
          <p:cNvSpPr>
            <a:spLocks noGrp="1"/>
          </p:cNvSpPr>
          <p:nvPr>
            <p:ph type="body" sz="quarter" idx="22" hasCustomPrompt="1"/>
          </p:nvPr>
        </p:nvSpPr>
        <p:spPr>
          <a:xfrm>
            <a:off x="1154876" y="1072255"/>
            <a:ext cx="5257823" cy="182563"/>
          </a:xfrm>
        </p:spPr>
        <p:txBody>
          <a:bodyPr>
            <a:noAutofit/>
          </a:bodyPr>
          <a:lstStyle>
            <a:lvl1pPr>
              <a:defRPr sz="1000">
                <a:solidFill>
                  <a:schemeClr val="tx2"/>
                </a:solidFill>
              </a:defRPr>
            </a:lvl1pPr>
          </a:lstStyle>
          <a:p>
            <a:r>
              <a:rPr lang="en-US"/>
              <a:t>What we achieve</a:t>
            </a:r>
          </a:p>
        </p:txBody>
      </p:sp>
      <p:sp>
        <p:nvSpPr>
          <p:cNvPr id="5" name="Content Placeholder 3">
            <a:extLst>
              <a:ext uri="{FF2B5EF4-FFF2-40B4-BE49-F238E27FC236}">
                <a16:creationId xmlns:a16="http://schemas.microsoft.com/office/drawing/2014/main" id="{CB42107A-BA8B-B62F-50B2-06EA57933783}"/>
              </a:ext>
            </a:extLst>
          </p:cNvPr>
          <p:cNvSpPr>
            <a:spLocks noGrp="1"/>
          </p:cNvSpPr>
          <p:nvPr>
            <p:ph sz="quarter" idx="28"/>
          </p:nvPr>
        </p:nvSpPr>
        <p:spPr>
          <a:xfrm>
            <a:off x="457200" y="457200"/>
            <a:ext cx="548640" cy="548640"/>
          </a:xfrm>
        </p:spPr>
        <p:txBody>
          <a:bodyPr lIns="457200" tIns="457200" rIns="457200" bIns="457200">
            <a:noAutofit/>
          </a:bodyPr>
          <a:lstStyle>
            <a:lvl1pPr>
              <a:defRPr sz="1600"/>
            </a:lvl1pPr>
            <a:lvl2pPr>
              <a:defRPr sz="1400"/>
            </a:lvl2pPr>
            <a:lvl3pPr>
              <a:defRPr sz="1100"/>
            </a:lvl3pPr>
            <a:lvl4pPr>
              <a:defRPr sz="1100"/>
            </a:lvl4pPr>
            <a:lvl5pPr>
              <a:defRPr sz="1050"/>
            </a:lvl5pPr>
          </a:lstStyle>
          <a:p>
            <a:pPr lvl="0"/>
            <a:endParaRPr lang="en-US"/>
          </a:p>
        </p:txBody>
      </p:sp>
      <p:sp>
        <p:nvSpPr>
          <p:cNvPr id="7" name="Text Placeholder 9">
            <a:extLst>
              <a:ext uri="{FF2B5EF4-FFF2-40B4-BE49-F238E27FC236}">
                <a16:creationId xmlns:a16="http://schemas.microsoft.com/office/drawing/2014/main" id="{FC035BD4-D39B-0CF1-65F4-F3854F0BA692}"/>
              </a:ext>
            </a:extLst>
          </p:cNvPr>
          <p:cNvSpPr>
            <a:spLocks noGrp="1"/>
          </p:cNvSpPr>
          <p:nvPr>
            <p:ph type="body" sz="quarter" idx="29" hasCustomPrompt="1"/>
          </p:nvPr>
        </p:nvSpPr>
        <p:spPr>
          <a:xfrm>
            <a:off x="1154876" y="457200"/>
            <a:ext cx="3161037" cy="548640"/>
          </a:xfrm>
        </p:spPr>
        <p:txBody>
          <a:bodyPr anchor="ctr">
            <a:noAutofit/>
          </a:bodyPr>
          <a:lstStyle>
            <a:lvl1pPr>
              <a:defRPr sz="1600"/>
            </a:lvl1pPr>
            <a:lvl2pPr>
              <a:defRPr sz="2800" b="1">
                <a:latin typeface="+mj-lt"/>
                <a:cs typeface="Segoe UI" panose="020B0502040204020203" pitchFamily="34" charset="0"/>
              </a:defRPr>
            </a:lvl2pPr>
            <a:lvl3pPr>
              <a:defRPr sz="1100"/>
            </a:lvl3pPr>
            <a:lvl4pPr>
              <a:defRPr sz="1100"/>
            </a:lvl4pPr>
            <a:lvl5pPr>
              <a:defRPr sz="1050"/>
            </a:lvl5pPr>
          </a:lstStyle>
          <a:p>
            <a:r>
              <a:rPr lang="en-US" sz="2800" b="1"/>
              <a:t>Aim Engage Grow</a:t>
            </a:r>
          </a:p>
        </p:txBody>
      </p:sp>
    </p:spTree>
    <p:extLst>
      <p:ext uri="{BB962C8B-B14F-4D97-AF65-F5344CB8AC3E}">
        <p14:creationId xmlns:p14="http://schemas.microsoft.com/office/powerpoint/2010/main" val="458818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72">
          <p15:clr>
            <a:srgbClr val="FBAE4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1_AEG_offerings">
    <p:bg>
      <p:bgPr>
        <a:solidFill>
          <a:schemeClr val="bg1"/>
        </a:solidFill>
        <a:effectLst/>
      </p:bgPr>
    </p:bg>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3493449" y="1981199"/>
            <a:ext cx="1920240" cy="3550021"/>
          </a:xfrm>
          <a:prstGeom prst="rect">
            <a:avLst/>
          </a:prstGeom>
        </p:spPr>
        <p:txBody>
          <a:bodyPr vert="horz" lIns="0" tIns="45720" rIns="0" bIns="45720" rtlCol="0">
            <a:noAutofit/>
          </a:bodyPr>
          <a:lstStyle>
            <a:lvl1pPr>
              <a:defRPr sz="2000"/>
            </a:lvl1pPr>
            <a:lvl2pPr>
              <a:defRPr sz="1800"/>
            </a:lvl2pPr>
            <a:lvl3pPr>
              <a:defRPr sz="2400"/>
            </a:lvl3pPr>
            <a:lvl4pPr>
              <a:defRPr sz="1600"/>
            </a:lvl4pPr>
            <a:lvl5pPr>
              <a:defRPr sz="1600"/>
            </a:lvl5pPr>
            <a:lvl6pPr>
              <a:defRPr sz="1600"/>
            </a:lvl6pPr>
            <a:lvl7pPr>
              <a:defRPr sz="1600"/>
            </a:lvl7pPr>
            <a:lvl8pPr>
              <a:defRPr sz="1600"/>
            </a:lvl8pPr>
            <a:lvl9pPr>
              <a:defRPr sz="1100"/>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5600486" y="1981199"/>
            <a:ext cx="1920240" cy="3550021"/>
          </a:xfrm>
          <a:prstGeom prst="rect">
            <a:avLst/>
          </a:prstGeom>
        </p:spPr>
        <p:txBody>
          <a:bodyPr vert="horz" lIns="0" tIns="45720" rIns="0" bIns="45720" rtlCol="0">
            <a:noAutofit/>
          </a:bodyPr>
          <a:lstStyle>
            <a:lvl1pPr>
              <a:defRPr sz="2000"/>
            </a:lvl1pPr>
            <a:lvl2pPr>
              <a:defRPr sz="1800"/>
            </a:lvl2pPr>
            <a:lvl3pPr>
              <a:defRPr sz="2400"/>
            </a:lvl3pPr>
            <a:lvl4pPr>
              <a:defRPr sz="1600"/>
            </a:lvl4pPr>
            <a:lvl5pPr>
              <a:defRPr sz="1600"/>
            </a:lvl5pPr>
            <a:lvl6pPr>
              <a:defRPr sz="1600"/>
            </a:lvl6pPr>
            <a:lvl7pPr>
              <a:defRPr sz="1600"/>
            </a:lvl7pPr>
            <a:lvl8pPr>
              <a:defRPr sz="1600"/>
            </a:lvl8pPr>
            <a:lvl9pPr>
              <a:defRPr sz="1200"/>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Text Placeholder 4">
            <a:extLst>
              <a:ext uri="{FF2B5EF4-FFF2-40B4-BE49-F238E27FC236}">
                <a16:creationId xmlns:a16="http://schemas.microsoft.com/office/drawing/2014/main" id="{5BD7F0C7-5E69-B67B-6647-AFBD7C3C8704}"/>
              </a:ext>
            </a:extLst>
          </p:cNvPr>
          <p:cNvSpPr>
            <a:spLocks noGrp="1"/>
          </p:cNvSpPr>
          <p:nvPr>
            <p:ph idx="16" hasCustomPrompt="1"/>
          </p:nvPr>
        </p:nvSpPr>
        <p:spPr>
          <a:xfrm>
            <a:off x="7707523" y="1981199"/>
            <a:ext cx="1920240" cy="3550021"/>
          </a:xfrm>
          <a:prstGeom prst="rect">
            <a:avLst/>
          </a:prstGeom>
        </p:spPr>
        <p:txBody>
          <a:bodyPr vert="horz" lIns="0" tIns="45720" rIns="0" bIns="45720" rtlCol="0">
            <a:noAutofit/>
          </a:bodyPr>
          <a:lstStyle>
            <a:lvl1pPr>
              <a:defRPr sz="2000"/>
            </a:lvl1pPr>
            <a:lvl2pPr>
              <a:defRPr sz="1800"/>
            </a:lvl2pPr>
            <a:lvl3pPr>
              <a:defRPr sz="2400"/>
            </a:lvl3pPr>
            <a:lvl4pPr>
              <a:defRPr sz="1600"/>
            </a:lvl4pPr>
            <a:lvl5pPr>
              <a:defRPr sz="1600"/>
            </a:lvl5pPr>
            <a:lvl6pPr>
              <a:defRPr sz="1600"/>
            </a:lvl6pPr>
            <a:lvl7pPr>
              <a:defRPr sz="1600"/>
            </a:lvl7pPr>
            <a:lvl8pPr>
              <a:defRPr sz="1600"/>
            </a:lvl8pPr>
            <a:lvl9pPr>
              <a:defRPr sz="900"/>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Text Placeholder 5">
            <a:extLst>
              <a:ext uri="{FF2B5EF4-FFF2-40B4-BE49-F238E27FC236}">
                <a16:creationId xmlns:a16="http://schemas.microsoft.com/office/drawing/2014/main" id="{A174D4A6-37AF-6CDC-DEDA-118D4769CDC3}"/>
              </a:ext>
            </a:extLst>
          </p:cNvPr>
          <p:cNvSpPr>
            <a:spLocks noGrp="1"/>
          </p:cNvSpPr>
          <p:nvPr>
            <p:ph idx="22" hasCustomPrompt="1"/>
          </p:nvPr>
        </p:nvSpPr>
        <p:spPr>
          <a:xfrm>
            <a:off x="9814560" y="1981199"/>
            <a:ext cx="1920240" cy="3550021"/>
          </a:xfrm>
          <a:prstGeom prst="rect">
            <a:avLst/>
          </a:prstGeom>
        </p:spPr>
        <p:txBody>
          <a:bodyPr vert="horz" lIns="0" tIns="45720" rIns="0" bIns="45720" rtlCol="0">
            <a:noAutofit/>
          </a:bodyPr>
          <a:lstStyle>
            <a:lvl1pPr>
              <a:defRPr sz="2000"/>
            </a:lvl1pPr>
            <a:lvl2pPr>
              <a:defRPr sz="1800"/>
            </a:lvl2pPr>
            <a:lvl3pPr>
              <a:defRPr sz="2400"/>
            </a:lvl3pPr>
            <a:lvl4pPr>
              <a:defRPr sz="1600"/>
            </a:lvl4pPr>
            <a:lvl5pPr>
              <a:defRPr sz="1600"/>
            </a:lvl5pPr>
            <a:lvl6pPr>
              <a:defRPr sz="1600"/>
            </a:lvl6pPr>
            <a:lvl7pPr>
              <a:defRPr sz="1600"/>
            </a:lvl7pPr>
            <a:lvl8pPr>
              <a:defRPr sz="1600"/>
            </a:lvl8pPr>
            <a:lvl9pPr>
              <a:defRPr sz="1200"/>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A7CA0542-B95A-1FAA-EA96-C70DB50C3AA0}"/>
              </a:ext>
            </a:extLst>
          </p:cNvPr>
          <p:cNvSpPr>
            <a:spLocks noGrp="1"/>
          </p:cNvSpPr>
          <p:nvPr>
            <p:ph type="ftr" sz="quarter" idx="23"/>
          </p:nvPr>
        </p:nvSpPr>
        <p:spPr/>
        <p:txBody>
          <a:bodyPr/>
          <a:lstStyle/>
          <a:p>
            <a:r>
              <a:rPr lang="en-US"/>
              <a:t> </a:t>
            </a:r>
          </a:p>
        </p:txBody>
      </p:sp>
      <p:sp>
        <p:nvSpPr>
          <p:cNvPr id="11" name="Slide Number Placeholder 1">
            <a:extLst>
              <a:ext uri="{FF2B5EF4-FFF2-40B4-BE49-F238E27FC236}">
                <a16:creationId xmlns:a16="http://schemas.microsoft.com/office/drawing/2014/main" id="{A03FFD81-EE9D-124D-D1F1-AA501AB261D4}"/>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4" name="Date Placeholder 3">
            <a:extLst>
              <a:ext uri="{FF2B5EF4-FFF2-40B4-BE49-F238E27FC236}">
                <a16:creationId xmlns:a16="http://schemas.microsoft.com/office/drawing/2014/main" id="{6B63A3F4-2E63-F2DC-E01F-C9386B1FF322}"/>
              </a:ext>
            </a:extLst>
          </p:cNvPr>
          <p:cNvSpPr>
            <a:spLocks noGrp="1"/>
          </p:cNvSpPr>
          <p:nvPr>
            <p:ph type="dt" sz="half" idx="25"/>
          </p:nvPr>
        </p:nvSpPr>
        <p:spPr/>
        <p:txBody>
          <a:bodyPr/>
          <a:lstStyle/>
          <a:p>
            <a:endParaRPr lang="en-US"/>
          </a:p>
        </p:txBody>
      </p:sp>
      <p:sp>
        <p:nvSpPr>
          <p:cNvPr id="12" name="Text Placeholder 9">
            <a:extLst>
              <a:ext uri="{FF2B5EF4-FFF2-40B4-BE49-F238E27FC236}">
                <a16:creationId xmlns:a16="http://schemas.microsoft.com/office/drawing/2014/main" id="{7B7393BC-64CE-B840-45BA-99CA896ED40B}"/>
              </a:ext>
            </a:extLst>
          </p:cNvPr>
          <p:cNvSpPr>
            <a:spLocks noGrp="1"/>
          </p:cNvSpPr>
          <p:nvPr>
            <p:ph type="body" sz="quarter" idx="15"/>
          </p:nvPr>
        </p:nvSpPr>
        <p:spPr>
          <a:xfrm>
            <a:off x="3449261" y="5643038"/>
            <a:ext cx="1927135" cy="296324"/>
          </a:xfrm>
        </p:spPr>
        <p:txBody>
          <a:bodyPr>
            <a:noAutofit/>
          </a:bodyPr>
          <a:lstStyle>
            <a:lvl1pPr>
              <a:defRPr sz="1200" b="1">
                <a:solidFill>
                  <a:schemeClr val="bg1">
                    <a:lumMod val="50000"/>
                  </a:schemeClr>
                </a:solidFill>
              </a:defRPr>
            </a:lvl1pPr>
            <a:lvl2pPr>
              <a:defRPr sz="1200"/>
            </a:lvl2pPr>
          </a:lstStyle>
          <a:p>
            <a:pPr lvl="0"/>
            <a:r>
              <a:rPr lang="en-US"/>
              <a:t>Click to</a:t>
            </a:r>
          </a:p>
        </p:txBody>
      </p:sp>
      <p:sp>
        <p:nvSpPr>
          <p:cNvPr id="14" name="Text Placeholder 9">
            <a:extLst>
              <a:ext uri="{FF2B5EF4-FFF2-40B4-BE49-F238E27FC236}">
                <a16:creationId xmlns:a16="http://schemas.microsoft.com/office/drawing/2014/main" id="{D6E611BD-CD84-4EFA-8649-FE85F1B93764}"/>
              </a:ext>
            </a:extLst>
          </p:cNvPr>
          <p:cNvSpPr>
            <a:spLocks noGrp="1"/>
          </p:cNvSpPr>
          <p:nvPr>
            <p:ph type="body" sz="quarter" idx="26"/>
          </p:nvPr>
        </p:nvSpPr>
        <p:spPr>
          <a:xfrm>
            <a:off x="6463088" y="5597551"/>
            <a:ext cx="2048395" cy="762000"/>
          </a:xfrm>
        </p:spPr>
        <p:txBody>
          <a:bodyPr>
            <a:noAutofit/>
          </a:bodyPr>
          <a:lstStyle>
            <a:lvl1pPr>
              <a:defRPr sz="1600" b="1"/>
            </a:lvl1pPr>
            <a:lvl2pPr>
              <a:defRPr sz="1400"/>
            </a:lvl2pPr>
            <a:lvl3pPr>
              <a:defRPr sz="1100"/>
            </a:lvl3pPr>
            <a:lvl4pPr>
              <a:defRPr sz="1100"/>
            </a:lvl4pPr>
            <a:lvl5pPr>
              <a:defRPr sz="1050"/>
            </a:lvl5pPr>
          </a:lstStyle>
          <a:p>
            <a:pPr lvl="0"/>
            <a:endParaRPr lang="en-US"/>
          </a:p>
        </p:txBody>
      </p:sp>
      <p:sp>
        <p:nvSpPr>
          <p:cNvPr id="15" name="Text Placeholder 9">
            <a:extLst>
              <a:ext uri="{FF2B5EF4-FFF2-40B4-BE49-F238E27FC236}">
                <a16:creationId xmlns:a16="http://schemas.microsoft.com/office/drawing/2014/main" id="{F3467D48-1D83-AC87-B88F-3FFE286FB7C9}"/>
              </a:ext>
            </a:extLst>
          </p:cNvPr>
          <p:cNvSpPr>
            <a:spLocks noGrp="1"/>
          </p:cNvSpPr>
          <p:nvPr>
            <p:ph type="body" sz="quarter" idx="27"/>
          </p:nvPr>
        </p:nvSpPr>
        <p:spPr>
          <a:xfrm>
            <a:off x="9566769" y="5597551"/>
            <a:ext cx="2168031" cy="762000"/>
          </a:xfrm>
        </p:spPr>
        <p:txBody>
          <a:bodyPr>
            <a:noAutofit/>
          </a:bodyPr>
          <a:lstStyle>
            <a:lvl1pPr>
              <a:defRPr sz="1600" b="1"/>
            </a:lvl1pPr>
            <a:lvl2pPr>
              <a:defRPr sz="1400"/>
            </a:lvl2pPr>
            <a:lvl3pPr>
              <a:defRPr sz="1100"/>
            </a:lvl3pPr>
            <a:lvl4pPr>
              <a:defRPr sz="1100"/>
            </a:lvl4pPr>
            <a:lvl5pPr>
              <a:defRPr sz="1050"/>
            </a:lvl5pPr>
          </a:lstStyle>
          <a:p>
            <a:pPr lvl="0"/>
            <a:endParaRPr lang="en-US"/>
          </a:p>
        </p:txBody>
      </p:sp>
      <p:sp>
        <p:nvSpPr>
          <p:cNvPr id="16" name="Content Placeholder 3">
            <a:extLst>
              <a:ext uri="{FF2B5EF4-FFF2-40B4-BE49-F238E27FC236}">
                <a16:creationId xmlns:a16="http://schemas.microsoft.com/office/drawing/2014/main" id="{CCF3220D-7B47-2719-EF2A-C590E4183BFE}"/>
              </a:ext>
            </a:extLst>
          </p:cNvPr>
          <p:cNvSpPr>
            <a:spLocks noGrp="1"/>
          </p:cNvSpPr>
          <p:nvPr>
            <p:ph sz="quarter" idx="30"/>
          </p:nvPr>
        </p:nvSpPr>
        <p:spPr>
          <a:xfrm>
            <a:off x="5585058" y="5597551"/>
            <a:ext cx="731520" cy="640080"/>
          </a:xfrm>
        </p:spPr>
        <p:txBody>
          <a:bodyPr lIns="457200" tIns="457200" rIns="457200" bIns="457200">
            <a:noAutofit/>
          </a:bodyPr>
          <a:lstStyle>
            <a:lvl1pPr>
              <a:defRPr sz="1600"/>
            </a:lvl1pPr>
            <a:lvl2pPr>
              <a:defRPr sz="1400"/>
            </a:lvl2pPr>
            <a:lvl3pPr>
              <a:defRPr sz="1100"/>
            </a:lvl3pPr>
            <a:lvl4pPr>
              <a:defRPr sz="1100"/>
            </a:lvl4pPr>
            <a:lvl5pPr>
              <a:defRPr sz="1050"/>
            </a:lvl5pPr>
          </a:lstStyle>
          <a:p>
            <a:pPr lvl="0"/>
            <a:endParaRPr lang="en-US"/>
          </a:p>
        </p:txBody>
      </p:sp>
      <p:sp>
        <p:nvSpPr>
          <p:cNvPr id="17" name="Content Placeholder 3">
            <a:extLst>
              <a:ext uri="{FF2B5EF4-FFF2-40B4-BE49-F238E27FC236}">
                <a16:creationId xmlns:a16="http://schemas.microsoft.com/office/drawing/2014/main" id="{86A2D71E-362E-D119-3E6C-80AF99C7C50A}"/>
              </a:ext>
            </a:extLst>
          </p:cNvPr>
          <p:cNvSpPr>
            <a:spLocks noGrp="1"/>
          </p:cNvSpPr>
          <p:nvPr>
            <p:ph sz="quarter" idx="31"/>
          </p:nvPr>
        </p:nvSpPr>
        <p:spPr>
          <a:xfrm>
            <a:off x="8663940" y="5597551"/>
            <a:ext cx="731520" cy="640080"/>
          </a:xfrm>
        </p:spPr>
        <p:txBody>
          <a:bodyPr lIns="457200" tIns="457200" rIns="457200" bIns="457200">
            <a:noAutofit/>
          </a:bodyPr>
          <a:lstStyle>
            <a:lvl1pPr>
              <a:defRPr sz="1600"/>
            </a:lvl1pPr>
            <a:lvl2pPr>
              <a:defRPr sz="1400"/>
            </a:lvl2pPr>
            <a:lvl3pPr>
              <a:defRPr sz="1100"/>
            </a:lvl3pPr>
            <a:lvl4pPr>
              <a:defRPr sz="1100"/>
            </a:lvl4pPr>
            <a:lvl5pPr>
              <a:defRPr sz="1050"/>
            </a:lvl5pPr>
          </a:lstStyle>
          <a:p>
            <a:pPr lvl="0"/>
            <a:endParaRPr lang="en-US"/>
          </a:p>
        </p:txBody>
      </p:sp>
      <p:sp>
        <p:nvSpPr>
          <p:cNvPr id="18" name="Content Placeholder 3">
            <a:extLst>
              <a:ext uri="{FF2B5EF4-FFF2-40B4-BE49-F238E27FC236}">
                <a16:creationId xmlns:a16="http://schemas.microsoft.com/office/drawing/2014/main" id="{903BCD94-C08C-0E49-B33E-4626E6AF78B3}"/>
              </a:ext>
            </a:extLst>
          </p:cNvPr>
          <p:cNvSpPr txBox="1">
            <a:spLocks/>
          </p:cNvSpPr>
          <p:nvPr userDrawn="1"/>
        </p:nvSpPr>
        <p:spPr>
          <a:xfrm>
            <a:off x="3506346" y="1485214"/>
            <a:ext cx="7254330" cy="386605"/>
          </a:xfrm>
          <a:prstGeom prst="rect">
            <a:avLst/>
          </a:prstGeom>
        </p:spPr>
        <p:txBody>
          <a:bodyPr vert="horz" lIns="0" tIns="0" rIns="0" bIns="0" rtlCol="0" anchor="b">
            <a:normAutofit/>
          </a:bodyPr>
          <a:lstStyle>
            <a:lvl1pPr marL="0" indent="0" algn="l" defTabSz="914400" rtl="0" eaLnBrk="1" latinLnBrk="0" hangingPunct="1">
              <a:lnSpc>
                <a:spcPct val="100000"/>
              </a:lnSpc>
              <a:spcBef>
                <a:spcPts val="1000"/>
              </a:spcBef>
              <a:spcAft>
                <a:spcPts val="600"/>
              </a:spcAft>
              <a:buFont typeface="Arial" panose="020B0604020202020204" pitchFamily="34" charset="0"/>
              <a:buNone/>
              <a:defRPr sz="2000" b="0" i="0" kern="1200">
                <a:solidFill>
                  <a:schemeClr val="tx1"/>
                </a:solidFill>
                <a:latin typeface="Avenir Medium" panose="02000503020000020003" pitchFamily="2" charset="0"/>
                <a:ea typeface="+mn-ea"/>
                <a:cs typeface="+mn-cs"/>
              </a:defRPr>
            </a:lvl1pPr>
            <a:lvl2pPr marL="0" indent="0" algn="l" defTabSz="914400" rtl="0" eaLnBrk="1" latinLnBrk="0" hangingPunct="1">
              <a:lnSpc>
                <a:spcPct val="110000"/>
              </a:lnSpc>
              <a:spcBef>
                <a:spcPts val="500"/>
              </a:spcBef>
              <a:spcAft>
                <a:spcPts val="500"/>
              </a:spcAft>
              <a:buFont typeface="Arial" panose="020B0604020202020204" pitchFamily="34" charset="0"/>
              <a:buNone/>
              <a:defRPr sz="1800" b="1" i="0" kern="1200">
                <a:solidFill>
                  <a:schemeClr val="tx1"/>
                </a:solidFill>
                <a:latin typeface="+mj-lt"/>
                <a:ea typeface="+mn-ea"/>
                <a:cs typeface="+mn-cs"/>
              </a:defRPr>
            </a:lvl2pPr>
            <a:lvl3pPr marL="0" indent="0" algn="l" defTabSz="914400" rtl="0" eaLnBrk="1" latinLnBrk="0" hangingPunct="1">
              <a:lnSpc>
                <a:spcPct val="150000"/>
              </a:lnSpc>
              <a:spcBef>
                <a:spcPts val="0"/>
              </a:spcBef>
              <a:spcAft>
                <a:spcPts val="500"/>
              </a:spcAft>
              <a:buFont typeface="Arial" panose="020B0604020202020204" pitchFamily="34" charset="0"/>
              <a:buNone/>
              <a:defRPr sz="1400" kern="1200">
                <a:solidFill>
                  <a:schemeClr val="tx1"/>
                </a:solidFill>
                <a:latin typeface="+mn-lt"/>
                <a:ea typeface="+mn-ea"/>
                <a:cs typeface="+mn-cs"/>
              </a:defRPr>
            </a:lvl3pPr>
            <a:lvl4pPr marL="274320" indent="-182880" algn="l" defTabSz="914400" rtl="0" eaLnBrk="1" latinLnBrk="0" hangingPunct="1">
              <a:lnSpc>
                <a:spcPct val="150000"/>
              </a:lnSpc>
              <a:spcBef>
                <a:spcPts val="0"/>
              </a:spcBef>
              <a:spcAft>
                <a:spcPts val="500"/>
              </a:spcAft>
              <a:buFont typeface="Arial" panose="020B0604020202020204" pitchFamily="34" charset="0"/>
              <a:buChar char="•"/>
              <a:defRPr sz="1400" kern="1200">
                <a:solidFill>
                  <a:schemeClr val="tx1"/>
                </a:solidFill>
                <a:latin typeface="+mn-lt"/>
                <a:ea typeface="+mn-ea"/>
                <a:cs typeface="+mn-cs"/>
              </a:defRPr>
            </a:lvl4pPr>
            <a:lvl5pPr marL="548640" indent="-182880" algn="l" defTabSz="914400" rtl="0" eaLnBrk="1" latinLnBrk="0" hangingPunct="1">
              <a:lnSpc>
                <a:spcPct val="150000"/>
              </a:lnSpc>
              <a:spcBef>
                <a:spcPts val="0"/>
              </a:spcBef>
              <a:spcAft>
                <a:spcPts val="500"/>
              </a:spcAft>
              <a:buFont typeface="Arial" panose="020B0604020202020204" pitchFamily="34" charset="0"/>
              <a:buChar char="•"/>
              <a:defRPr sz="1400" kern="1200">
                <a:solidFill>
                  <a:schemeClr val="tx1"/>
                </a:solidFill>
                <a:latin typeface="+mn-lt"/>
                <a:ea typeface="+mn-ea"/>
                <a:cs typeface="+mn-cs"/>
              </a:defRPr>
            </a:lvl5pPr>
            <a:lvl6pPr marL="0" indent="0" algn="l" defTabSz="914400" rtl="0" eaLnBrk="1" latinLnBrk="0" hangingPunct="1">
              <a:lnSpc>
                <a:spcPct val="150000"/>
              </a:lnSpc>
              <a:spcBef>
                <a:spcPts val="0"/>
              </a:spcBef>
              <a:spcAft>
                <a:spcPts val="500"/>
              </a:spcAft>
              <a:buClr>
                <a:schemeClr val="tx2"/>
              </a:buClr>
              <a:buFont typeface="Arial" panose="020B0604020202020204" pitchFamily="34" charset="0"/>
              <a:buNone/>
              <a:defRPr sz="1200" kern="1200">
                <a:solidFill>
                  <a:schemeClr val="tx1"/>
                </a:solidFill>
                <a:latin typeface="+mn-lt"/>
                <a:ea typeface="+mn-ea"/>
                <a:cs typeface="+mn-cs"/>
              </a:defRPr>
            </a:lvl6pPr>
            <a:lvl7pPr marL="274320" indent="-182880" algn="l" defTabSz="914400" rtl="0" eaLnBrk="1" latinLnBrk="0" hangingPunct="1">
              <a:lnSpc>
                <a:spcPct val="150000"/>
              </a:lnSpc>
              <a:spcBef>
                <a:spcPts val="0"/>
              </a:spcBef>
              <a:spcAft>
                <a:spcPts val="500"/>
              </a:spcAft>
              <a:buFont typeface="Arial" panose="020B0604020202020204" pitchFamily="34" charset="0"/>
              <a:buChar char="•"/>
              <a:defRPr sz="1200" kern="1200">
                <a:solidFill>
                  <a:schemeClr val="tx1"/>
                </a:solidFill>
                <a:latin typeface="+mn-lt"/>
                <a:ea typeface="+mn-ea"/>
                <a:cs typeface="+mn-cs"/>
              </a:defRPr>
            </a:lvl7pPr>
            <a:lvl8pPr marL="548640" indent="-182880" algn="l" defTabSz="914400" rtl="0" eaLnBrk="1" latinLnBrk="0" hangingPunct="1">
              <a:lnSpc>
                <a:spcPct val="150000"/>
              </a:lnSpc>
              <a:spcBef>
                <a:spcPts val="0"/>
              </a:spcBef>
              <a:spcAft>
                <a:spcPts val="500"/>
              </a:spcAft>
              <a:buFont typeface="Arial" panose="020B0604020202020204" pitchFamily="34" charset="0"/>
              <a:buChar char="•"/>
              <a:defRPr sz="1200" kern="1200">
                <a:solidFill>
                  <a:schemeClr val="tx1"/>
                </a:solidFill>
                <a:latin typeface="+mn-lt"/>
                <a:ea typeface="+mn-ea"/>
                <a:cs typeface="+mn-cs"/>
              </a:defRPr>
            </a:lvl8pPr>
            <a:lvl9pPr marL="0" indent="0" algn="l" defTabSz="914400" rtl="0" eaLnBrk="1" latinLnBrk="0" hangingPunct="1">
              <a:lnSpc>
                <a:spcPct val="12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a:lnSpc>
                <a:spcPts val="2000"/>
              </a:lnSpc>
            </a:pPr>
            <a:r>
              <a:rPr lang="en-US" sz="1400" b="1">
                <a:solidFill>
                  <a:schemeClr val="tx1"/>
                </a:solidFill>
                <a:latin typeface="+mn-lt"/>
              </a:rPr>
              <a:t>Activities</a:t>
            </a:r>
          </a:p>
        </p:txBody>
      </p:sp>
      <p:sp>
        <p:nvSpPr>
          <p:cNvPr id="3" name="Content Placeholder 3">
            <a:extLst>
              <a:ext uri="{FF2B5EF4-FFF2-40B4-BE49-F238E27FC236}">
                <a16:creationId xmlns:a16="http://schemas.microsoft.com/office/drawing/2014/main" id="{6A471789-5397-150D-53C9-3EC799A035BB}"/>
              </a:ext>
            </a:extLst>
          </p:cNvPr>
          <p:cNvSpPr>
            <a:spLocks noGrp="1"/>
          </p:cNvSpPr>
          <p:nvPr>
            <p:ph sz="quarter" idx="28"/>
          </p:nvPr>
        </p:nvSpPr>
        <p:spPr>
          <a:xfrm>
            <a:off x="457200" y="457200"/>
            <a:ext cx="548640" cy="548640"/>
          </a:xfrm>
        </p:spPr>
        <p:txBody>
          <a:bodyPr lIns="457200" tIns="457200" rIns="457200" bIns="457200">
            <a:noAutofit/>
          </a:bodyPr>
          <a:lstStyle>
            <a:lvl1pPr>
              <a:defRPr sz="1600"/>
            </a:lvl1pPr>
            <a:lvl2pPr>
              <a:defRPr sz="1400"/>
            </a:lvl2pPr>
            <a:lvl3pPr>
              <a:defRPr sz="1100"/>
            </a:lvl3pPr>
            <a:lvl4pPr>
              <a:defRPr sz="1100"/>
            </a:lvl4pPr>
            <a:lvl5pPr>
              <a:defRPr sz="1050"/>
            </a:lvl5pPr>
          </a:lstStyle>
          <a:p>
            <a:pPr lvl="0"/>
            <a:endParaRPr lang="en-US"/>
          </a:p>
        </p:txBody>
      </p:sp>
      <p:sp>
        <p:nvSpPr>
          <p:cNvPr id="6" name="Text Placeholder 9">
            <a:extLst>
              <a:ext uri="{FF2B5EF4-FFF2-40B4-BE49-F238E27FC236}">
                <a16:creationId xmlns:a16="http://schemas.microsoft.com/office/drawing/2014/main" id="{991F8461-A838-D4A5-57A6-F03E38E0734F}"/>
              </a:ext>
            </a:extLst>
          </p:cNvPr>
          <p:cNvSpPr>
            <a:spLocks noGrp="1"/>
          </p:cNvSpPr>
          <p:nvPr>
            <p:ph type="body" sz="quarter" idx="29" hasCustomPrompt="1"/>
          </p:nvPr>
        </p:nvSpPr>
        <p:spPr>
          <a:xfrm>
            <a:off x="1154876" y="457200"/>
            <a:ext cx="3161037" cy="548640"/>
          </a:xfrm>
        </p:spPr>
        <p:txBody>
          <a:bodyPr anchor="ctr">
            <a:noAutofit/>
          </a:bodyPr>
          <a:lstStyle>
            <a:lvl1pPr>
              <a:defRPr sz="1600"/>
            </a:lvl1pPr>
            <a:lvl2pPr>
              <a:defRPr sz="2800" b="1">
                <a:latin typeface="+mj-lt"/>
                <a:cs typeface="Segoe UI" panose="020B0502040204020203" pitchFamily="34" charset="0"/>
              </a:defRPr>
            </a:lvl2pPr>
            <a:lvl3pPr>
              <a:defRPr sz="1100"/>
            </a:lvl3pPr>
            <a:lvl4pPr>
              <a:defRPr sz="1100"/>
            </a:lvl4pPr>
            <a:lvl5pPr>
              <a:defRPr sz="1050"/>
            </a:lvl5pPr>
          </a:lstStyle>
          <a:p>
            <a:r>
              <a:rPr lang="en-US" sz="2800" b="1"/>
              <a:t>Aim Engage Grow</a:t>
            </a:r>
          </a:p>
        </p:txBody>
      </p:sp>
    </p:spTree>
    <p:extLst>
      <p:ext uri="{BB962C8B-B14F-4D97-AF65-F5344CB8AC3E}">
        <p14:creationId xmlns:p14="http://schemas.microsoft.com/office/powerpoint/2010/main" val="2612792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0301-Split(Light)">
    <p:bg>
      <p:bgPr>
        <a:solidFill>
          <a:schemeClr val="bg1"/>
        </a:solidFill>
        <a:effectLst/>
      </p:bgPr>
    </p:bg>
    <p:spTree>
      <p:nvGrpSpPr>
        <p:cNvPr id="1" name=""/>
        <p:cNvGrpSpPr/>
        <p:nvPr/>
      </p:nvGrpSpPr>
      <p:grpSpPr>
        <a:xfrm>
          <a:off x="0" y="0"/>
          <a:ext cx="0" cy="0"/>
          <a:chOff x="0" y="0"/>
          <a:chExt cx="0" cy="0"/>
        </a:xfrm>
      </p:grpSpPr>
      <p:sp>
        <p:nvSpPr>
          <p:cNvPr id="13" name="Text Placeholder 10">
            <a:extLst>
              <a:ext uri="{FF2B5EF4-FFF2-40B4-BE49-F238E27FC236}">
                <a16:creationId xmlns:a16="http://schemas.microsoft.com/office/drawing/2014/main" id="{D45682CA-7330-D42C-62A1-D223FBBFF5E6}"/>
              </a:ext>
            </a:extLst>
          </p:cNvPr>
          <p:cNvSpPr>
            <a:spLocks noGrp="1"/>
          </p:cNvSpPr>
          <p:nvPr>
            <p:ph type="body" sz="quarter" idx="22" hasCustomPrompt="1"/>
          </p:nvPr>
        </p:nvSpPr>
        <p:spPr>
          <a:xfrm>
            <a:off x="457454" y="1066800"/>
            <a:ext cx="5562321" cy="274287"/>
          </a:xfrm>
          <a:prstGeom prst="rect">
            <a:avLst/>
          </a:prstGeom>
        </p:spPr>
        <p:txBody>
          <a:bodyPr rIns="27432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457200" y="1417342"/>
            <a:ext cx="5562600" cy="4754827"/>
          </a:xfrm>
        </p:spPr>
        <p:txBody>
          <a:bodyPr rIns="274320" anchor="t"/>
          <a:lstStyle>
            <a:lvl1pPr>
              <a:defRPr sz="5000"/>
            </a:lvl1pPr>
          </a:lstStyle>
          <a:p>
            <a:r>
              <a:rPr lang="en-US"/>
              <a:t>Headline Avenir Bold (50pt)</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6172200" y="0"/>
            <a:ext cx="6019800" cy="6858000"/>
          </a:xfrm>
          <a:prstGeom prst="rect">
            <a:avLst/>
          </a:prstGeom>
          <a:noFill/>
        </p:spPr>
        <p:txBody>
          <a:bodyPr lIns="548640" tIns="548640" rIns="548640" bIns="54864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4" name="Footer Placeholder 1">
            <a:extLst>
              <a:ext uri="{FF2B5EF4-FFF2-40B4-BE49-F238E27FC236}">
                <a16:creationId xmlns:a16="http://schemas.microsoft.com/office/drawing/2014/main" id="{9A5408B3-50CA-5AF6-D86B-9A218379A323}"/>
              </a:ext>
            </a:extLst>
          </p:cNvPr>
          <p:cNvSpPr>
            <a:spLocks noGrp="1"/>
          </p:cNvSpPr>
          <p:nvPr>
            <p:ph type="ftr" sz="quarter" idx="23"/>
          </p:nvPr>
        </p:nvSpPr>
        <p:spPr/>
        <p:txBody>
          <a:bodyPr/>
          <a:lstStyle/>
          <a:p>
            <a:r>
              <a:rPr lang="en-US"/>
              <a:t> </a:t>
            </a:r>
          </a:p>
        </p:txBody>
      </p:sp>
      <p:sp>
        <p:nvSpPr>
          <p:cNvPr id="5" name="Slide Number Placeholder 1">
            <a:extLst>
              <a:ext uri="{FF2B5EF4-FFF2-40B4-BE49-F238E27FC236}">
                <a16:creationId xmlns:a16="http://schemas.microsoft.com/office/drawing/2014/main" id="{9B715A40-E722-0057-588C-F7689D317F40}"/>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B7F625B7-70C6-2941-50ED-84F2E6342E3C}"/>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86468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0303-Split(Light)">
    <p:bg>
      <p:bgPr>
        <a:solidFill>
          <a:schemeClr val="bg1"/>
        </a:solidFill>
        <a:effectLst/>
      </p:bgPr>
    </p:bg>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7027B06B-C10C-FACE-4C33-D2F495CF4BAC}"/>
              </a:ext>
            </a:extLst>
          </p:cNvPr>
          <p:cNvSpPr>
            <a:spLocks noGrp="1"/>
          </p:cNvSpPr>
          <p:nvPr>
            <p:ph sz="quarter" idx="18" hasCustomPrompt="1"/>
          </p:nvPr>
        </p:nvSpPr>
        <p:spPr>
          <a:xfrm>
            <a:off x="457200" y="1417342"/>
            <a:ext cx="1005829" cy="1005829"/>
          </a:xfrm>
          <a:prstGeom prst="rect">
            <a:avLst/>
          </a:prstGeom>
        </p:spPr>
        <p:txBody>
          <a:bodyPr/>
          <a:lstStyle>
            <a:lvl6pPr>
              <a:defRPr>
                <a:latin typeface="+mn-lt"/>
              </a:defRPr>
            </a:lvl6pPr>
          </a:lstStyle>
          <a:p>
            <a:pPr lvl="5"/>
            <a:r>
              <a:rPr lang="en-US"/>
              <a:t>Click to add Content</a:t>
            </a:r>
          </a:p>
        </p:txBody>
      </p:sp>
      <p:sp>
        <p:nvSpPr>
          <p:cNvPr id="8" name="Text Placeholder 10">
            <a:extLst>
              <a:ext uri="{FF2B5EF4-FFF2-40B4-BE49-F238E27FC236}">
                <a16:creationId xmlns:a16="http://schemas.microsoft.com/office/drawing/2014/main" id="{CECDB5AB-796F-6BC8-1944-F3B032D47A94}"/>
              </a:ext>
            </a:extLst>
          </p:cNvPr>
          <p:cNvSpPr>
            <a:spLocks noGrp="1"/>
          </p:cNvSpPr>
          <p:nvPr>
            <p:ph type="body" sz="quarter" idx="22" hasCustomPrompt="1"/>
          </p:nvPr>
        </p:nvSpPr>
        <p:spPr>
          <a:xfrm>
            <a:off x="457457" y="2514610"/>
            <a:ext cx="5562320" cy="274287"/>
          </a:xfrm>
          <a:prstGeom prst="rect">
            <a:avLst/>
          </a:prstGeom>
        </p:spPr>
        <p:txBody>
          <a:bodyPr rIns="27432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7" name="Title 1">
            <a:extLst>
              <a:ext uri="{FF2B5EF4-FFF2-40B4-BE49-F238E27FC236}">
                <a16:creationId xmlns:a16="http://schemas.microsoft.com/office/drawing/2014/main" id="{C90F10DB-A337-A430-BA91-0DFA2D01B913}"/>
              </a:ext>
            </a:extLst>
          </p:cNvPr>
          <p:cNvSpPr>
            <a:spLocks noGrp="1"/>
          </p:cNvSpPr>
          <p:nvPr>
            <p:ph type="title" hasCustomPrompt="1"/>
          </p:nvPr>
        </p:nvSpPr>
        <p:spPr>
          <a:xfrm>
            <a:off x="457200" y="2865152"/>
            <a:ext cx="5562600" cy="3291803"/>
          </a:xfrm>
        </p:spPr>
        <p:txBody>
          <a:bodyPr rIns="274320" anchor="t"/>
          <a:lstStyle>
            <a:lvl1pPr>
              <a:defRPr sz="5000"/>
            </a:lvl1pPr>
          </a:lstStyle>
          <a:p>
            <a:r>
              <a:rPr lang="en-US"/>
              <a:t>Headline Avenir Bold (50pt)</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6172200" y="0"/>
            <a:ext cx="6019800" cy="6858000"/>
          </a:xfrm>
          <a:prstGeom prst="rect">
            <a:avLst/>
          </a:prstGeom>
        </p:spPr>
        <p:txBody>
          <a:bodyPr lIns="548640" tIns="548640" rIns="548640" bIns="54864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3" name="Footer Placeholder 1">
            <a:extLst>
              <a:ext uri="{FF2B5EF4-FFF2-40B4-BE49-F238E27FC236}">
                <a16:creationId xmlns:a16="http://schemas.microsoft.com/office/drawing/2014/main" id="{B634F860-B062-3EF3-773C-B9E83F9543B7}"/>
              </a:ext>
            </a:extLst>
          </p:cNvPr>
          <p:cNvSpPr>
            <a:spLocks noGrp="1"/>
          </p:cNvSpPr>
          <p:nvPr>
            <p:ph type="ftr" sz="quarter" idx="23"/>
          </p:nvPr>
        </p:nvSpPr>
        <p:spPr/>
        <p:txBody>
          <a:bodyPr/>
          <a:lstStyle/>
          <a:p>
            <a:r>
              <a:rPr lang="en-US"/>
              <a:t> </a:t>
            </a:r>
          </a:p>
        </p:txBody>
      </p:sp>
      <p:sp>
        <p:nvSpPr>
          <p:cNvPr id="4" name="Slide Number Placeholder 1">
            <a:extLst>
              <a:ext uri="{FF2B5EF4-FFF2-40B4-BE49-F238E27FC236}">
                <a16:creationId xmlns:a16="http://schemas.microsoft.com/office/drawing/2014/main" id="{D7DBBEBB-928B-3ED5-4EF8-98B1DFFAC6B3}"/>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2" name="Date Placeholder 1">
            <a:extLst>
              <a:ext uri="{FF2B5EF4-FFF2-40B4-BE49-F238E27FC236}">
                <a16:creationId xmlns:a16="http://schemas.microsoft.com/office/drawing/2014/main" id="{E38E6305-C949-D715-94C0-65C98098EF41}"/>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3174769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0305-Split(Light)">
    <p:bg>
      <p:bgPr>
        <a:solidFill>
          <a:schemeClr val="bg1"/>
        </a:solidFill>
        <a:effectLst/>
      </p:bgPr>
    </p:bg>
    <p:spTree>
      <p:nvGrpSpPr>
        <p:cNvPr id="1" name=""/>
        <p:cNvGrpSpPr/>
        <p:nvPr/>
      </p:nvGrpSpPr>
      <p:grpSpPr>
        <a:xfrm>
          <a:off x="0" y="0"/>
          <a:ext cx="0" cy="0"/>
          <a:chOff x="0" y="0"/>
          <a:chExt cx="0" cy="0"/>
        </a:xfrm>
      </p:grpSpPr>
      <p:sp>
        <p:nvSpPr>
          <p:cNvPr id="8" name="Text Placeholder 10">
            <a:extLst>
              <a:ext uri="{FF2B5EF4-FFF2-40B4-BE49-F238E27FC236}">
                <a16:creationId xmlns:a16="http://schemas.microsoft.com/office/drawing/2014/main" id="{AFD55F03-8D8D-785F-A208-56FCE993AB38}"/>
              </a:ext>
            </a:extLst>
          </p:cNvPr>
          <p:cNvSpPr>
            <a:spLocks noGrp="1"/>
          </p:cNvSpPr>
          <p:nvPr>
            <p:ph type="body" sz="quarter" idx="22" hasCustomPrompt="1"/>
          </p:nvPr>
        </p:nvSpPr>
        <p:spPr>
          <a:xfrm>
            <a:off x="457456" y="1066800"/>
            <a:ext cx="5562321" cy="274287"/>
          </a:xfrm>
          <a:prstGeom prst="rect">
            <a:avLst/>
          </a:prstGeom>
        </p:spPr>
        <p:txBody>
          <a:bodyPr rIns="27432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457200" y="1417341"/>
            <a:ext cx="5562600" cy="2194560"/>
          </a:xfrm>
        </p:spPr>
        <p:txBody>
          <a:bodyPr rIns="274320" anchor="b"/>
          <a:lstStyle>
            <a:lvl1pPr>
              <a:defRPr sz="5000"/>
            </a:lvl1pPr>
          </a:lstStyle>
          <a:p>
            <a:r>
              <a:rPr lang="en-US"/>
              <a:t>Headline Avenir Bold (50pt)</a:t>
            </a:r>
          </a:p>
        </p:txBody>
      </p:sp>
      <p:sp>
        <p:nvSpPr>
          <p:cNvPr id="7" name="Content Placeholder 1">
            <a:extLst>
              <a:ext uri="{FF2B5EF4-FFF2-40B4-BE49-F238E27FC236}">
                <a16:creationId xmlns:a16="http://schemas.microsoft.com/office/drawing/2014/main" id="{D55CB575-0542-1F71-6109-6B84AF7BFD63}"/>
              </a:ext>
            </a:extLst>
          </p:cNvPr>
          <p:cNvSpPr>
            <a:spLocks noGrp="1"/>
          </p:cNvSpPr>
          <p:nvPr>
            <p:ph sz="quarter" idx="15"/>
          </p:nvPr>
        </p:nvSpPr>
        <p:spPr>
          <a:xfrm>
            <a:off x="457200" y="3718531"/>
            <a:ext cx="5562594" cy="2377440"/>
          </a:xfrm>
          <a:prstGeom prst="rect">
            <a:avLst/>
          </a:prstGeom>
        </p:spPr>
        <p:txBody>
          <a:bodyPr rIns="274320"/>
          <a:lstStyle>
            <a:lvl1pPr>
              <a:defRPr>
                <a:latin typeface="+mn-lt"/>
              </a:defRPr>
            </a:lvl1pPr>
          </a:lstStyle>
          <a:p>
            <a:pPr lvl="0"/>
            <a:r>
              <a:rPr lang="en-US"/>
              <a:t>Click to edit Master text styles</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6172200" y="0"/>
            <a:ext cx="6019800" cy="6858000"/>
          </a:xfrm>
          <a:prstGeom prst="rect">
            <a:avLst/>
          </a:prstGeom>
          <a:noFill/>
        </p:spPr>
        <p:txBody>
          <a:bodyPr lIns="548640" tIns="548640" rIns="548640" bIns="54864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3" name="Footer Placeholder 1">
            <a:extLst>
              <a:ext uri="{FF2B5EF4-FFF2-40B4-BE49-F238E27FC236}">
                <a16:creationId xmlns:a16="http://schemas.microsoft.com/office/drawing/2014/main" id="{CFDC22AA-8955-4549-8417-BF2C27E3741A}"/>
              </a:ext>
            </a:extLst>
          </p:cNvPr>
          <p:cNvSpPr>
            <a:spLocks noGrp="1"/>
          </p:cNvSpPr>
          <p:nvPr>
            <p:ph type="ftr" sz="quarter" idx="23"/>
          </p:nvPr>
        </p:nvSpPr>
        <p:spPr/>
        <p:txBody>
          <a:bodyPr/>
          <a:lstStyle/>
          <a:p>
            <a:r>
              <a:rPr lang="en-US"/>
              <a:t> </a:t>
            </a:r>
          </a:p>
        </p:txBody>
      </p:sp>
      <p:sp>
        <p:nvSpPr>
          <p:cNvPr id="4" name="Slide Number Placeholder 1">
            <a:extLst>
              <a:ext uri="{FF2B5EF4-FFF2-40B4-BE49-F238E27FC236}">
                <a16:creationId xmlns:a16="http://schemas.microsoft.com/office/drawing/2014/main" id="{EED0B97C-6655-963E-97B0-9E4A91C2602F}"/>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5" name="Date Placeholder 4">
            <a:extLst>
              <a:ext uri="{FF2B5EF4-FFF2-40B4-BE49-F238E27FC236}">
                <a16:creationId xmlns:a16="http://schemas.microsoft.com/office/drawing/2014/main" id="{E819F8E7-339A-946B-D686-696BD96380E4}"/>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262679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0307-Split(Light)">
    <p:bg>
      <p:bgPr>
        <a:solidFill>
          <a:schemeClr val="bg1"/>
        </a:solidFill>
        <a:effectLst/>
      </p:bgPr>
    </p:bg>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A97A1A1A-BAA7-5EC9-A726-BCA8DBC28404}"/>
              </a:ext>
            </a:extLst>
          </p:cNvPr>
          <p:cNvSpPr>
            <a:spLocks noGrp="1"/>
          </p:cNvSpPr>
          <p:nvPr>
            <p:ph sz="quarter" idx="18" hasCustomPrompt="1"/>
          </p:nvPr>
        </p:nvSpPr>
        <p:spPr>
          <a:xfrm>
            <a:off x="457200" y="1417342"/>
            <a:ext cx="1005829" cy="1005829"/>
          </a:xfrm>
          <a:prstGeom prst="rect">
            <a:avLst/>
          </a:prstGeom>
        </p:spPr>
        <p:txBody>
          <a:bodyPr/>
          <a:lstStyle>
            <a:lvl6pPr>
              <a:defRPr>
                <a:latin typeface="+mn-lt"/>
              </a:defRPr>
            </a:lvl6pPr>
          </a:lstStyle>
          <a:p>
            <a:pPr lvl="5"/>
            <a:r>
              <a:rPr lang="en-US"/>
              <a:t>Click to add Content</a:t>
            </a:r>
          </a:p>
        </p:txBody>
      </p:sp>
      <p:sp>
        <p:nvSpPr>
          <p:cNvPr id="8" name="Text Placeholder 10">
            <a:extLst>
              <a:ext uri="{FF2B5EF4-FFF2-40B4-BE49-F238E27FC236}">
                <a16:creationId xmlns:a16="http://schemas.microsoft.com/office/drawing/2014/main" id="{AFD55F03-8D8D-785F-A208-56FCE993AB38}"/>
              </a:ext>
            </a:extLst>
          </p:cNvPr>
          <p:cNvSpPr>
            <a:spLocks noGrp="1"/>
          </p:cNvSpPr>
          <p:nvPr>
            <p:ph type="body" sz="quarter" idx="22" hasCustomPrompt="1"/>
          </p:nvPr>
        </p:nvSpPr>
        <p:spPr>
          <a:xfrm>
            <a:off x="457458" y="2514610"/>
            <a:ext cx="5562260" cy="274287"/>
          </a:xfrm>
          <a:prstGeom prst="rect">
            <a:avLst/>
          </a:prstGeom>
        </p:spPr>
        <p:txBody>
          <a:bodyPr rIns="27432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457200" y="2865152"/>
            <a:ext cx="5562599" cy="1554480"/>
          </a:xfrm>
        </p:spPr>
        <p:txBody>
          <a:bodyPr rIns="274320" anchor="t"/>
          <a:lstStyle>
            <a:lvl1pPr>
              <a:defRPr sz="5000"/>
            </a:lvl1pPr>
          </a:lstStyle>
          <a:p>
            <a:r>
              <a:rPr lang="en-US"/>
              <a:t>Headline Avenir Bold (50pt)</a:t>
            </a:r>
          </a:p>
        </p:txBody>
      </p:sp>
      <p:sp>
        <p:nvSpPr>
          <p:cNvPr id="7" name="Content Placeholder 1">
            <a:extLst>
              <a:ext uri="{FF2B5EF4-FFF2-40B4-BE49-F238E27FC236}">
                <a16:creationId xmlns:a16="http://schemas.microsoft.com/office/drawing/2014/main" id="{D55CB575-0542-1F71-6109-6B84AF7BFD63}"/>
              </a:ext>
            </a:extLst>
          </p:cNvPr>
          <p:cNvSpPr>
            <a:spLocks noGrp="1"/>
          </p:cNvSpPr>
          <p:nvPr>
            <p:ph sz="quarter" idx="15"/>
          </p:nvPr>
        </p:nvSpPr>
        <p:spPr>
          <a:xfrm>
            <a:off x="457200" y="4526267"/>
            <a:ext cx="5562533" cy="1737341"/>
          </a:xfrm>
          <a:prstGeom prst="rect">
            <a:avLst/>
          </a:prstGeom>
        </p:spPr>
        <p:txBody>
          <a:bodyPr rIns="274320"/>
          <a:lstStyle>
            <a:lvl1pPr>
              <a:defRPr>
                <a:latin typeface="+mn-lt"/>
              </a:defRPr>
            </a:lvl1pPr>
          </a:lstStyle>
          <a:p>
            <a:pPr lvl="0"/>
            <a:r>
              <a:rPr lang="en-US"/>
              <a:t>Click to edit Master text styles</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6172200" y="0"/>
            <a:ext cx="6019800" cy="6858000"/>
          </a:xfrm>
          <a:prstGeom prst="rect">
            <a:avLst/>
          </a:prstGeom>
          <a:solidFill>
            <a:schemeClr val="bg1"/>
          </a:solidFill>
        </p:spPr>
        <p:txBody>
          <a:bodyPr lIns="548640" tIns="548640" rIns="548640" bIns="54864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3" name="Footer Placeholder 1">
            <a:extLst>
              <a:ext uri="{FF2B5EF4-FFF2-40B4-BE49-F238E27FC236}">
                <a16:creationId xmlns:a16="http://schemas.microsoft.com/office/drawing/2014/main" id="{1D3D8E2D-9C21-5E6F-0B9F-451F0D46E6EE}"/>
              </a:ext>
            </a:extLst>
          </p:cNvPr>
          <p:cNvSpPr>
            <a:spLocks noGrp="1"/>
          </p:cNvSpPr>
          <p:nvPr>
            <p:ph type="ftr" sz="quarter" idx="23"/>
          </p:nvPr>
        </p:nvSpPr>
        <p:spPr/>
        <p:txBody>
          <a:bodyPr/>
          <a:lstStyle/>
          <a:p>
            <a:r>
              <a:rPr lang="en-US"/>
              <a:t> </a:t>
            </a:r>
          </a:p>
        </p:txBody>
      </p:sp>
      <p:sp>
        <p:nvSpPr>
          <p:cNvPr id="4" name="Slide Number Placeholder 1">
            <a:extLst>
              <a:ext uri="{FF2B5EF4-FFF2-40B4-BE49-F238E27FC236}">
                <a16:creationId xmlns:a16="http://schemas.microsoft.com/office/drawing/2014/main" id="{E5682244-4BE2-EA39-8B12-36283B463E7B}"/>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5" name="Date Placeholder 4">
            <a:extLst>
              <a:ext uri="{FF2B5EF4-FFF2-40B4-BE49-F238E27FC236}">
                <a16:creationId xmlns:a16="http://schemas.microsoft.com/office/drawing/2014/main" id="{281EFB7D-3138-654F-4628-9D59DC4BDC5D}"/>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88329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105-Cover-Logo(Light)">
    <p:bg>
      <p:bgPr>
        <a:solidFill>
          <a:schemeClr val="bg1"/>
        </a:solidFill>
        <a:effectLst/>
      </p:bgPr>
    </p:bg>
    <p:spTree>
      <p:nvGrpSpPr>
        <p:cNvPr id="1" name=""/>
        <p:cNvGrpSpPr/>
        <p:nvPr/>
      </p:nvGrpSpPr>
      <p:grpSpPr>
        <a:xfrm>
          <a:off x="0" y="0"/>
          <a:ext cx="0" cy="0"/>
          <a:chOff x="0" y="0"/>
          <a:chExt cx="0" cy="0"/>
        </a:xfrm>
      </p:grpSpPr>
      <p:sp>
        <p:nvSpPr>
          <p:cNvPr id="20" name="Content Placeholder 1">
            <a:extLst>
              <a:ext uri="{FF2B5EF4-FFF2-40B4-BE49-F238E27FC236}">
                <a16:creationId xmlns:a16="http://schemas.microsoft.com/office/drawing/2014/main" id="{0588049C-8BEA-8B9A-1BE7-75EA02526667}"/>
              </a:ext>
            </a:extLst>
          </p:cNvPr>
          <p:cNvSpPr>
            <a:spLocks noGrp="1"/>
          </p:cNvSpPr>
          <p:nvPr>
            <p:ph sz="quarter" idx="15" hasCustomPrompt="1"/>
          </p:nvPr>
        </p:nvSpPr>
        <p:spPr>
          <a:xfrm>
            <a:off x="615951" y="1066800"/>
            <a:ext cx="2698750" cy="1524000"/>
          </a:xfrm>
        </p:spPr>
        <p:txBody>
          <a:bodyPr>
            <a:normAutofit/>
          </a:bodyPr>
          <a:lstStyle>
            <a:lvl3pPr>
              <a:defRPr sz="1200"/>
            </a:lvl3pPr>
          </a:lstStyle>
          <a:p>
            <a:pPr lvl="2"/>
            <a:r>
              <a:rPr lang="en-US"/>
              <a:t>Option Client Logo</a:t>
            </a:r>
          </a:p>
        </p:txBody>
      </p:sp>
      <p:sp>
        <p:nvSpPr>
          <p:cNvPr id="6" name="Title 1">
            <a:extLst>
              <a:ext uri="{FF2B5EF4-FFF2-40B4-BE49-F238E27FC236}">
                <a16:creationId xmlns:a16="http://schemas.microsoft.com/office/drawing/2014/main" id="{005DCF7D-832C-08D4-F0D2-F060CE447F89}"/>
              </a:ext>
            </a:extLst>
          </p:cNvPr>
          <p:cNvSpPr>
            <a:spLocks noGrp="1"/>
          </p:cNvSpPr>
          <p:nvPr>
            <p:ph type="title" hasCustomPrompt="1"/>
          </p:nvPr>
        </p:nvSpPr>
        <p:spPr>
          <a:xfrm>
            <a:off x="615950" y="2524464"/>
            <a:ext cx="5556250" cy="2352336"/>
          </a:xfrm>
        </p:spPr>
        <p:txBody>
          <a:bodyPr anchor="b"/>
          <a:lstStyle>
            <a:lvl1pPr>
              <a:defRPr sz="7000"/>
            </a:lvl1pPr>
          </a:lstStyle>
          <a:p>
            <a:r>
              <a:rPr lang="en-US"/>
              <a:t>Headline 70pt</a:t>
            </a:r>
          </a:p>
        </p:txBody>
      </p:sp>
      <p:sp>
        <p:nvSpPr>
          <p:cNvPr id="13" name="Text Placeholder 9">
            <a:extLst>
              <a:ext uri="{FF2B5EF4-FFF2-40B4-BE49-F238E27FC236}">
                <a16:creationId xmlns:a16="http://schemas.microsoft.com/office/drawing/2014/main" id="{B07B37AE-FA3D-3140-D5E0-10D4EE1C59F5}"/>
              </a:ext>
            </a:extLst>
          </p:cNvPr>
          <p:cNvSpPr>
            <a:spLocks noGrp="1"/>
          </p:cNvSpPr>
          <p:nvPr>
            <p:ph type="body" sz="quarter" idx="13" hasCustomPrompt="1"/>
          </p:nvPr>
        </p:nvSpPr>
        <p:spPr>
          <a:xfrm>
            <a:off x="615950" y="4876800"/>
            <a:ext cx="5556250" cy="1524000"/>
          </a:xfrm>
        </p:spPr>
        <p:txBody>
          <a:bodyPr/>
          <a:lstStyle/>
          <a:p>
            <a:pPr lvl="0"/>
            <a:r>
              <a:rPr lang="en-US"/>
              <a:t>Sub Headline 1</a:t>
            </a:r>
          </a:p>
        </p:txBody>
      </p:sp>
      <p:sp>
        <p:nvSpPr>
          <p:cNvPr id="12" name="Date Placeholder 1">
            <a:extLst>
              <a:ext uri="{FF2B5EF4-FFF2-40B4-BE49-F238E27FC236}">
                <a16:creationId xmlns:a16="http://schemas.microsoft.com/office/drawing/2014/main" id="{BAE5111A-F79A-7E7E-9553-7344B3546F76}"/>
              </a:ext>
            </a:extLst>
          </p:cNvPr>
          <p:cNvSpPr>
            <a:spLocks noGrp="1"/>
          </p:cNvSpPr>
          <p:nvPr>
            <p:ph type="dt" sz="half" idx="16"/>
          </p:nvPr>
        </p:nvSpPr>
        <p:spPr>
          <a:xfrm>
            <a:off x="615950" y="6492875"/>
            <a:ext cx="2743200" cy="365125"/>
          </a:xfrm>
          <a:prstGeom prst="rect">
            <a:avLst/>
          </a:prstGeom>
        </p:spPr>
        <p:txBody>
          <a:bodyPr/>
          <a:lstStyle/>
          <a:p>
            <a:endParaRPr lang="en-US"/>
          </a:p>
        </p:txBody>
      </p:sp>
      <p:sp>
        <p:nvSpPr>
          <p:cNvPr id="2" name="Picture Placeholder 2">
            <a:extLst>
              <a:ext uri="{FF2B5EF4-FFF2-40B4-BE49-F238E27FC236}">
                <a16:creationId xmlns:a16="http://schemas.microsoft.com/office/drawing/2014/main" id="{AE5E9AB9-A5B0-CF41-8C8D-BE69696DCE4F}"/>
              </a:ext>
            </a:extLst>
          </p:cNvPr>
          <p:cNvSpPr>
            <a:spLocks noGrp="1"/>
          </p:cNvSpPr>
          <p:nvPr>
            <p:ph type="pic" sz="quarter" idx="18"/>
          </p:nvPr>
        </p:nvSpPr>
        <p:spPr>
          <a:xfrm>
            <a:off x="7124700" y="1225550"/>
            <a:ext cx="4413262" cy="4413250"/>
          </a:xfrm>
          <a:custGeom>
            <a:avLst/>
            <a:gdLst>
              <a:gd name="connsiteX0" fmla="*/ 0 w 4879317"/>
              <a:gd name="connsiteY0" fmla="*/ 975899 h 4879304"/>
              <a:gd name="connsiteX1" fmla="*/ 975865 w 4879317"/>
              <a:gd name="connsiteY1" fmla="*/ 975899 h 4879304"/>
              <a:gd name="connsiteX2" fmla="*/ 975865 w 4879317"/>
              <a:gd name="connsiteY2" fmla="*/ 3903456 h 4879304"/>
              <a:gd name="connsiteX3" fmla="*/ 975866 w 4879317"/>
              <a:gd name="connsiteY3" fmla="*/ 3903456 h 4879304"/>
              <a:gd name="connsiteX4" fmla="*/ 975866 w 4879317"/>
              <a:gd name="connsiteY4" fmla="*/ 3903457 h 4879304"/>
              <a:gd name="connsiteX5" fmla="*/ 3903468 w 4879317"/>
              <a:gd name="connsiteY5" fmla="*/ 3903457 h 4879304"/>
              <a:gd name="connsiteX6" fmla="*/ 3903468 w 4879317"/>
              <a:gd name="connsiteY6" fmla="*/ 4879304 h 4879304"/>
              <a:gd name="connsiteX7" fmla="*/ 731900 w 4879317"/>
              <a:gd name="connsiteY7" fmla="*/ 4879304 h 4879304"/>
              <a:gd name="connsiteX8" fmla="*/ 322688 w 4879317"/>
              <a:gd name="connsiteY8" fmla="*/ 4754310 h 4879304"/>
              <a:gd name="connsiteX9" fmla="*/ 214369 w 4879317"/>
              <a:gd name="connsiteY9" fmla="*/ 4664940 h 4879304"/>
              <a:gd name="connsiteX10" fmla="*/ 124998 w 4879317"/>
              <a:gd name="connsiteY10" fmla="*/ 4556624 h 4879304"/>
              <a:gd name="connsiteX11" fmla="*/ 0 w 4879317"/>
              <a:gd name="connsiteY11" fmla="*/ 4147421 h 4879304"/>
              <a:gd name="connsiteX12" fmla="*/ 975849 w 4879317"/>
              <a:gd name="connsiteY12" fmla="*/ 0 h 4879304"/>
              <a:gd name="connsiteX13" fmla="*/ 2195680 w 4879317"/>
              <a:gd name="connsiteY13" fmla="*/ 0 h 4879304"/>
              <a:gd name="connsiteX14" fmla="*/ 2480569 w 4879317"/>
              <a:gd name="connsiteY14" fmla="*/ 57516 h 4879304"/>
              <a:gd name="connsiteX15" fmla="*/ 2604892 w 4879317"/>
              <a:gd name="connsiteY15" fmla="*/ 124995 h 4879304"/>
              <a:gd name="connsiteX16" fmla="*/ 2713211 w 4879317"/>
              <a:gd name="connsiteY16" fmla="*/ 214364 h 4879304"/>
              <a:gd name="connsiteX17" fmla="*/ 2927580 w 4879317"/>
              <a:gd name="connsiteY17" fmla="*/ 731888 h 4879304"/>
              <a:gd name="connsiteX18" fmla="*/ 2927580 w 4879317"/>
              <a:gd name="connsiteY18" fmla="*/ 1951702 h 4879304"/>
              <a:gd name="connsiteX19" fmla="*/ 2927581 w 4879317"/>
              <a:gd name="connsiteY19" fmla="*/ 1951702 h 4879304"/>
              <a:gd name="connsiteX20" fmla="*/ 2927581 w 4879317"/>
              <a:gd name="connsiteY20" fmla="*/ 1951703 h 4879304"/>
              <a:gd name="connsiteX21" fmla="*/ 4147417 w 4879317"/>
              <a:gd name="connsiteY21" fmla="*/ 1951703 h 4879304"/>
              <a:gd name="connsiteX22" fmla="*/ 4556630 w 4879317"/>
              <a:gd name="connsiteY22" fmla="*/ 2076699 h 4879304"/>
              <a:gd name="connsiteX23" fmla="*/ 4664949 w 4879317"/>
              <a:gd name="connsiteY23" fmla="*/ 2166068 h 4879304"/>
              <a:gd name="connsiteX24" fmla="*/ 4754320 w 4879317"/>
              <a:gd name="connsiteY24" fmla="*/ 2274386 h 4879304"/>
              <a:gd name="connsiteX25" fmla="*/ 4879317 w 4879317"/>
              <a:gd name="connsiteY25" fmla="*/ 2683593 h 4879304"/>
              <a:gd name="connsiteX26" fmla="*/ 4879317 w 4879317"/>
              <a:gd name="connsiteY26" fmla="*/ 3903406 h 4879304"/>
              <a:gd name="connsiteX27" fmla="*/ 3903446 w 4879317"/>
              <a:gd name="connsiteY27" fmla="*/ 3903406 h 4879304"/>
              <a:gd name="connsiteX28" fmla="*/ 3903446 w 4879317"/>
              <a:gd name="connsiteY28" fmla="*/ 2927558 h 4879304"/>
              <a:gd name="connsiteX29" fmla="*/ 3903445 w 4879317"/>
              <a:gd name="connsiteY29" fmla="*/ 2927558 h 4879304"/>
              <a:gd name="connsiteX30" fmla="*/ 3903445 w 4879317"/>
              <a:gd name="connsiteY30" fmla="*/ 2927557 h 4879304"/>
              <a:gd name="connsiteX31" fmla="*/ 1951714 w 4879317"/>
              <a:gd name="connsiteY31" fmla="*/ 2927557 h 4879304"/>
              <a:gd name="connsiteX32" fmla="*/ 1951714 w 4879317"/>
              <a:gd name="connsiteY32" fmla="*/ 975855 h 4879304"/>
              <a:gd name="connsiteX33" fmla="*/ 1951713 w 4879317"/>
              <a:gd name="connsiteY33" fmla="*/ 975855 h 4879304"/>
              <a:gd name="connsiteX34" fmla="*/ 1951713 w 4879317"/>
              <a:gd name="connsiteY34" fmla="*/ 975854 h 4879304"/>
              <a:gd name="connsiteX35" fmla="*/ 975849 w 4879317"/>
              <a:gd name="connsiteY35" fmla="*/ 975854 h 48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879317" h="4879304">
                <a:moveTo>
                  <a:pt x="0" y="975899"/>
                </a:moveTo>
                <a:lnTo>
                  <a:pt x="975865" y="975899"/>
                </a:lnTo>
                <a:lnTo>
                  <a:pt x="975865" y="3903456"/>
                </a:lnTo>
                <a:lnTo>
                  <a:pt x="975866" y="3903456"/>
                </a:lnTo>
                <a:lnTo>
                  <a:pt x="975866" y="3903457"/>
                </a:lnTo>
                <a:lnTo>
                  <a:pt x="3903468" y="3903457"/>
                </a:lnTo>
                <a:lnTo>
                  <a:pt x="3903468" y="4879304"/>
                </a:lnTo>
                <a:lnTo>
                  <a:pt x="731900" y="4879304"/>
                </a:lnTo>
                <a:cubicBezTo>
                  <a:pt x="580319" y="4879304"/>
                  <a:pt x="439500" y="4833225"/>
                  <a:pt x="322688" y="4754310"/>
                </a:cubicBezTo>
                <a:lnTo>
                  <a:pt x="214369" y="4664940"/>
                </a:lnTo>
                <a:lnTo>
                  <a:pt x="124998" y="4556624"/>
                </a:lnTo>
                <a:cubicBezTo>
                  <a:pt x="46081" y="4439815"/>
                  <a:pt x="0" y="4298999"/>
                  <a:pt x="0" y="4147421"/>
                </a:cubicBezTo>
                <a:close/>
                <a:moveTo>
                  <a:pt x="975849" y="0"/>
                </a:moveTo>
                <a:lnTo>
                  <a:pt x="2195680" y="0"/>
                </a:lnTo>
                <a:cubicBezTo>
                  <a:pt x="2296735" y="0"/>
                  <a:pt x="2393006" y="20480"/>
                  <a:pt x="2480569" y="57516"/>
                </a:cubicBezTo>
                <a:lnTo>
                  <a:pt x="2604892" y="124995"/>
                </a:lnTo>
                <a:lnTo>
                  <a:pt x="2713211" y="214364"/>
                </a:lnTo>
                <a:cubicBezTo>
                  <a:pt x="2845659" y="346810"/>
                  <a:pt x="2927580" y="529783"/>
                  <a:pt x="2927580" y="731888"/>
                </a:cubicBezTo>
                <a:lnTo>
                  <a:pt x="2927580" y="1951702"/>
                </a:lnTo>
                <a:lnTo>
                  <a:pt x="2927581" y="1951702"/>
                </a:lnTo>
                <a:lnTo>
                  <a:pt x="2927581" y="1951703"/>
                </a:lnTo>
                <a:lnTo>
                  <a:pt x="4147417" y="1951703"/>
                </a:lnTo>
                <a:cubicBezTo>
                  <a:pt x="4298999" y="1951703"/>
                  <a:pt x="4439818" y="1997783"/>
                  <a:pt x="4556630" y="2076699"/>
                </a:cubicBezTo>
                <a:lnTo>
                  <a:pt x="4664949" y="2166068"/>
                </a:lnTo>
                <a:lnTo>
                  <a:pt x="4754320" y="2274386"/>
                </a:lnTo>
                <a:cubicBezTo>
                  <a:pt x="4833237" y="2391196"/>
                  <a:pt x="4879317" y="2532013"/>
                  <a:pt x="4879317" y="2683593"/>
                </a:cubicBezTo>
                <a:lnTo>
                  <a:pt x="4879317" y="3903406"/>
                </a:lnTo>
                <a:lnTo>
                  <a:pt x="3903446" y="3903406"/>
                </a:lnTo>
                <a:lnTo>
                  <a:pt x="3903446" y="2927558"/>
                </a:lnTo>
                <a:lnTo>
                  <a:pt x="3903445" y="2927558"/>
                </a:lnTo>
                <a:lnTo>
                  <a:pt x="3903445" y="2927557"/>
                </a:lnTo>
                <a:lnTo>
                  <a:pt x="1951714" y="2927557"/>
                </a:lnTo>
                <a:lnTo>
                  <a:pt x="1951714" y="975855"/>
                </a:lnTo>
                <a:lnTo>
                  <a:pt x="1951713" y="975855"/>
                </a:lnTo>
                <a:lnTo>
                  <a:pt x="1951713" y="975854"/>
                </a:lnTo>
                <a:lnTo>
                  <a:pt x="975849" y="975854"/>
                </a:lnTo>
                <a:close/>
              </a:path>
            </a:pathLst>
          </a:custGeom>
        </p:spPr>
        <p:txBody>
          <a:bodyPr wrap="square">
            <a:noAutofit/>
          </a:bodyPr>
          <a:lstStyle>
            <a:lvl1pPr>
              <a:defRPr sz="1200"/>
            </a:lvl1pPr>
          </a:lstStyle>
          <a:p>
            <a:r>
              <a:rPr lang="en-US"/>
              <a:t>Click icon to add picture</a:t>
            </a:r>
          </a:p>
        </p:txBody>
      </p:sp>
      <p:sp>
        <p:nvSpPr>
          <p:cNvPr id="4" name="Picture Placeholder 1">
            <a:extLst>
              <a:ext uri="{FF2B5EF4-FFF2-40B4-BE49-F238E27FC236}">
                <a16:creationId xmlns:a16="http://schemas.microsoft.com/office/drawing/2014/main" id="{FDBA57B1-CC5A-B63A-5FB8-0AB97731E167}"/>
              </a:ext>
            </a:extLst>
          </p:cNvPr>
          <p:cNvSpPr>
            <a:spLocks noGrp="1"/>
          </p:cNvSpPr>
          <p:nvPr>
            <p:ph type="pic" sz="quarter" idx="14" hasCustomPrompt="1"/>
          </p:nvPr>
        </p:nvSpPr>
        <p:spPr>
          <a:xfrm>
            <a:off x="0" y="0"/>
            <a:ext cx="12192000" cy="6858000"/>
          </a:xfrm>
        </p:spPr>
        <p:txBody>
          <a:bodyPr lIns="457200" tIns="457200" rIns="457200">
            <a:normAutofit/>
          </a:bodyPr>
          <a:lstStyle>
            <a:lvl4pPr>
              <a:defRPr sz="1200"/>
            </a:lvl4pPr>
          </a:lstStyle>
          <a:p>
            <a:pPr lvl="3"/>
            <a:r>
              <a:rPr lang="en-US"/>
              <a:t>Click center image icon to add a background Image</a:t>
            </a:r>
          </a:p>
        </p:txBody>
      </p:sp>
    </p:spTree>
    <p:extLst>
      <p:ext uri="{BB962C8B-B14F-4D97-AF65-F5344CB8AC3E}">
        <p14:creationId xmlns:p14="http://schemas.microsoft.com/office/powerpoint/2010/main" val="3161480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0239-Content-(Light)">
    <p:bg>
      <p:bgPr>
        <a:solidFill>
          <a:schemeClr val="bg1"/>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135CB3D-1DFD-C63C-3664-D0ACF1A456E4}"/>
              </a:ext>
            </a:extLst>
          </p:cNvPr>
          <p:cNvSpPr>
            <a:spLocks noGrp="1"/>
          </p:cNvSpPr>
          <p:nvPr>
            <p:ph type="pic" sz="quarter" idx="26"/>
          </p:nvPr>
        </p:nvSpPr>
        <p:spPr>
          <a:xfrm>
            <a:off x="457200" y="1981200"/>
            <a:ext cx="1005840" cy="1005840"/>
          </a:xfrm>
        </p:spPr>
        <p:txBody>
          <a:bodyPr>
            <a:noAutofit/>
          </a:bodyPr>
          <a:lstStyle/>
          <a:p>
            <a:r>
              <a:rPr lang="en-US"/>
              <a:t>Click icon to add picture</a:t>
            </a:r>
          </a:p>
        </p:txBody>
      </p:sp>
      <p:sp>
        <p:nvSpPr>
          <p:cNvPr id="3" name="Picture Placeholder 2">
            <a:extLst>
              <a:ext uri="{FF2B5EF4-FFF2-40B4-BE49-F238E27FC236}">
                <a16:creationId xmlns:a16="http://schemas.microsoft.com/office/drawing/2014/main" id="{A5F13DA5-BA81-301E-C384-5DED32ED9EAA}"/>
              </a:ext>
            </a:extLst>
          </p:cNvPr>
          <p:cNvSpPr>
            <a:spLocks noGrp="1"/>
          </p:cNvSpPr>
          <p:nvPr>
            <p:ph type="pic" sz="quarter" idx="27"/>
          </p:nvPr>
        </p:nvSpPr>
        <p:spPr>
          <a:xfrm>
            <a:off x="3314700" y="1981200"/>
            <a:ext cx="1005840" cy="1005840"/>
          </a:xfrm>
        </p:spPr>
        <p:txBody>
          <a:bodyPr>
            <a:noAutofit/>
          </a:bodyPr>
          <a:lstStyle/>
          <a:p>
            <a:r>
              <a:rPr lang="en-US"/>
              <a:t>Click icon to add picture</a:t>
            </a:r>
          </a:p>
        </p:txBody>
      </p:sp>
      <p:sp>
        <p:nvSpPr>
          <p:cNvPr id="4" name="Picture Placeholder 3">
            <a:extLst>
              <a:ext uri="{FF2B5EF4-FFF2-40B4-BE49-F238E27FC236}">
                <a16:creationId xmlns:a16="http://schemas.microsoft.com/office/drawing/2014/main" id="{E23350A7-4478-75ED-06F9-FA8937664EDC}"/>
              </a:ext>
            </a:extLst>
          </p:cNvPr>
          <p:cNvSpPr>
            <a:spLocks noGrp="1"/>
          </p:cNvSpPr>
          <p:nvPr>
            <p:ph type="pic" sz="quarter" idx="28"/>
          </p:nvPr>
        </p:nvSpPr>
        <p:spPr>
          <a:xfrm>
            <a:off x="6172200" y="1981200"/>
            <a:ext cx="1005840" cy="1005840"/>
          </a:xfrm>
        </p:spPr>
        <p:txBody>
          <a:bodyPr>
            <a:noAutofit/>
          </a:bodyPr>
          <a:lstStyle/>
          <a:p>
            <a:r>
              <a:rPr lang="en-US"/>
              <a:t>Click icon to add picture</a:t>
            </a:r>
          </a:p>
        </p:txBody>
      </p:sp>
      <p:sp>
        <p:nvSpPr>
          <p:cNvPr id="5" name="Picture Placeholder 4">
            <a:extLst>
              <a:ext uri="{FF2B5EF4-FFF2-40B4-BE49-F238E27FC236}">
                <a16:creationId xmlns:a16="http://schemas.microsoft.com/office/drawing/2014/main" id="{F511A998-AACA-58B0-82BA-B89B632FC8C2}"/>
              </a:ext>
            </a:extLst>
          </p:cNvPr>
          <p:cNvSpPr>
            <a:spLocks noGrp="1"/>
          </p:cNvSpPr>
          <p:nvPr>
            <p:ph type="pic" sz="quarter" idx="29"/>
          </p:nvPr>
        </p:nvSpPr>
        <p:spPr>
          <a:xfrm>
            <a:off x="9029700" y="1981200"/>
            <a:ext cx="1005840" cy="1005840"/>
          </a:xfrm>
        </p:spPr>
        <p:txBody>
          <a:bodyPr>
            <a:noAutofit/>
          </a:bodyPr>
          <a:lstStyle/>
          <a:p>
            <a:r>
              <a:rPr lang="en-US"/>
              <a:t>Click icon to add picture</a:t>
            </a:r>
          </a:p>
        </p:txBody>
      </p:sp>
      <p:sp>
        <p:nvSpPr>
          <p:cNvPr id="11" name="Footer Placeholder 1">
            <a:extLst>
              <a:ext uri="{FF2B5EF4-FFF2-40B4-BE49-F238E27FC236}">
                <a16:creationId xmlns:a16="http://schemas.microsoft.com/office/drawing/2014/main" id="{3480ECF9-7C4F-47C4-A6AA-0F7694897B0F}"/>
              </a:ext>
            </a:extLst>
          </p:cNvPr>
          <p:cNvSpPr>
            <a:spLocks noGrp="1"/>
          </p:cNvSpPr>
          <p:nvPr>
            <p:ph type="ftr" sz="quarter" idx="22"/>
          </p:nvPr>
        </p:nvSpPr>
        <p:spPr>
          <a:xfrm>
            <a:off x="126296" y="6583680"/>
            <a:ext cx="182880" cy="182880"/>
          </a:xfrm>
          <a:prstGeom prst="rect">
            <a:avLst/>
          </a:prstGeom>
        </p:spPr>
        <p:txBody>
          <a:bodyPr/>
          <a:lstStyle/>
          <a:p>
            <a:r>
              <a:rPr lang="en-US"/>
              <a:t> </a:t>
            </a:r>
          </a:p>
        </p:txBody>
      </p:sp>
      <p:sp>
        <p:nvSpPr>
          <p:cNvPr id="19" name="Slide Number Placeholder 1">
            <a:extLst>
              <a:ext uri="{FF2B5EF4-FFF2-40B4-BE49-F238E27FC236}">
                <a16:creationId xmlns:a16="http://schemas.microsoft.com/office/drawing/2014/main" id="{DCD94EB8-C318-13C4-3A64-EC4B8D9241C7}"/>
              </a:ext>
            </a:extLst>
          </p:cNvPr>
          <p:cNvSpPr>
            <a:spLocks noGrp="1"/>
          </p:cNvSpPr>
          <p:nvPr>
            <p:ph type="sldNum" sz="quarter" idx="23"/>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8" name="Date Placeholder 7">
            <a:extLst>
              <a:ext uri="{FF2B5EF4-FFF2-40B4-BE49-F238E27FC236}">
                <a16:creationId xmlns:a16="http://schemas.microsoft.com/office/drawing/2014/main" id="{1D1D9498-9983-D8EA-FDCC-5346E1A48009}"/>
              </a:ext>
            </a:extLst>
          </p:cNvPr>
          <p:cNvSpPr>
            <a:spLocks noGrp="1"/>
          </p:cNvSpPr>
          <p:nvPr>
            <p:ph type="dt" sz="half" idx="30"/>
          </p:nvPr>
        </p:nvSpPr>
        <p:spPr/>
        <p:txBody>
          <a:bodyPr/>
          <a:lstStyle/>
          <a:p>
            <a:endParaRPr lang="en-US"/>
          </a:p>
        </p:txBody>
      </p:sp>
      <p:sp>
        <p:nvSpPr>
          <p:cNvPr id="12" name="Text Placeholder 10">
            <a:extLst>
              <a:ext uri="{FF2B5EF4-FFF2-40B4-BE49-F238E27FC236}">
                <a16:creationId xmlns:a16="http://schemas.microsoft.com/office/drawing/2014/main" id="{AC98F11E-34D7-2280-87BD-B95A6BCCA295}"/>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3" name="Title 1">
            <a:extLst>
              <a:ext uri="{FF2B5EF4-FFF2-40B4-BE49-F238E27FC236}">
                <a16:creationId xmlns:a16="http://schemas.microsoft.com/office/drawing/2014/main" id="{257670A6-9E16-EB6C-6BF7-E4D64D300066}"/>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4" name="Text Placeholder 9">
            <a:extLst>
              <a:ext uri="{FF2B5EF4-FFF2-40B4-BE49-F238E27FC236}">
                <a16:creationId xmlns:a16="http://schemas.microsoft.com/office/drawing/2014/main" id="{617D0AC6-B75B-FB3B-11F1-7B4A45F7C514}"/>
              </a:ext>
            </a:extLst>
          </p:cNvPr>
          <p:cNvSpPr>
            <a:spLocks noGrp="1"/>
          </p:cNvSpPr>
          <p:nvPr>
            <p:ph type="body" sz="quarter" idx="20" hasCustomPrompt="1"/>
          </p:nvPr>
        </p:nvSpPr>
        <p:spPr>
          <a:xfrm>
            <a:off x="457201" y="1225550"/>
            <a:ext cx="11277600" cy="603904"/>
          </a:xfrm>
        </p:spPr>
        <p:txBody>
          <a:bodyPr/>
          <a:lstStyle/>
          <a:p>
            <a:pPr lvl="0"/>
            <a:r>
              <a:rPr lang="en-US"/>
              <a:t>Sub Title</a:t>
            </a:r>
          </a:p>
        </p:txBody>
      </p:sp>
      <p:sp>
        <p:nvSpPr>
          <p:cNvPr id="23" name="Text Placeholder 1">
            <a:extLst>
              <a:ext uri="{FF2B5EF4-FFF2-40B4-BE49-F238E27FC236}">
                <a16:creationId xmlns:a16="http://schemas.microsoft.com/office/drawing/2014/main" id="{D02D0097-7A92-B95B-96E7-5DB8D93A9BE8}"/>
              </a:ext>
            </a:extLst>
          </p:cNvPr>
          <p:cNvSpPr>
            <a:spLocks noGrp="1"/>
          </p:cNvSpPr>
          <p:nvPr>
            <p:ph idx="1" hasCustomPrompt="1"/>
          </p:nvPr>
        </p:nvSpPr>
        <p:spPr>
          <a:xfrm>
            <a:off x="457200" y="3167741"/>
            <a:ext cx="2705100" cy="32004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4" name="Text Placeholder 2">
            <a:extLst>
              <a:ext uri="{FF2B5EF4-FFF2-40B4-BE49-F238E27FC236}">
                <a16:creationId xmlns:a16="http://schemas.microsoft.com/office/drawing/2014/main" id="{819CAACD-2B03-8DAB-361A-67E28FB8548B}"/>
              </a:ext>
            </a:extLst>
          </p:cNvPr>
          <p:cNvSpPr>
            <a:spLocks noGrp="1"/>
          </p:cNvSpPr>
          <p:nvPr>
            <p:ph idx="13" hasCustomPrompt="1"/>
          </p:nvPr>
        </p:nvSpPr>
        <p:spPr>
          <a:xfrm>
            <a:off x="3314700" y="3167742"/>
            <a:ext cx="2705100" cy="32004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5" name="Text Placeholder 3">
            <a:extLst>
              <a:ext uri="{FF2B5EF4-FFF2-40B4-BE49-F238E27FC236}">
                <a16:creationId xmlns:a16="http://schemas.microsoft.com/office/drawing/2014/main" id="{0167CCEF-76F5-F221-E6AD-37EF2270911B}"/>
              </a:ext>
            </a:extLst>
          </p:cNvPr>
          <p:cNvSpPr>
            <a:spLocks noGrp="1"/>
          </p:cNvSpPr>
          <p:nvPr>
            <p:ph idx="14" hasCustomPrompt="1"/>
          </p:nvPr>
        </p:nvSpPr>
        <p:spPr>
          <a:xfrm>
            <a:off x="6172200" y="3167741"/>
            <a:ext cx="2705100" cy="32004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6" name="Text Placeholder 4">
            <a:extLst>
              <a:ext uri="{FF2B5EF4-FFF2-40B4-BE49-F238E27FC236}">
                <a16:creationId xmlns:a16="http://schemas.microsoft.com/office/drawing/2014/main" id="{CEF5440D-01D2-7FCD-DCA1-CC33EF11E947}"/>
              </a:ext>
            </a:extLst>
          </p:cNvPr>
          <p:cNvSpPr>
            <a:spLocks noGrp="1"/>
          </p:cNvSpPr>
          <p:nvPr>
            <p:ph idx="16" hasCustomPrompt="1"/>
          </p:nvPr>
        </p:nvSpPr>
        <p:spPr>
          <a:xfrm>
            <a:off x="9029700" y="3167741"/>
            <a:ext cx="2705100" cy="32004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557079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0309-Split(Light)">
    <p:bg>
      <p:bgPr>
        <a:solidFill>
          <a:schemeClr val="bg1"/>
        </a:solidFill>
        <a:effectLst/>
      </p:bgPr>
    </p:bg>
    <p:spTree>
      <p:nvGrpSpPr>
        <p:cNvPr id="1" name=""/>
        <p:cNvGrpSpPr/>
        <p:nvPr/>
      </p:nvGrpSpPr>
      <p:grpSpPr>
        <a:xfrm>
          <a:off x="0" y="0"/>
          <a:ext cx="0" cy="0"/>
          <a:chOff x="0" y="0"/>
          <a:chExt cx="0" cy="0"/>
        </a:xfrm>
      </p:grpSpPr>
      <p:sp>
        <p:nvSpPr>
          <p:cNvPr id="8" name="Text Placeholder 10">
            <a:extLst>
              <a:ext uri="{FF2B5EF4-FFF2-40B4-BE49-F238E27FC236}">
                <a16:creationId xmlns:a16="http://schemas.microsoft.com/office/drawing/2014/main" id="{AFD55F03-8D8D-785F-A208-56FCE993AB38}"/>
              </a:ext>
            </a:extLst>
          </p:cNvPr>
          <p:cNvSpPr>
            <a:spLocks noGrp="1"/>
          </p:cNvSpPr>
          <p:nvPr>
            <p:ph type="body" sz="quarter" idx="22" hasCustomPrompt="1"/>
          </p:nvPr>
        </p:nvSpPr>
        <p:spPr>
          <a:xfrm>
            <a:off x="457455" y="1066800"/>
            <a:ext cx="6514774" cy="274287"/>
          </a:xfrm>
          <a:prstGeom prst="rect">
            <a:avLst/>
          </a:prstGeom>
        </p:spPr>
        <p:txBody>
          <a:bodyPr rIns="27432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457200" y="1417342"/>
            <a:ext cx="6515100" cy="4663389"/>
          </a:xfrm>
        </p:spPr>
        <p:txBody>
          <a:bodyPr rIns="274320" anchor="t"/>
          <a:lstStyle>
            <a:lvl1pPr>
              <a:defRPr sz="5000"/>
            </a:lvl1pPr>
          </a:lstStyle>
          <a:p>
            <a:r>
              <a:rPr lang="en-US"/>
              <a:t>Headline Avenir Bold (50pt)</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7124700" y="0"/>
            <a:ext cx="5067300" cy="6858000"/>
          </a:xfrm>
          <a:prstGeom prst="rect">
            <a:avLst/>
          </a:prstGeom>
        </p:spPr>
        <p:txBody>
          <a:bodyPr lIns="457200" tIns="457200" rIns="457200" bIns="45720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3" name="Footer Placeholder 1">
            <a:extLst>
              <a:ext uri="{FF2B5EF4-FFF2-40B4-BE49-F238E27FC236}">
                <a16:creationId xmlns:a16="http://schemas.microsoft.com/office/drawing/2014/main" id="{F21CF95D-46CA-B5D4-650D-3790E57A935F}"/>
              </a:ext>
            </a:extLst>
          </p:cNvPr>
          <p:cNvSpPr>
            <a:spLocks noGrp="1"/>
          </p:cNvSpPr>
          <p:nvPr>
            <p:ph type="ftr" sz="quarter" idx="23"/>
          </p:nvPr>
        </p:nvSpPr>
        <p:spPr/>
        <p:txBody>
          <a:bodyPr/>
          <a:lstStyle/>
          <a:p>
            <a:r>
              <a:rPr lang="en-US"/>
              <a:t> </a:t>
            </a:r>
          </a:p>
        </p:txBody>
      </p:sp>
      <p:sp>
        <p:nvSpPr>
          <p:cNvPr id="4" name="Slide Number Placeholder 1">
            <a:extLst>
              <a:ext uri="{FF2B5EF4-FFF2-40B4-BE49-F238E27FC236}">
                <a16:creationId xmlns:a16="http://schemas.microsoft.com/office/drawing/2014/main" id="{515691F9-97E7-99A7-7C27-F7DE1BB48CD2}"/>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5" name="Date Placeholder 4">
            <a:extLst>
              <a:ext uri="{FF2B5EF4-FFF2-40B4-BE49-F238E27FC236}">
                <a16:creationId xmlns:a16="http://schemas.microsoft.com/office/drawing/2014/main" id="{464ED545-5DFB-331C-0420-BD3D9A1FE2A2}"/>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1721151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0311-Split(Light)">
    <p:bg>
      <p:bgPr>
        <a:solidFill>
          <a:schemeClr val="bg1"/>
        </a:solidFill>
        <a:effectLst/>
      </p:bgPr>
    </p:bg>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1C6A4B56-D41A-382A-7606-E689F0C50B85}"/>
              </a:ext>
            </a:extLst>
          </p:cNvPr>
          <p:cNvSpPr>
            <a:spLocks noGrp="1"/>
          </p:cNvSpPr>
          <p:nvPr>
            <p:ph sz="quarter" idx="18" hasCustomPrompt="1"/>
          </p:nvPr>
        </p:nvSpPr>
        <p:spPr>
          <a:xfrm>
            <a:off x="457201" y="1417342"/>
            <a:ext cx="1005829" cy="1005829"/>
          </a:xfrm>
          <a:prstGeom prst="rect">
            <a:avLst/>
          </a:prstGeom>
        </p:spPr>
        <p:txBody>
          <a:bodyPr/>
          <a:lstStyle>
            <a:lvl6pPr>
              <a:defRPr>
                <a:latin typeface="+mn-lt"/>
              </a:defRPr>
            </a:lvl6pPr>
          </a:lstStyle>
          <a:p>
            <a:pPr lvl="5"/>
            <a:r>
              <a:rPr lang="en-US"/>
              <a:t>Click to add Content</a:t>
            </a:r>
          </a:p>
        </p:txBody>
      </p:sp>
      <p:sp>
        <p:nvSpPr>
          <p:cNvPr id="13" name="Text Placeholder 10">
            <a:extLst>
              <a:ext uri="{FF2B5EF4-FFF2-40B4-BE49-F238E27FC236}">
                <a16:creationId xmlns:a16="http://schemas.microsoft.com/office/drawing/2014/main" id="{D45682CA-7330-D42C-62A1-D223FBBFF5E6}"/>
              </a:ext>
            </a:extLst>
          </p:cNvPr>
          <p:cNvSpPr>
            <a:spLocks noGrp="1"/>
          </p:cNvSpPr>
          <p:nvPr>
            <p:ph type="body" sz="quarter" idx="22" hasCustomPrompt="1"/>
          </p:nvPr>
        </p:nvSpPr>
        <p:spPr>
          <a:xfrm>
            <a:off x="457458" y="2514610"/>
            <a:ext cx="6514772" cy="274287"/>
          </a:xfrm>
          <a:prstGeom prst="rect">
            <a:avLst/>
          </a:prstGeom>
        </p:spPr>
        <p:txBody>
          <a:bodyPr rIns="27432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457201" y="2865152"/>
            <a:ext cx="6515100" cy="3200365"/>
          </a:xfrm>
        </p:spPr>
        <p:txBody>
          <a:bodyPr rIns="274320" anchor="t"/>
          <a:lstStyle>
            <a:lvl1pPr>
              <a:defRPr sz="5000"/>
            </a:lvl1pPr>
          </a:lstStyle>
          <a:p>
            <a:r>
              <a:rPr lang="en-US"/>
              <a:t>Headline Avenir Bold (50pt)</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7124700" y="0"/>
            <a:ext cx="5067300" cy="6858000"/>
          </a:xfrm>
          <a:prstGeom prst="rect">
            <a:avLst/>
          </a:prstGeom>
        </p:spPr>
        <p:txBody>
          <a:bodyPr lIns="457200" tIns="457200" rIns="457200" bIns="45720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Footer Placeholder 1">
            <a:extLst>
              <a:ext uri="{FF2B5EF4-FFF2-40B4-BE49-F238E27FC236}">
                <a16:creationId xmlns:a16="http://schemas.microsoft.com/office/drawing/2014/main" id="{448F83BD-5A43-A369-97CC-ABCDF3CB56C3}"/>
              </a:ext>
            </a:extLst>
          </p:cNvPr>
          <p:cNvSpPr>
            <a:spLocks noGrp="1"/>
          </p:cNvSpPr>
          <p:nvPr>
            <p:ph type="ftr" sz="quarter" idx="23"/>
          </p:nvPr>
        </p:nvSpPr>
        <p:spPr/>
        <p:txBody>
          <a:bodyPr/>
          <a:lstStyle/>
          <a:p>
            <a:r>
              <a:rPr lang="en-US"/>
              <a:t> </a:t>
            </a:r>
          </a:p>
        </p:txBody>
      </p:sp>
      <p:sp>
        <p:nvSpPr>
          <p:cNvPr id="8" name="Slide Number Placeholder 1">
            <a:extLst>
              <a:ext uri="{FF2B5EF4-FFF2-40B4-BE49-F238E27FC236}">
                <a16:creationId xmlns:a16="http://schemas.microsoft.com/office/drawing/2014/main" id="{CD5E19AA-8591-4CC6-BFC9-A23B52D9BFF2}"/>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0D6812E5-F7EB-943D-FC47-38B23793A469}"/>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2852692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0313-Split(Light)">
    <p:bg>
      <p:bgPr>
        <a:solidFill>
          <a:schemeClr val="bg1"/>
        </a:solidFill>
        <a:effectLst/>
      </p:bgPr>
    </p:bg>
    <p:spTree>
      <p:nvGrpSpPr>
        <p:cNvPr id="1" name=""/>
        <p:cNvGrpSpPr/>
        <p:nvPr/>
      </p:nvGrpSpPr>
      <p:grpSpPr>
        <a:xfrm>
          <a:off x="0" y="0"/>
          <a:ext cx="0" cy="0"/>
          <a:chOff x="0" y="0"/>
          <a:chExt cx="0" cy="0"/>
        </a:xfrm>
      </p:grpSpPr>
      <p:sp>
        <p:nvSpPr>
          <p:cNvPr id="8" name="Text Placeholder 10">
            <a:extLst>
              <a:ext uri="{FF2B5EF4-FFF2-40B4-BE49-F238E27FC236}">
                <a16:creationId xmlns:a16="http://schemas.microsoft.com/office/drawing/2014/main" id="{AFD55F03-8D8D-785F-A208-56FCE993AB38}"/>
              </a:ext>
            </a:extLst>
          </p:cNvPr>
          <p:cNvSpPr>
            <a:spLocks noGrp="1"/>
          </p:cNvSpPr>
          <p:nvPr>
            <p:ph type="body" sz="quarter" idx="22" hasCustomPrompt="1"/>
          </p:nvPr>
        </p:nvSpPr>
        <p:spPr>
          <a:xfrm>
            <a:off x="427038" y="1066800"/>
            <a:ext cx="6545191" cy="274287"/>
          </a:xfrm>
          <a:prstGeom prst="rect">
            <a:avLst/>
          </a:prstGeom>
        </p:spPr>
        <p:txBody>
          <a:bodyPr>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426781" y="1417341"/>
            <a:ext cx="6545519" cy="2194560"/>
          </a:xfrm>
        </p:spPr>
        <p:txBody>
          <a:bodyPr rIns="274320" anchor="b"/>
          <a:lstStyle>
            <a:lvl1pPr>
              <a:defRPr sz="5000"/>
            </a:lvl1pPr>
          </a:lstStyle>
          <a:p>
            <a:r>
              <a:rPr lang="en-US"/>
              <a:t>Headline Avenir Bold (50pt)</a:t>
            </a:r>
          </a:p>
        </p:txBody>
      </p:sp>
      <p:sp>
        <p:nvSpPr>
          <p:cNvPr id="7" name="Content Placeholder 1">
            <a:extLst>
              <a:ext uri="{FF2B5EF4-FFF2-40B4-BE49-F238E27FC236}">
                <a16:creationId xmlns:a16="http://schemas.microsoft.com/office/drawing/2014/main" id="{D55CB575-0542-1F71-6109-6B84AF7BFD63}"/>
              </a:ext>
            </a:extLst>
          </p:cNvPr>
          <p:cNvSpPr>
            <a:spLocks noGrp="1"/>
          </p:cNvSpPr>
          <p:nvPr>
            <p:ph sz="quarter" idx="15"/>
          </p:nvPr>
        </p:nvSpPr>
        <p:spPr>
          <a:xfrm>
            <a:off x="426782" y="3703291"/>
            <a:ext cx="6545512" cy="2377440"/>
          </a:xfrm>
          <a:prstGeom prst="rect">
            <a:avLst/>
          </a:prstGeom>
        </p:spPr>
        <p:txBody>
          <a:bodyPr rIns="274320"/>
          <a:lstStyle>
            <a:lvl1pPr>
              <a:defRPr>
                <a:latin typeface="+mn-lt"/>
              </a:defRPr>
            </a:lvl1pPr>
          </a:lstStyle>
          <a:p>
            <a:pPr lvl="0"/>
            <a:r>
              <a:rPr lang="en-US"/>
              <a:t>Click to edit Master text styles</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7124700" y="0"/>
            <a:ext cx="5067300" cy="6858000"/>
          </a:xfrm>
          <a:prstGeom prst="rect">
            <a:avLst/>
          </a:prstGeom>
        </p:spPr>
        <p:txBody>
          <a:bodyPr lIns="457200" tIns="457200" rIns="457200" bIns="45720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6" name="Footer Placeholder 1">
            <a:extLst>
              <a:ext uri="{FF2B5EF4-FFF2-40B4-BE49-F238E27FC236}">
                <a16:creationId xmlns:a16="http://schemas.microsoft.com/office/drawing/2014/main" id="{FFCF8E7C-0EB7-7088-86D4-956FE91E931F}"/>
              </a:ext>
            </a:extLst>
          </p:cNvPr>
          <p:cNvSpPr>
            <a:spLocks noGrp="1"/>
          </p:cNvSpPr>
          <p:nvPr>
            <p:ph type="ftr" sz="quarter" idx="23"/>
          </p:nvPr>
        </p:nvSpPr>
        <p:spPr/>
        <p:txBody>
          <a:bodyPr/>
          <a:lstStyle/>
          <a:p>
            <a:r>
              <a:rPr lang="en-US"/>
              <a:t> </a:t>
            </a:r>
          </a:p>
        </p:txBody>
      </p:sp>
      <p:sp>
        <p:nvSpPr>
          <p:cNvPr id="10" name="Slide Number Placeholder 1">
            <a:extLst>
              <a:ext uri="{FF2B5EF4-FFF2-40B4-BE49-F238E27FC236}">
                <a16:creationId xmlns:a16="http://schemas.microsoft.com/office/drawing/2014/main" id="{D6AAFB69-7519-DE16-4CCD-56313E307855}"/>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30C2E5DA-94F4-0F95-D266-B2321F378900}"/>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4107237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0315-Split(Light)">
    <p:bg>
      <p:bgPr>
        <a:solidFill>
          <a:schemeClr val="bg1"/>
        </a:solidFill>
        <a:effectLst/>
      </p:bgPr>
    </p:bg>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909E80C7-CA5A-BB37-6216-85CCF101AE7B}"/>
              </a:ext>
            </a:extLst>
          </p:cNvPr>
          <p:cNvSpPr>
            <a:spLocks noGrp="1"/>
          </p:cNvSpPr>
          <p:nvPr>
            <p:ph sz="quarter" idx="18" hasCustomPrompt="1"/>
          </p:nvPr>
        </p:nvSpPr>
        <p:spPr>
          <a:xfrm>
            <a:off x="457200" y="1417342"/>
            <a:ext cx="1005829" cy="1005829"/>
          </a:xfrm>
          <a:prstGeom prst="rect">
            <a:avLst/>
          </a:prstGeom>
        </p:spPr>
        <p:txBody>
          <a:bodyPr/>
          <a:lstStyle>
            <a:lvl6pPr>
              <a:defRPr>
                <a:latin typeface="+mn-lt"/>
              </a:defRPr>
            </a:lvl6pPr>
          </a:lstStyle>
          <a:p>
            <a:pPr lvl="5"/>
            <a:r>
              <a:rPr lang="en-US"/>
              <a:t>Click to add Content</a:t>
            </a:r>
          </a:p>
        </p:txBody>
      </p:sp>
      <p:sp>
        <p:nvSpPr>
          <p:cNvPr id="8" name="Text Placeholder 9">
            <a:extLst>
              <a:ext uri="{FF2B5EF4-FFF2-40B4-BE49-F238E27FC236}">
                <a16:creationId xmlns:a16="http://schemas.microsoft.com/office/drawing/2014/main" id="{AFD55F03-8D8D-785F-A208-56FCE993AB38}"/>
              </a:ext>
            </a:extLst>
          </p:cNvPr>
          <p:cNvSpPr>
            <a:spLocks noGrp="1"/>
          </p:cNvSpPr>
          <p:nvPr>
            <p:ph type="body" sz="quarter" idx="22" hasCustomPrompt="1"/>
          </p:nvPr>
        </p:nvSpPr>
        <p:spPr>
          <a:xfrm>
            <a:off x="457457" y="2514610"/>
            <a:ext cx="6514773" cy="274287"/>
          </a:xfrm>
          <a:prstGeom prst="rect">
            <a:avLst/>
          </a:prstGeom>
        </p:spPr>
        <p:txBody>
          <a:bodyPr rIns="27432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457200" y="2865153"/>
            <a:ext cx="6515100" cy="1554480"/>
          </a:xfrm>
        </p:spPr>
        <p:txBody>
          <a:bodyPr rIns="274320" anchor="b"/>
          <a:lstStyle>
            <a:lvl1pPr>
              <a:defRPr sz="5000"/>
            </a:lvl1pPr>
          </a:lstStyle>
          <a:p>
            <a:r>
              <a:rPr lang="en-US"/>
              <a:t>Headline Avenir Bold (50pt)</a:t>
            </a:r>
          </a:p>
        </p:txBody>
      </p:sp>
      <p:sp>
        <p:nvSpPr>
          <p:cNvPr id="7" name="Content Placeholder 1">
            <a:extLst>
              <a:ext uri="{FF2B5EF4-FFF2-40B4-BE49-F238E27FC236}">
                <a16:creationId xmlns:a16="http://schemas.microsoft.com/office/drawing/2014/main" id="{D55CB575-0542-1F71-6109-6B84AF7BFD63}"/>
              </a:ext>
            </a:extLst>
          </p:cNvPr>
          <p:cNvSpPr>
            <a:spLocks noGrp="1"/>
          </p:cNvSpPr>
          <p:nvPr>
            <p:ph sz="quarter" idx="15"/>
          </p:nvPr>
        </p:nvSpPr>
        <p:spPr>
          <a:xfrm>
            <a:off x="457200" y="4526267"/>
            <a:ext cx="6515093" cy="1737341"/>
          </a:xfrm>
          <a:prstGeom prst="rect">
            <a:avLst/>
          </a:prstGeom>
        </p:spPr>
        <p:txBody>
          <a:bodyPr rIns="274320"/>
          <a:lstStyle>
            <a:lvl1pPr>
              <a:defRPr>
                <a:latin typeface="+mn-lt"/>
              </a:defRPr>
            </a:lvl1pPr>
          </a:lstStyle>
          <a:p>
            <a:pPr lvl="0"/>
            <a:r>
              <a:rPr lang="en-US"/>
              <a:t>Click to edit Master text styles</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7124700" y="0"/>
            <a:ext cx="5067300" cy="6858000"/>
          </a:xfrm>
          <a:prstGeom prst="rect">
            <a:avLst/>
          </a:prstGeom>
        </p:spPr>
        <p:txBody>
          <a:bodyPr lIns="457200" tIns="457200" rIns="457200" bIns="45720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Footer Placeholder 1">
            <a:extLst>
              <a:ext uri="{FF2B5EF4-FFF2-40B4-BE49-F238E27FC236}">
                <a16:creationId xmlns:a16="http://schemas.microsoft.com/office/drawing/2014/main" id="{7791181D-0C3F-8FE6-553E-B25F8A0CB2B5}"/>
              </a:ext>
            </a:extLst>
          </p:cNvPr>
          <p:cNvSpPr>
            <a:spLocks noGrp="1"/>
          </p:cNvSpPr>
          <p:nvPr>
            <p:ph type="ftr" sz="quarter" idx="23"/>
          </p:nvPr>
        </p:nvSpPr>
        <p:spPr/>
        <p:txBody>
          <a:bodyPr/>
          <a:lstStyle/>
          <a:p>
            <a:r>
              <a:rPr lang="en-US"/>
              <a:t> </a:t>
            </a:r>
          </a:p>
        </p:txBody>
      </p:sp>
      <p:sp>
        <p:nvSpPr>
          <p:cNvPr id="11" name="Slide Number Placeholder 1">
            <a:extLst>
              <a:ext uri="{FF2B5EF4-FFF2-40B4-BE49-F238E27FC236}">
                <a16:creationId xmlns:a16="http://schemas.microsoft.com/office/drawing/2014/main" id="{C689A16E-9678-9D85-CF25-61E71B027091}"/>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5B389785-D972-1158-3588-C849B6DC4B31}"/>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3882263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0317-Split(Light)">
    <p:bg>
      <p:bgPr>
        <a:solidFill>
          <a:schemeClr val="bg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BBA164F5-10BB-E048-6DCD-D3496DF286B9}"/>
              </a:ext>
            </a:extLst>
          </p:cNvPr>
          <p:cNvSpPr>
            <a:spLocks noGrp="1"/>
          </p:cNvSpPr>
          <p:nvPr>
            <p:ph type="body" sz="quarter" idx="22" hasCustomPrompt="1"/>
          </p:nvPr>
        </p:nvSpPr>
        <p:spPr>
          <a:xfrm>
            <a:off x="6172218" y="1066800"/>
            <a:ext cx="5562320" cy="274287"/>
          </a:xfrm>
          <a:prstGeom prst="rect">
            <a:avLst/>
          </a:prstGeom>
        </p:spPr>
        <p:txBody>
          <a:bodyPr lIns="27432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6172200" y="1417342"/>
            <a:ext cx="5562600" cy="4754827"/>
          </a:xfrm>
        </p:spPr>
        <p:txBody>
          <a:bodyPr lIns="274320" anchor="t"/>
          <a:lstStyle>
            <a:lvl1pPr>
              <a:defRPr sz="5000"/>
            </a:lvl1pPr>
          </a:lstStyle>
          <a:p>
            <a:r>
              <a:rPr lang="en-US"/>
              <a:t>Headline Avenir Bold (50pt)</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0" y="0"/>
            <a:ext cx="6019800" cy="6858000"/>
          </a:xfrm>
          <a:prstGeom prst="rect">
            <a:avLst/>
          </a:prstGeom>
        </p:spPr>
        <p:txBody>
          <a:bodyPr lIns="548640" tIns="548640" rIns="548640" bIns="54864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Footer Placeholder 1">
            <a:extLst>
              <a:ext uri="{FF2B5EF4-FFF2-40B4-BE49-F238E27FC236}">
                <a16:creationId xmlns:a16="http://schemas.microsoft.com/office/drawing/2014/main" id="{7843EBF7-A65F-3147-4257-87FA21338D2A}"/>
              </a:ext>
            </a:extLst>
          </p:cNvPr>
          <p:cNvSpPr>
            <a:spLocks noGrp="1"/>
          </p:cNvSpPr>
          <p:nvPr>
            <p:ph type="ftr" sz="quarter" idx="23"/>
          </p:nvPr>
        </p:nvSpPr>
        <p:spPr/>
        <p:txBody>
          <a:bodyPr/>
          <a:lstStyle/>
          <a:p>
            <a:r>
              <a:rPr lang="en-US"/>
              <a:t> </a:t>
            </a:r>
          </a:p>
        </p:txBody>
      </p:sp>
      <p:sp>
        <p:nvSpPr>
          <p:cNvPr id="8" name="Slide Number Placeholder 1">
            <a:extLst>
              <a:ext uri="{FF2B5EF4-FFF2-40B4-BE49-F238E27FC236}">
                <a16:creationId xmlns:a16="http://schemas.microsoft.com/office/drawing/2014/main" id="{999FF8E2-060F-DAA9-EE94-CD2898514C8C}"/>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C7759B2E-4DBF-3AE5-2AAE-F0613FB346C2}"/>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1538957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0319-Split(Light)">
    <p:bg>
      <p:bgPr>
        <a:solidFill>
          <a:schemeClr val="bg1"/>
        </a:solidFill>
        <a:effectLst/>
      </p:bgPr>
    </p:bg>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26D4573B-EDD2-0FF2-435E-2430BC0AB680}"/>
              </a:ext>
            </a:extLst>
          </p:cNvPr>
          <p:cNvSpPr>
            <a:spLocks noGrp="1"/>
          </p:cNvSpPr>
          <p:nvPr>
            <p:ph sz="quarter" idx="18" hasCustomPrompt="1"/>
          </p:nvPr>
        </p:nvSpPr>
        <p:spPr>
          <a:xfrm>
            <a:off x="6537960" y="1417342"/>
            <a:ext cx="1005829" cy="1005829"/>
          </a:xfrm>
          <a:prstGeom prst="rect">
            <a:avLst/>
          </a:prstGeom>
        </p:spPr>
        <p:txBody>
          <a:bodyPr/>
          <a:lstStyle>
            <a:lvl6pPr>
              <a:defRPr>
                <a:latin typeface="+mn-lt"/>
              </a:defRPr>
            </a:lvl6pPr>
          </a:lstStyle>
          <a:p>
            <a:pPr lvl="5"/>
            <a:r>
              <a:rPr lang="en-US"/>
              <a:t>Click to add Content</a:t>
            </a:r>
          </a:p>
        </p:txBody>
      </p:sp>
      <p:sp>
        <p:nvSpPr>
          <p:cNvPr id="6" name="Text Placeholder 10">
            <a:extLst>
              <a:ext uri="{FF2B5EF4-FFF2-40B4-BE49-F238E27FC236}">
                <a16:creationId xmlns:a16="http://schemas.microsoft.com/office/drawing/2014/main" id="{BBA164F5-10BB-E048-6DCD-D3496DF286B9}"/>
              </a:ext>
            </a:extLst>
          </p:cNvPr>
          <p:cNvSpPr>
            <a:spLocks noGrp="1"/>
          </p:cNvSpPr>
          <p:nvPr>
            <p:ph type="body" sz="quarter" idx="22" hasCustomPrompt="1"/>
          </p:nvPr>
        </p:nvSpPr>
        <p:spPr>
          <a:xfrm>
            <a:off x="6172219" y="2514610"/>
            <a:ext cx="5562321" cy="274287"/>
          </a:xfrm>
          <a:prstGeom prst="rect">
            <a:avLst/>
          </a:prstGeom>
        </p:spPr>
        <p:txBody>
          <a:bodyPr lIns="36576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6172201" y="2865153"/>
            <a:ext cx="5562600" cy="3291840"/>
          </a:xfrm>
        </p:spPr>
        <p:txBody>
          <a:bodyPr lIns="365760" rIns="182880" anchor="t"/>
          <a:lstStyle>
            <a:lvl1pPr>
              <a:defRPr sz="5000"/>
            </a:lvl1pPr>
          </a:lstStyle>
          <a:p>
            <a:r>
              <a:rPr lang="en-US"/>
              <a:t>Headline Avenir Bold (50pt)</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0" y="0"/>
            <a:ext cx="6019800" cy="6858000"/>
          </a:xfrm>
          <a:prstGeom prst="rect">
            <a:avLst/>
          </a:prstGeom>
        </p:spPr>
        <p:txBody>
          <a:bodyPr lIns="548640" tIns="548640" rIns="548640" bIns="54864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8" name="Footer Placeholder 1">
            <a:extLst>
              <a:ext uri="{FF2B5EF4-FFF2-40B4-BE49-F238E27FC236}">
                <a16:creationId xmlns:a16="http://schemas.microsoft.com/office/drawing/2014/main" id="{971DFDC2-CE6D-0F4E-937E-EC7C4A8763E7}"/>
              </a:ext>
            </a:extLst>
          </p:cNvPr>
          <p:cNvSpPr>
            <a:spLocks noGrp="1"/>
          </p:cNvSpPr>
          <p:nvPr>
            <p:ph type="ftr" sz="quarter" idx="23"/>
          </p:nvPr>
        </p:nvSpPr>
        <p:spPr/>
        <p:txBody>
          <a:bodyPr/>
          <a:lstStyle/>
          <a:p>
            <a:r>
              <a:rPr lang="en-US"/>
              <a:t> </a:t>
            </a:r>
          </a:p>
        </p:txBody>
      </p:sp>
      <p:sp>
        <p:nvSpPr>
          <p:cNvPr id="10" name="Slide Number Placeholder 1">
            <a:extLst>
              <a:ext uri="{FF2B5EF4-FFF2-40B4-BE49-F238E27FC236}">
                <a16:creationId xmlns:a16="http://schemas.microsoft.com/office/drawing/2014/main" id="{145CB994-4088-6DF3-D8DD-5A3686EE995E}"/>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35448AE9-C0FE-1D75-E841-E57F5480D14C}"/>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599103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0321-Split(Light)">
    <p:bg>
      <p:bgPr>
        <a:solidFill>
          <a:schemeClr val="bg1"/>
        </a:solidFill>
        <a:effectLst/>
      </p:bgPr>
    </p:bg>
    <p:spTree>
      <p:nvGrpSpPr>
        <p:cNvPr id="1" name=""/>
        <p:cNvGrpSpPr/>
        <p:nvPr/>
      </p:nvGrpSpPr>
      <p:grpSpPr>
        <a:xfrm>
          <a:off x="0" y="0"/>
          <a:ext cx="0" cy="0"/>
          <a:chOff x="0" y="0"/>
          <a:chExt cx="0" cy="0"/>
        </a:xfrm>
      </p:grpSpPr>
      <p:sp>
        <p:nvSpPr>
          <p:cNvPr id="15" name="Text Placeholder 10">
            <a:extLst>
              <a:ext uri="{FF2B5EF4-FFF2-40B4-BE49-F238E27FC236}">
                <a16:creationId xmlns:a16="http://schemas.microsoft.com/office/drawing/2014/main" id="{63F876BC-A2A0-8A70-5E0D-13B7A849C3C9}"/>
              </a:ext>
            </a:extLst>
          </p:cNvPr>
          <p:cNvSpPr>
            <a:spLocks noGrp="1"/>
          </p:cNvSpPr>
          <p:nvPr>
            <p:ph type="body" sz="quarter" idx="22" hasCustomPrompt="1"/>
          </p:nvPr>
        </p:nvSpPr>
        <p:spPr>
          <a:xfrm>
            <a:off x="6172477" y="1066800"/>
            <a:ext cx="5562326" cy="274287"/>
          </a:xfrm>
          <a:prstGeom prst="rect">
            <a:avLst/>
          </a:prstGeom>
        </p:spPr>
        <p:txBody>
          <a:bodyPr lIns="36576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13" name="Title 1">
            <a:extLst>
              <a:ext uri="{FF2B5EF4-FFF2-40B4-BE49-F238E27FC236}">
                <a16:creationId xmlns:a16="http://schemas.microsoft.com/office/drawing/2014/main" id="{4E6DED82-0E13-4261-AA34-08E0DC5DABC4}"/>
              </a:ext>
            </a:extLst>
          </p:cNvPr>
          <p:cNvSpPr>
            <a:spLocks noGrp="1"/>
          </p:cNvSpPr>
          <p:nvPr>
            <p:ph type="title" hasCustomPrompt="1"/>
          </p:nvPr>
        </p:nvSpPr>
        <p:spPr>
          <a:xfrm>
            <a:off x="6172200" y="1417341"/>
            <a:ext cx="5562606" cy="2194560"/>
          </a:xfrm>
        </p:spPr>
        <p:txBody>
          <a:bodyPr lIns="365760" anchor="b"/>
          <a:lstStyle>
            <a:lvl1pPr>
              <a:defRPr sz="5000"/>
            </a:lvl1pPr>
          </a:lstStyle>
          <a:p>
            <a:r>
              <a:rPr lang="en-US"/>
              <a:t>Headline Avenir Bold (50pt)</a:t>
            </a:r>
          </a:p>
        </p:txBody>
      </p:sp>
      <p:sp>
        <p:nvSpPr>
          <p:cNvPr id="14" name="Content Placeholder 1">
            <a:extLst>
              <a:ext uri="{FF2B5EF4-FFF2-40B4-BE49-F238E27FC236}">
                <a16:creationId xmlns:a16="http://schemas.microsoft.com/office/drawing/2014/main" id="{3D5C8C02-BF72-4C0A-DBF5-4B6352EB8A17}"/>
              </a:ext>
            </a:extLst>
          </p:cNvPr>
          <p:cNvSpPr>
            <a:spLocks noGrp="1"/>
          </p:cNvSpPr>
          <p:nvPr>
            <p:ph sz="quarter" idx="15"/>
          </p:nvPr>
        </p:nvSpPr>
        <p:spPr>
          <a:xfrm>
            <a:off x="6172200" y="3703317"/>
            <a:ext cx="5562600" cy="2377440"/>
          </a:xfrm>
          <a:prstGeom prst="rect">
            <a:avLst/>
          </a:prstGeom>
        </p:spPr>
        <p:txBody>
          <a:bodyPr lIns="365760"/>
          <a:lstStyle>
            <a:lvl1pPr>
              <a:defRPr>
                <a:latin typeface="+mn-lt"/>
              </a:defRPr>
            </a:lvl1pPr>
          </a:lstStyle>
          <a:p>
            <a:pPr lvl="0"/>
            <a:r>
              <a:rPr lang="en-US"/>
              <a:t>Click to edit Master text styles</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0" y="0"/>
            <a:ext cx="6019800" cy="6858000"/>
          </a:xfrm>
          <a:prstGeom prst="rect">
            <a:avLst/>
          </a:prstGeom>
        </p:spPr>
        <p:txBody>
          <a:bodyPr lIns="548640" tIns="548640" rIns="548640" bIns="54864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DA85FEE9-E621-6577-8F0A-F8DB1D669773}"/>
              </a:ext>
            </a:extLst>
          </p:cNvPr>
          <p:cNvSpPr>
            <a:spLocks noGrp="1"/>
          </p:cNvSpPr>
          <p:nvPr>
            <p:ph type="ftr" sz="quarter" idx="23"/>
          </p:nvPr>
        </p:nvSpPr>
        <p:spPr/>
        <p:txBody>
          <a:bodyPr/>
          <a:lstStyle/>
          <a:p>
            <a:r>
              <a:rPr lang="en-US"/>
              <a:t> </a:t>
            </a:r>
          </a:p>
        </p:txBody>
      </p:sp>
      <p:sp>
        <p:nvSpPr>
          <p:cNvPr id="3" name="Slide Number Placeholder 1">
            <a:extLst>
              <a:ext uri="{FF2B5EF4-FFF2-40B4-BE49-F238E27FC236}">
                <a16:creationId xmlns:a16="http://schemas.microsoft.com/office/drawing/2014/main" id="{C87AF35F-2BB6-D240-A469-2C285FB4B23A}"/>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4" name="Date Placeholder 3">
            <a:extLst>
              <a:ext uri="{FF2B5EF4-FFF2-40B4-BE49-F238E27FC236}">
                <a16:creationId xmlns:a16="http://schemas.microsoft.com/office/drawing/2014/main" id="{0121A5EF-2035-EDDB-4145-21C9CF290F95}"/>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3885641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0323-Split(Light)">
    <p:bg>
      <p:bgPr>
        <a:solidFill>
          <a:schemeClr val="bg1"/>
        </a:solidFill>
        <a:effectLst/>
      </p:bgPr>
    </p:bg>
    <p:spTree>
      <p:nvGrpSpPr>
        <p:cNvPr id="1" name=""/>
        <p:cNvGrpSpPr/>
        <p:nvPr/>
      </p:nvGrpSpPr>
      <p:grpSpPr>
        <a:xfrm>
          <a:off x="0" y="0"/>
          <a:ext cx="0" cy="0"/>
          <a:chOff x="0" y="0"/>
          <a:chExt cx="0" cy="0"/>
        </a:xfrm>
      </p:grpSpPr>
      <p:sp>
        <p:nvSpPr>
          <p:cNvPr id="8" name="Content Placeholder 3">
            <a:extLst>
              <a:ext uri="{FF2B5EF4-FFF2-40B4-BE49-F238E27FC236}">
                <a16:creationId xmlns:a16="http://schemas.microsoft.com/office/drawing/2014/main" id="{A1FFB4FD-997C-E63A-6C47-0AE587C213F5}"/>
              </a:ext>
            </a:extLst>
          </p:cNvPr>
          <p:cNvSpPr>
            <a:spLocks noGrp="1"/>
          </p:cNvSpPr>
          <p:nvPr>
            <p:ph sz="quarter" idx="18" hasCustomPrompt="1"/>
          </p:nvPr>
        </p:nvSpPr>
        <p:spPr>
          <a:xfrm>
            <a:off x="6537960" y="1417342"/>
            <a:ext cx="1005829" cy="1005829"/>
          </a:xfrm>
          <a:prstGeom prst="rect">
            <a:avLst/>
          </a:prstGeom>
        </p:spPr>
        <p:txBody>
          <a:bodyPr/>
          <a:lstStyle>
            <a:lvl6pPr>
              <a:defRPr>
                <a:latin typeface="+mn-lt"/>
              </a:defRPr>
            </a:lvl6pPr>
          </a:lstStyle>
          <a:p>
            <a:pPr lvl="5"/>
            <a:r>
              <a:rPr lang="en-US"/>
              <a:t>Click to add content</a:t>
            </a:r>
          </a:p>
        </p:txBody>
      </p:sp>
      <p:sp>
        <p:nvSpPr>
          <p:cNvPr id="7" name="Text Placeholder 10">
            <a:extLst>
              <a:ext uri="{FF2B5EF4-FFF2-40B4-BE49-F238E27FC236}">
                <a16:creationId xmlns:a16="http://schemas.microsoft.com/office/drawing/2014/main" id="{F548B3D3-DA80-09AF-CAC0-AD5C5047BEC7}"/>
              </a:ext>
            </a:extLst>
          </p:cNvPr>
          <p:cNvSpPr>
            <a:spLocks noGrp="1"/>
          </p:cNvSpPr>
          <p:nvPr>
            <p:ph type="body" sz="quarter" idx="22" hasCustomPrompt="1"/>
          </p:nvPr>
        </p:nvSpPr>
        <p:spPr>
          <a:xfrm>
            <a:off x="6172219" y="2514610"/>
            <a:ext cx="5562321" cy="274287"/>
          </a:xfrm>
          <a:prstGeom prst="rect">
            <a:avLst/>
          </a:prstGeom>
        </p:spPr>
        <p:txBody>
          <a:bodyPr lIns="36576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6172201" y="2865153"/>
            <a:ext cx="5562600" cy="1463040"/>
          </a:xfrm>
        </p:spPr>
        <p:txBody>
          <a:bodyPr lIns="365760" anchor="b"/>
          <a:lstStyle>
            <a:lvl1pPr>
              <a:defRPr sz="5000"/>
            </a:lvl1pPr>
          </a:lstStyle>
          <a:p>
            <a:r>
              <a:rPr lang="en-US"/>
              <a:t>Headline Avenir Bold (50pt)</a:t>
            </a:r>
          </a:p>
        </p:txBody>
      </p:sp>
      <p:sp>
        <p:nvSpPr>
          <p:cNvPr id="6" name="Content Placeholder 1">
            <a:extLst>
              <a:ext uri="{FF2B5EF4-FFF2-40B4-BE49-F238E27FC236}">
                <a16:creationId xmlns:a16="http://schemas.microsoft.com/office/drawing/2014/main" id="{0888BB0C-238B-8B01-CFEC-C81A2417006E}"/>
              </a:ext>
            </a:extLst>
          </p:cNvPr>
          <p:cNvSpPr>
            <a:spLocks noGrp="1"/>
          </p:cNvSpPr>
          <p:nvPr>
            <p:ph sz="quarter" idx="15" hasCustomPrompt="1"/>
          </p:nvPr>
        </p:nvSpPr>
        <p:spPr>
          <a:xfrm>
            <a:off x="6172201" y="4434829"/>
            <a:ext cx="5562599" cy="1828780"/>
          </a:xfrm>
          <a:prstGeom prst="rect">
            <a:avLst/>
          </a:prstGeom>
        </p:spPr>
        <p:txBody>
          <a:bodyPr lIns="365760"/>
          <a:lstStyle>
            <a:lvl1pPr>
              <a:defRPr>
                <a:latin typeface="+mn-lt"/>
              </a:defRPr>
            </a:lvl1pPr>
          </a:lstStyle>
          <a:p>
            <a:pPr lvl="0"/>
            <a:r>
              <a:rPr lang="en-US"/>
              <a:t>Click to edit master text styles</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0" y="0"/>
            <a:ext cx="6019800" cy="6858000"/>
          </a:xfrm>
          <a:prstGeom prst="rect">
            <a:avLst/>
          </a:prstGeom>
        </p:spPr>
        <p:txBody>
          <a:bodyPr lIns="548640" tIns="548640" rIns="548640" bIns="54864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3" name="Footer Placeholder 2">
            <a:extLst>
              <a:ext uri="{FF2B5EF4-FFF2-40B4-BE49-F238E27FC236}">
                <a16:creationId xmlns:a16="http://schemas.microsoft.com/office/drawing/2014/main" id="{4BC6B19A-8436-D3A0-0300-2FBFE910FBB6}"/>
              </a:ext>
            </a:extLst>
          </p:cNvPr>
          <p:cNvSpPr>
            <a:spLocks noGrp="1"/>
          </p:cNvSpPr>
          <p:nvPr>
            <p:ph type="ftr" sz="quarter" idx="23"/>
          </p:nvPr>
        </p:nvSpPr>
        <p:spPr/>
        <p:txBody>
          <a:bodyPr/>
          <a:lstStyle/>
          <a:p>
            <a:r>
              <a:rPr lang="en-US"/>
              <a:t> </a:t>
            </a:r>
          </a:p>
        </p:txBody>
      </p:sp>
      <p:sp>
        <p:nvSpPr>
          <p:cNvPr id="4" name="Slide Number Placeholder 3">
            <a:extLst>
              <a:ext uri="{FF2B5EF4-FFF2-40B4-BE49-F238E27FC236}">
                <a16:creationId xmlns:a16="http://schemas.microsoft.com/office/drawing/2014/main" id="{F4629396-57D0-0603-34DD-4D39B12D2195}"/>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5" name="Date Placeholder 4">
            <a:extLst>
              <a:ext uri="{FF2B5EF4-FFF2-40B4-BE49-F238E27FC236}">
                <a16:creationId xmlns:a16="http://schemas.microsoft.com/office/drawing/2014/main" id="{9DE5F13F-1BE7-B6F0-108F-1518A153A237}"/>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330013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0325-Split(Light)">
    <p:bg>
      <p:bgPr>
        <a:solidFill>
          <a:schemeClr val="bg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BBA164F5-10BB-E048-6DCD-D3496DF286B9}"/>
              </a:ext>
            </a:extLst>
          </p:cNvPr>
          <p:cNvSpPr>
            <a:spLocks noGrp="1"/>
          </p:cNvSpPr>
          <p:nvPr>
            <p:ph type="body" sz="quarter" idx="22" hasCustomPrompt="1"/>
          </p:nvPr>
        </p:nvSpPr>
        <p:spPr>
          <a:xfrm>
            <a:off x="5219767" y="1066800"/>
            <a:ext cx="6514773" cy="274287"/>
          </a:xfrm>
          <a:prstGeom prst="rect">
            <a:avLst/>
          </a:prstGeom>
        </p:spPr>
        <p:txBody>
          <a:bodyPr lIns="36576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5219701" y="1417342"/>
            <a:ext cx="6515100" cy="4754827"/>
          </a:xfrm>
        </p:spPr>
        <p:txBody>
          <a:bodyPr lIns="365760" anchor="t"/>
          <a:lstStyle>
            <a:lvl1pPr>
              <a:defRPr sz="5000"/>
            </a:lvl1pPr>
          </a:lstStyle>
          <a:p>
            <a:r>
              <a:rPr lang="en-US"/>
              <a:t>Headline Avenir Bold (50pt)</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0" y="0"/>
            <a:ext cx="5067300" cy="6858000"/>
          </a:xfrm>
          <a:prstGeom prst="rect">
            <a:avLst/>
          </a:prstGeom>
        </p:spPr>
        <p:txBody>
          <a:bodyPr lIns="457200" tIns="457200" rIns="457200" bIns="45720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Footer Placeholder 1">
            <a:extLst>
              <a:ext uri="{FF2B5EF4-FFF2-40B4-BE49-F238E27FC236}">
                <a16:creationId xmlns:a16="http://schemas.microsoft.com/office/drawing/2014/main" id="{6E33B67C-3EEA-226F-4964-D30E95BA27F3}"/>
              </a:ext>
            </a:extLst>
          </p:cNvPr>
          <p:cNvSpPr>
            <a:spLocks noGrp="1"/>
          </p:cNvSpPr>
          <p:nvPr>
            <p:ph type="ftr" sz="quarter" idx="23"/>
          </p:nvPr>
        </p:nvSpPr>
        <p:spPr/>
        <p:txBody>
          <a:bodyPr/>
          <a:lstStyle/>
          <a:p>
            <a:r>
              <a:rPr lang="en-US"/>
              <a:t> </a:t>
            </a:r>
          </a:p>
        </p:txBody>
      </p:sp>
      <p:sp>
        <p:nvSpPr>
          <p:cNvPr id="10" name="Slide Number Placeholder 1">
            <a:extLst>
              <a:ext uri="{FF2B5EF4-FFF2-40B4-BE49-F238E27FC236}">
                <a16:creationId xmlns:a16="http://schemas.microsoft.com/office/drawing/2014/main" id="{E45F40CB-9676-4C70-1A17-DA141CC8A0A1}"/>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8633DAE5-FDA7-C24B-A738-3CB7D1FFC6C0}"/>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304999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0327-Split(Light)">
    <p:bg>
      <p:bgPr>
        <a:solidFill>
          <a:schemeClr val="bg1"/>
        </a:solidFill>
        <a:effectLst/>
      </p:bgPr>
    </p:bg>
    <p:spTree>
      <p:nvGrpSpPr>
        <p:cNvPr id="1" name=""/>
        <p:cNvGrpSpPr/>
        <p:nvPr/>
      </p:nvGrpSpPr>
      <p:grpSpPr>
        <a:xfrm>
          <a:off x="0" y="0"/>
          <a:ext cx="0" cy="0"/>
          <a:chOff x="0" y="0"/>
          <a:chExt cx="0" cy="0"/>
        </a:xfrm>
      </p:grpSpPr>
      <p:sp>
        <p:nvSpPr>
          <p:cNvPr id="8" name="Content Placeholder 3">
            <a:extLst>
              <a:ext uri="{FF2B5EF4-FFF2-40B4-BE49-F238E27FC236}">
                <a16:creationId xmlns:a16="http://schemas.microsoft.com/office/drawing/2014/main" id="{49880323-C718-84E9-C754-557FEFCC6644}"/>
              </a:ext>
            </a:extLst>
          </p:cNvPr>
          <p:cNvSpPr>
            <a:spLocks noGrp="1"/>
          </p:cNvSpPr>
          <p:nvPr>
            <p:ph sz="quarter" idx="18" hasCustomPrompt="1"/>
          </p:nvPr>
        </p:nvSpPr>
        <p:spPr>
          <a:xfrm>
            <a:off x="5577840" y="1417342"/>
            <a:ext cx="1005829" cy="1005829"/>
          </a:xfrm>
          <a:prstGeom prst="rect">
            <a:avLst/>
          </a:prstGeom>
        </p:spPr>
        <p:txBody>
          <a:bodyPr/>
          <a:lstStyle>
            <a:lvl6pPr>
              <a:defRPr>
                <a:latin typeface="+mn-lt"/>
              </a:defRPr>
            </a:lvl6pPr>
          </a:lstStyle>
          <a:p>
            <a:pPr lvl="5"/>
            <a:r>
              <a:rPr lang="en-US"/>
              <a:t>Click to add Content</a:t>
            </a:r>
          </a:p>
        </p:txBody>
      </p:sp>
      <p:sp>
        <p:nvSpPr>
          <p:cNvPr id="6" name="Text Placeholder 10">
            <a:extLst>
              <a:ext uri="{FF2B5EF4-FFF2-40B4-BE49-F238E27FC236}">
                <a16:creationId xmlns:a16="http://schemas.microsoft.com/office/drawing/2014/main" id="{BBA164F5-10BB-E048-6DCD-D3496DF286B9}"/>
              </a:ext>
            </a:extLst>
          </p:cNvPr>
          <p:cNvSpPr>
            <a:spLocks noGrp="1"/>
          </p:cNvSpPr>
          <p:nvPr>
            <p:ph type="body" sz="quarter" idx="22" hasCustomPrompt="1"/>
          </p:nvPr>
        </p:nvSpPr>
        <p:spPr>
          <a:xfrm>
            <a:off x="5219778" y="2514610"/>
            <a:ext cx="6514773" cy="274287"/>
          </a:xfrm>
          <a:prstGeom prst="rect">
            <a:avLst/>
          </a:prstGeom>
        </p:spPr>
        <p:txBody>
          <a:bodyPr lIns="36576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5219701" y="2865152"/>
            <a:ext cx="6515100" cy="3383280"/>
          </a:xfrm>
        </p:spPr>
        <p:txBody>
          <a:bodyPr lIns="365760" anchor="t"/>
          <a:lstStyle>
            <a:lvl1pPr>
              <a:defRPr sz="5000"/>
            </a:lvl1pPr>
          </a:lstStyle>
          <a:p>
            <a:r>
              <a:rPr lang="en-US"/>
              <a:t>Headline Avenir Bold (50pt)</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0" y="0"/>
            <a:ext cx="5067300" cy="6858000"/>
          </a:xfrm>
          <a:prstGeom prst="rect">
            <a:avLst/>
          </a:prstGeom>
        </p:spPr>
        <p:txBody>
          <a:bodyPr lIns="457200" tIns="457200" rIns="457200" bIns="45720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Footer Placeholder 1">
            <a:extLst>
              <a:ext uri="{FF2B5EF4-FFF2-40B4-BE49-F238E27FC236}">
                <a16:creationId xmlns:a16="http://schemas.microsoft.com/office/drawing/2014/main" id="{DAD5B4CB-4580-7666-19F5-DE673278EDDE}"/>
              </a:ext>
            </a:extLst>
          </p:cNvPr>
          <p:cNvSpPr>
            <a:spLocks noGrp="1"/>
          </p:cNvSpPr>
          <p:nvPr>
            <p:ph type="ftr" sz="quarter" idx="23"/>
          </p:nvPr>
        </p:nvSpPr>
        <p:spPr/>
        <p:txBody>
          <a:bodyPr/>
          <a:lstStyle/>
          <a:p>
            <a:r>
              <a:rPr lang="en-US"/>
              <a:t> </a:t>
            </a:r>
          </a:p>
        </p:txBody>
      </p:sp>
      <p:sp>
        <p:nvSpPr>
          <p:cNvPr id="10" name="Slide Number Placeholder 1">
            <a:extLst>
              <a:ext uri="{FF2B5EF4-FFF2-40B4-BE49-F238E27FC236}">
                <a16:creationId xmlns:a16="http://schemas.microsoft.com/office/drawing/2014/main" id="{18974A2E-D0BE-CFE0-0F56-D07A658527E3}"/>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A902D9CF-62A4-2AE5-1B14-90C49BBE1752}"/>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2300837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0241-Content-(Light)">
    <p:bg>
      <p:bgPr>
        <a:solidFill>
          <a:schemeClr val="bg1"/>
        </a:solidFill>
        <a:effectLst/>
      </p:bgPr>
    </p:bg>
    <p:spTree>
      <p:nvGrpSpPr>
        <p:cNvPr id="1" name=""/>
        <p:cNvGrpSpPr/>
        <p:nvPr/>
      </p:nvGrpSpPr>
      <p:grpSpPr>
        <a:xfrm>
          <a:off x="0" y="0"/>
          <a:ext cx="0" cy="0"/>
          <a:chOff x="0" y="0"/>
          <a:chExt cx="0" cy="0"/>
        </a:xfrm>
      </p:grpSpPr>
      <p:sp>
        <p:nvSpPr>
          <p:cNvPr id="14" name="Content Placeholder 1">
            <a:extLst>
              <a:ext uri="{FF2B5EF4-FFF2-40B4-BE49-F238E27FC236}">
                <a16:creationId xmlns:a16="http://schemas.microsoft.com/office/drawing/2014/main" id="{088B9063-F07F-7520-8ED7-2CE10872F6C0}"/>
              </a:ext>
            </a:extLst>
          </p:cNvPr>
          <p:cNvSpPr>
            <a:spLocks noGrp="1"/>
          </p:cNvSpPr>
          <p:nvPr>
            <p:ph sz="quarter" idx="18" hasCustomPrompt="1"/>
          </p:nvPr>
        </p:nvSpPr>
        <p:spPr>
          <a:xfrm>
            <a:off x="457200" y="1981200"/>
            <a:ext cx="2705100" cy="1371600"/>
          </a:xfrm>
        </p:spPr>
        <p:txBody>
          <a:bodyPr>
            <a:noAutofit/>
          </a:bodyPr>
          <a:lstStyle/>
          <a:p>
            <a:pPr lvl="5"/>
            <a:r>
              <a:rPr lang="en-US"/>
              <a:t>Click to add Content</a:t>
            </a:r>
          </a:p>
        </p:txBody>
      </p:sp>
      <p:sp>
        <p:nvSpPr>
          <p:cNvPr id="15" name="Content Placeholder 2">
            <a:extLst>
              <a:ext uri="{FF2B5EF4-FFF2-40B4-BE49-F238E27FC236}">
                <a16:creationId xmlns:a16="http://schemas.microsoft.com/office/drawing/2014/main" id="{306C9C05-AE45-1A4F-154F-F590AD17C2C4}"/>
              </a:ext>
            </a:extLst>
          </p:cNvPr>
          <p:cNvSpPr>
            <a:spLocks noGrp="1"/>
          </p:cNvSpPr>
          <p:nvPr>
            <p:ph sz="quarter" idx="19" hasCustomPrompt="1"/>
          </p:nvPr>
        </p:nvSpPr>
        <p:spPr>
          <a:xfrm>
            <a:off x="3314700" y="1981201"/>
            <a:ext cx="2705100" cy="1371600"/>
          </a:xfrm>
        </p:spPr>
        <p:txBody>
          <a:bodyPr>
            <a:noAutofit/>
          </a:bodyPr>
          <a:lstStyle/>
          <a:p>
            <a:pPr lvl="5"/>
            <a:r>
              <a:rPr lang="en-US"/>
              <a:t>Click to add Content</a:t>
            </a:r>
          </a:p>
        </p:txBody>
      </p:sp>
      <p:sp>
        <p:nvSpPr>
          <p:cNvPr id="16" name="Content Placeholder 3">
            <a:extLst>
              <a:ext uri="{FF2B5EF4-FFF2-40B4-BE49-F238E27FC236}">
                <a16:creationId xmlns:a16="http://schemas.microsoft.com/office/drawing/2014/main" id="{A83839D2-2773-74E6-A6DE-3F62E7F59A93}"/>
              </a:ext>
            </a:extLst>
          </p:cNvPr>
          <p:cNvSpPr>
            <a:spLocks noGrp="1"/>
          </p:cNvSpPr>
          <p:nvPr>
            <p:ph sz="quarter" idx="20" hasCustomPrompt="1"/>
          </p:nvPr>
        </p:nvSpPr>
        <p:spPr>
          <a:xfrm>
            <a:off x="6172200" y="1981201"/>
            <a:ext cx="2705100" cy="1371599"/>
          </a:xfrm>
        </p:spPr>
        <p:txBody>
          <a:bodyPr>
            <a:noAutofit/>
          </a:bodyPr>
          <a:lstStyle/>
          <a:p>
            <a:pPr lvl="5"/>
            <a:r>
              <a:rPr lang="en-US"/>
              <a:t>Click to add Content</a:t>
            </a:r>
          </a:p>
        </p:txBody>
      </p:sp>
      <p:sp>
        <p:nvSpPr>
          <p:cNvPr id="17" name="Content Placeholder 4">
            <a:extLst>
              <a:ext uri="{FF2B5EF4-FFF2-40B4-BE49-F238E27FC236}">
                <a16:creationId xmlns:a16="http://schemas.microsoft.com/office/drawing/2014/main" id="{327814DC-7100-1CD2-598C-5F1AFD05A119}"/>
              </a:ext>
            </a:extLst>
          </p:cNvPr>
          <p:cNvSpPr>
            <a:spLocks noGrp="1"/>
          </p:cNvSpPr>
          <p:nvPr>
            <p:ph sz="quarter" idx="21" hasCustomPrompt="1"/>
          </p:nvPr>
        </p:nvSpPr>
        <p:spPr>
          <a:xfrm>
            <a:off x="9029700" y="1981201"/>
            <a:ext cx="2705100" cy="1371599"/>
          </a:xfrm>
        </p:spPr>
        <p:txBody>
          <a:bodyPr>
            <a:noAutofit/>
          </a:bodyPr>
          <a:lstStyle/>
          <a:p>
            <a:pPr lvl="5"/>
            <a:r>
              <a:rPr lang="en-US"/>
              <a:t>Click to add Content</a:t>
            </a:r>
          </a:p>
        </p:txBody>
      </p:sp>
      <p:sp>
        <p:nvSpPr>
          <p:cNvPr id="2" name="Footer Placeholder 1">
            <a:extLst>
              <a:ext uri="{FF2B5EF4-FFF2-40B4-BE49-F238E27FC236}">
                <a16:creationId xmlns:a16="http://schemas.microsoft.com/office/drawing/2014/main" id="{31400C5E-AF2F-9185-796D-6D69DBAC121F}"/>
              </a:ext>
            </a:extLst>
          </p:cNvPr>
          <p:cNvSpPr>
            <a:spLocks noGrp="1"/>
          </p:cNvSpPr>
          <p:nvPr>
            <p:ph type="ftr" sz="quarter" idx="22"/>
          </p:nvPr>
        </p:nvSpPr>
        <p:spPr>
          <a:xfrm>
            <a:off x="126296" y="6583680"/>
            <a:ext cx="182880" cy="182880"/>
          </a:xfrm>
          <a:prstGeom prst="rect">
            <a:avLst/>
          </a:prstGeom>
        </p:spPr>
        <p:txBody>
          <a:bodyPr/>
          <a:lstStyle/>
          <a:p>
            <a:r>
              <a:rPr lang="en-US"/>
              <a:t> </a:t>
            </a:r>
          </a:p>
        </p:txBody>
      </p:sp>
      <p:sp>
        <p:nvSpPr>
          <p:cNvPr id="11" name="Slide Number Placeholder 1">
            <a:extLst>
              <a:ext uri="{FF2B5EF4-FFF2-40B4-BE49-F238E27FC236}">
                <a16:creationId xmlns:a16="http://schemas.microsoft.com/office/drawing/2014/main" id="{F29995DE-9FD5-414B-A8EC-7AA0ABBC9689}"/>
              </a:ext>
            </a:extLst>
          </p:cNvPr>
          <p:cNvSpPr>
            <a:spLocks noGrp="1"/>
          </p:cNvSpPr>
          <p:nvPr>
            <p:ph type="sldNum" sz="quarter" idx="23"/>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013475D6-4E7B-36AC-E56B-E87D727EB048}"/>
              </a:ext>
            </a:extLst>
          </p:cNvPr>
          <p:cNvSpPr>
            <a:spLocks noGrp="1"/>
          </p:cNvSpPr>
          <p:nvPr>
            <p:ph type="dt" sz="half" idx="24"/>
          </p:nvPr>
        </p:nvSpPr>
        <p:spPr/>
        <p:txBody>
          <a:bodyPr/>
          <a:lstStyle/>
          <a:p>
            <a:endParaRPr lang="en-US"/>
          </a:p>
        </p:txBody>
      </p:sp>
      <p:sp>
        <p:nvSpPr>
          <p:cNvPr id="4" name="Text Placeholder 10">
            <a:extLst>
              <a:ext uri="{FF2B5EF4-FFF2-40B4-BE49-F238E27FC236}">
                <a16:creationId xmlns:a16="http://schemas.microsoft.com/office/drawing/2014/main" id="{8810E247-3E47-92C8-A19A-0A6AB9116311}"/>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00085A86-73E8-5A5C-2ED9-87188EAEA32F}"/>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3866AB35-32E8-2B2E-73F1-644CDE1BE73F}"/>
              </a:ext>
            </a:extLst>
          </p:cNvPr>
          <p:cNvSpPr>
            <a:spLocks noGrp="1"/>
          </p:cNvSpPr>
          <p:nvPr>
            <p:ph type="body" sz="quarter" idx="25" hasCustomPrompt="1"/>
          </p:nvPr>
        </p:nvSpPr>
        <p:spPr>
          <a:xfrm>
            <a:off x="457201" y="1225550"/>
            <a:ext cx="11277600" cy="603904"/>
          </a:xfrm>
        </p:spPr>
        <p:txBody>
          <a:bodyPr/>
          <a:lstStyle/>
          <a:p>
            <a:pPr lvl="0"/>
            <a:r>
              <a:rPr lang="en-US"/>
              <a:t>Sub Title</a:t>
            </a:r>
          </a:p>
        </p:txBody>
      </p:sp>
      <p:sp>
        <p:nvSpPr>
          <p:cNvPr id="23" name="Text Placeholder 1">
            <a:extLst>
              <a:ext uri="{FF2B5EF4-FFF2-40B4-BE49-F238E27FC236}">
                <a16:creationId xmlns:a16="http://schemas.microsoft.com/office/drawing/2014/main" id="{561ADE85-3353-ED9B-66F2-A3A8CA637160}"/>
              </a:ext>
            </a:extLst>
          </p:cNvPr>
          <p:cNvSpPr>
            <a:spLocks noGrp="1"/>
          </p:cNvSpPr>
          <p:nvPr>
            <p:ph idx="1" hasCustomPrompt="1"/>
          </p:nvPr>
        </p:nvSpPr>
        <p:spPr>
          <a:xfrm>
            <a:off x="457200" y="3505201"/>
            <a:ext cx="2705100" cy="28955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4" name="Text Placeholder 2">
            <a:extLst>
              <a:ext uri="{FF2B5EF4-FFF2-40B4-BE49-F238E27FC236}">
                <a16:creationId xmlns:a16="http://schemas.microsoft.com/office/drawing/2014/main" id="{81EA8D59-1828-7E34-A312-44F705816DFC}"/>
              </a:ext>
            </a:extLst>
          </p:cNvPr>
          <p:cNvSpPr>
            <a:spLocks noGrp="1"/>
          </p:cNvSpPr>
          <p:nvPr>
            <p:ph idx="13" hasCustomPrompt="1"/>
          </p:nvPr>
        </p:nvSpPr>
        <p:spPr>
          <a:xfrm>
            <a:off x="3314700" y="3505201"/>
            <a:ext cx="2705100" cy="28955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5" name="Text Placeholder 3">
            <a:extLst>
              <a:ext uri="{FF2B5EF4-FFF2-40B4-BE49-F238E27FC236}">
                <a16:creationId xmlns:a16="http://schemas.microsoft.com/office/drawing/2014/main" id="{ACBE9505-CBD0-C704-3832-F7DCDE010018}"/>
              </a:ext>
            </a:extLst>
          </p:cNvPr>
          <p:cNvSpPr>
            <a:spLocks noGrp="1"/>
          </p:cNvSpPr>
          <p:nvPr>
            <p:ph idx="14" hasCustomPrompt="1"/>
          </p:nvPr>
        </p:nvSpPr>
        <p:spPr>
          <a:xfrm>
            <a:off x="6172200" y="3505201"/>
            <a:ext cx="2705100" cy="28955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6" name="Text Placeholder 4">
            <a:extLst>
              <a:ext uri="{FF2B5EF4-FFF2-40B4-BE49-F238E27FC236}">
                <a16:creationId xmlns:a16="http://schemas.microsoft.com/office/drawing/2014/main" id="{09C1DCD3-6C14-5936-604C-8894F42BF476}"/>
              </a:ext>
            </a:extLst>
          </p:cNvPr>
          <p:cNvSpPr>
            <a:spLocks noGrp="1"/>
          </p:cNvSpPr>
          <p:nvPr>
            <p:ph idx="16" hasCustomPrompt="1"/>
          </p:nvPr>
        </p:nvSpPr>
        <p:spPr>
          <a:xfrm>
            <a:off x="9029700" y="3505200"/>
            <a:ext cx="2705100" cy="28955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3506800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0329-Split(Light)">
    <p:bg>
      <p:bgPr>
        <a:solidFill>
          <a:schemeClr val="bg1"/>
        </a:solidFill>
        <a:effectLst/>
      </p:bgPr>
    </p:bg>
    <p:spTree>
      <p:nvGrpSpPr>
        <p:cNvPr id="1" name=""/>
        <p:cNvGrpSpPr/>
        <p:nvPr/>
      </p:nvGrpSpPr>
      <p:grpSpPr>
        <a:xfrm>
          <a:off x="0" y="0"/>
          <a:ext cx="0" cy="0"/>
          <a:chOff x="0" y="0"/>
          <a:chExt cx="0" cy="0"/>
        </a:xfrm>
      </p:grpSpPr>
      <p:sp>
        <p:nvSpPr>
          <p:cNvPr id="7" name="Text Placeholder 10">
            <a:extLst>
              <a:ext uri="{FF2B5EF4-FFF2-40B4-BE49-F238E27FC236}">
                <a16:creationId xmlns:a16="http://schemas.microsoft.com/office/drawing/2014/main" id="{F548B3D3-DA80-09AF-CAC0-AD5C5047BEC7}"/>
              </a:ext>
            </a:extLst>
          </p:cNvPr>
          <p:cNvSpPr>
            <a:spLocks noGrp="1"/>
          </p:cNvSpPr>
          <p:nvPr>
            <p:ph type="body" sz="quarter" idx="22" hasCustomPrompt="1"/>
          </p:nvPr>
        </p:nvSpPr>
        <p:spPr>
          <a:xfrm>
            <a:off x="5219767" y="1066800"/>
            <a:ext cx="6545190" cy="274287"/>
          </a:xfrm>
          <a:prstGeom prst="rect">
            <a:avLst/>
          </a:prstGeom>
        </p:spPr>
        <p:txBody>
          <a:bodyPr lIns="36576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5219700" y="1417342"/>
            <a:ext cx="6545519" cy="2103097"/>
          </a:xfrm>
        </p:spPr>
        <p:txBody>
          <a:bodyPr lIns="365760" anchor="b"/>
          <a:lstStyle>
            <a:lvl1pPr>
              <a:defRPr sz="5000"/>
            </a:lvl1pPr>
          </a:lstStyle>
          <a:p>
            <a:r>
              <a:rPr lang="en-US"/>
              <a:t>Headline Avenir Bold (50pt)</a:t>
            </a:r>
          </a:p>
        </p:txBody>
      </p:sp>
      <p:sp>
        <p:nvSpPr>
          <p:cNvPr id="6" name="Content Placeholder 1">
            <a:extLst>
              <a:ext uri="{FF2B5EF4-FFF2-40B4-BE49-F238E27FC236}">
                <a16:creationId xmlns:a16="http://schemas.microsoft.com/office/drawing/2014/main" id="{0888BB0C-238B-8B01-CFEC-C81A2417006E}"/>
              </a:ext>
            </a:extLst>
          </p:cNvPr>
          <p:cNvSpPr>
            <a:spLocks noGrp="1"/>
          </p:cNvSpPr>
          <p:nvPr>
            <p:ph sz="quarter" idx="15" hasCustomPrompt="1"/>
          </p:nvPr>
        </p:nvSpPr>
        <p:spPr>
          <a:xfrm>
            <a:off x="5219701" y="3611878"/>
            <a:ext cx="6545518" cy="2377440"/>
          </a:xfrm>
          <a:prstGeom prst="rect">
            <a:avLst/>
          </a:prstGeom>
        </p:spPr>
        <p:txBody>
          <a:bodyPr lIns="365760"/>
          <a:lstStyle>
            <a:lvl1pPr>
              <a:defRPr>
                <a:latin typeface="+mn-lt"/>
              </a:defRPr>
            </a:lvl1pPr>
          </a:lstStyle>
          <a:p>
            <a:pPr lvl="0"/>
            <a:r>
              <a:rPr lang="en-US"/>
              <a:t>Click to edit master text styles</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0" y="0"/>
            <a:ext cx="5067300" cy="6858000"/>
          </a:xfrm>
          <a:prstGeom prst="rect">
            <a:avLst/>
          </a:prstGeom>
        </p:spPr>
        <p:txBody>
          <a:bodyPr lIns="457200" tIns="457200" rIns="457200" bIns="45720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8" name="Footer Placeholder 1">
            <a:extLst>
              <a:ext uri="{FF2B5EF4-FFF2-40B4-BE49-F238E27FC236}">
                <a16:creationId xmlns:a16="http://schemas.microsoft.com/office/drawing/2014/main" id="{0C4E2221-DBF7-5EB2-42EA-43904569370F}"/>
              </a:ext>
            </a:extLst>
          </p:cNvPr>
          <p:cNvSpPr>
            <a:spLocks noGrp="1"/>
          </p:cNvSpPr>
          <p:nvPr>
            <p:ph type="ftr" sz="quarter" idx="23"/>
          </p:nvPr>
        </p:nvSpPr>
        <p:spPr/>
        <p:txBody>
          <a:bodyPr/>
          <a:lstStyle/>
          <a:p>
            <a:r>
              <a:rPr lang="en-US"/>
              <a:t> </a:t>
            </a:r>
          </a:p>
        </p:txBody>
      </p:sp>
      <p:sp>
        <p:nvSpPr>
          <p:cNvPr id="10" name="Slide Number Placeholder 1">
            <a:extLst>
              <a:ext uri="{FF2B5EF4-FFF2-40B4-BE49-F238E27FC236}">
                <a16:creationId xmlns:a16="http://schemas.microsoft.com/office/drawing/2014/main" id="{FA680B3D-3F9F-59E2-F00C-6174978C0A24}"/>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493A2008-ED7A-FD5E-A664-F49C53349EB5}"/>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2971847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0331-Split(Light)">
    <p:bg>
      <p:bgPr>
        <a:solidFill>
          <a:schemeClr val="bg1"/>
        </a:solidFill>
        <a:effectLst/>
      </p:bgPr>
    </p:bg>
    <p:spTree>
      <p:nvGrpSpPr>
        <p:cNvPr id="1" name=""/>
        <p:cNvGrpSpPr/>
        <p:nvPr/>
      </p:nvGrpSpPr>
      <p:grpSpPr>
        <a:xfrm>
          <a:off x="0" y="0"/>
          <a:ext cx="0" cy="0"/>
          <a:chOff x="0" y="0"/>
          <a:chExt cx="0" cy="0"/>
        </a:xfrm>
      </p:grpSpPr>
      <p:sp>
        <p:nvSpPr>
          <p:cNvPr id="8" name="Content Placeholder 3">
            <a:extLst>
              <a:ext uri="{FF2B5EF4-FFF2-40B4-BE49-F238E27FC236}">
                <a16:creationId xmlns:a16="http://schemas.microsoft.com/office/drawing/2014/main" id="{B5BFFA3E-D67F-AC2A-CFC2-4A022D160E23}"/>
              </a:ext>
            </a:extLst>
          </p:cNvPr>
          <p:cNvSpPr>
            <a:spLocks noGrp="1"/>
          </p:cNvSpPr>
          <p:nvPr>
            <p:ph sz="quarter" idx="18" hasCustomPrompt="1"/>
          </p:nvPr>
        </p:nvSpPr>
        <p:spPr>
          <a:xfrm>
            <a:off x="5577840" y="1417342"/>
            <a:ext cx="1005829" cy="1005829"/>
          </a:xfrm>
          <a:prstGeom prst="rect">
            <a:avLst/>
          </a:prstGeom>
        </p:spPr>
        <p:txBody>
          <a:bodyPr/>
          <a:lstStyle/>
          <a:p>
            <a:pPr lvl="5"/>
            <a:r>
              <a:rPr lang="en-US"/>
              <a:t>Click to add Content</a:t>
            </a:r>
          </a:p>
        </p:txBody>
      </p:sp>
      <p:sp>
        <p:nvSpPr>
          <p:cNvPr id="7" name="Text Placeholder 10">
            <a:extLst>
              <a:ext uri="{FF2B5EF4-FFF2-40B4-BE49-F238E27FC236}">
                <a16:creationId xmlns:a16="http://schemas.microsoft.com/office/drawing/2014/main" id="{F548B3D3-DA80-09AF-CAC0-AD5C5047BEC7}"/>
              </a:ext>
            </a:extLst>
          </p:cNvPr>
          <p:cNvSpPr>
            <a:spLocks noGrp="1"/>
          </p:cNvSpPr>
          <p:nvPr>
            <p:ph type="body" sz="quarter" idx="22" hasCustomPrompt="1"/>
          </p:nvPr>
        </p:nvSpPr>
        <p:spPr>
          <a:xfrm>
            <a:off x="5219767" y="2514610"/>
            <a:ext cx="6545190" cy="274287"/>
          </a:xfrm>
          <a:prstGeom prst="rect">
            <a:avLst/>
          </a:prstGeom>
        </p:spPr>
        <p:txBody>
          <a:bodyPr lIns="365760">
            <a:noAutofit/>
          </a:bodyPr>
          <a:lstStyle>
            <a:lvl1pPr>
              <a:spcBef>
                <a:spcPts val="0"/>
              </a:spcBef>
              <a:spcAft>
                <a:spcPts val="0"/>
              </a:spcAft>
              <a:defRPr sz="1000" b="0" i="0">
                <a:solidFill>
                  <a:schemeClr val="tx2"/>
                </a:solidFill>
                <a:latin typeface="Avenir Next Medium" panose="020B0503020202020204" pitchFamily="34" charset="0"/>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5219700" y="2865153"/>
            <a:ext cx="6545519" cy="1463040"/>
          </a:xfrm>
        </p:spPr>
        <p:txBody>
          <a:bodyPr lIns="365760" anchor="b"/>
          <a:lstStyle>
            <a:lvl1pPr>
              <a:defRPr sz="5000"/>
            </a:lvl1pPr>
          </a:lstStyle>
          <a:p>
            <a:r>
              <a:rPr lang="en-US"/>
              <a:t>Headline Avenir Bold (50pt)</a:t>
            </a:r>
          </a:p>
        </p:txBody>
      </p:sp>
      <p:sp>
        <p:nvSpPr>
          <p:cNvPr id="6" name="Content Placeholder 1">
            <a:extLst>
              <a:ext uri="{FF2B5EF4-FFF2-40B4-BE49-F238E27FC236}">
                <a16:creationId xmlns:a16="http://schemas.microsoft.com/office/drawing/2014/main" id="{0888BB0C-238B-8B01-CFEC-C81A2417006E}"/>
              </a:ext>
            </a:extLst>
          </p:cNvPr>
          <p:cNvSpPr>
            <a:spLocks noGrp="1"/>
          </p:cNvSpPr>
          <p:nvPr>
            <p:ph sz="quarter" idx="15"/>
          </p:nvPr>
        </p:nvSpPr>
        <p:spPr>
          <a:xfrm>
            <a:off x="5219701" y="4434828"/>
            <a:ext cx="6545518" cy="1554480"/>
          </a:xfrm>
          <a:prstGeom prst="rect">
            <a:avLst/>
          </a:prstGeom>
        </p:spPr>
        <p:txBody>
          <a:bodyPr lIns="365760"/>
          <a:lstStyle/>
          <a:p>
            <a:pPr lvl="0"/>
            <a:r>
              <a:rPr lang="en-US"/>
              <a:t>Click to edit Master text styles</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0" y="0"/>
            <a:ext cx="5067300" cy="6858000"/>
          </a:xfrm>
          <a:prstGeom prst="rect">
            <a:avLst/>
          </a:prstGeom>
        </p:spPr>
        <p:txBody>
          <a:bodyPr lIns="457200" tIns="457200" rIns="457200" bIns="457200"/>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Footer Placeholder 1">
            <a:extLst>
              <a:ext uri="{FF2B5EF4-FFF2-40B4-BE49-F238E27FC236}">
                <a16:creationId xmlns:a16="http://schemas.microsoft.com/office/drawing/2014/main" id="{FA705EB5-BFA7-AEE4-EECD-504540E78089}"/>
              </a:ext>
            </a:extLst>
          </p:cNvPr>
          <p:cNvSpPr>
            <a:spLocks noGrp="1"/>
          </p:cNvSpPr>
          <p:nvPr>
            <p:ph type="ftr" sz="quarter" idx="23"/>
          </p:nvPr>
        </p:nvSpPr>
        <p:spPr/>
        <p:txBody>
          <a:bodyPr/>
          <a:lstStyle/>
          <a:p>
            <a:r>
              <a:rPr lang="en-US"/>
              <a:t> </a:t>
            </a:r>
          </a:p>
        </p:txBody>
      </p:sp>
      <p:sp>
        <p:nvSpPr>
          <p:cNvPr id="11" name="Slide Number Placeholder 1">
            <a:extLst>
              <a:ext uri="{FF2B5EF4-FFF2-40B4-BE49-F238E27FC236}">
                <a16:creationId xmlns:a16="http://schemas.microsoft.com/office/drawing/2014/main" id="{A298E08F-6692-A736-1396-217A9219F471}"/>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43100ACC-EC96-F4F8-0289-5758B425E297}"/>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321406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0333-Split(Light)">
    <p:bg>
      <p:bgPr>
        <a:solidFill>
          <a:schemeClr val="bg1"/>
        </a:solidFill>
        <a:effectLst/>
      </p:bgPr>
    </p:b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1" y="0"/>
            <a:ext cx="3200400" cy="6858000"/>
          </a:xfrm>
          <a:prstGeom prst="rect">
            <a:avLst/>
          </a:prstGeom>
          <a:solidFill>
            <a:schemeClr val="bg1"/>
          </a:solidFill>
        </p:spPr>
        <p:txBody>
          <a:bodyPr lIns="457200" tIns="457200" rIns="457200" bIns="45720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8" name="Footer Placeholder 1">
            <a:extLst>
              <a:ext uri="{FF2B5EF4-FFF2-40B4-BE49-F238E27FC236}">
                <a16:creationId xmlns:a16="http://schemas.microsoft.com/office/drawing/2014/main" id="{0C4E2221-DBF7-5EB2-42EA-43904569370F}"/>
              </a:ext>
            </a:extLst>
          </p:cNvPr>
          <p:cNvSpPr>
            <a:spLocks noGrp="1"/>
          </p:cNvSpPr>
          <p:nvPr>
            <p:ph type="ftr" sz="quarter" idx="23"/>
          </p:nvPr>
        </p:nvSpPr>
        <p:spPr/>
        <p:txBody>
          <a:bodyPr/>
          <a:lstStyle/>
          <a:p>
            <a:r>
              <a:rPr lang="en-US"/>
              <a:t> </a:t>
            </a:r>
          </a:p>
        </p:txBody>
      </p:sp>
      <p:sp>
        <p:nvSpPr>
          <p:cNvPr id="10" name="Slide Number Placeholder 1">
            <a:extLst>
              <a:ext uri="{FF2B5EF4-FFF2-40B4-BE49-F238E27FC236}">
                <a16:creationId xmlns:a16="http://schemas.microsoft.com/office/drawing/2014/main" id="{FA680B3D-3F9F-59E2-F00C-6174978C0A24}"/>
              </a:ext>
            </a:extLst>
          </p:cNvPr>
          <p:cNvSpPr>
            <a:spLocks noGrp="1"/>
          </p:cNvSpPr>
          <p:nvPr>
            <p:ph type="sldNum" sz="quarter" idx="24"/>
          </p:nvPr>
        </p:nvSpPr>
        <p:spPr>
          <a:noFill/>
        </p:spPr>
        <p:txBody>
          <a:bodyPr/>
          <a:lstStyle>
            <a:lvl1pPr>
              <a:defRPr>
                <a:solidFill>
                  <a:schemeClr val="bg1"/>
                </a:solidFill>
              </a:defRPr>
            </a:lvl1pPr>
          </a:lstStyle>
          <a:p>
            <a:r>
              <a:rPr lang="en-US" sz="700" b="0" spc="0"/>
              <a:t> © 2023 NTT DATA Americas, Inc. All rights.   </a:t>
            </a:r>
            <a:fld id="{FE1DF7C7-AE50-704D-BB22-8176CCB5033A}" type="slidenum">
              <a:rPr lang="en-US" spc="0" smtClean="0"/>
              <a:pPr/>
              <a:t>‹#›</a:t>
            </a:fld>
            <a:endParaRPr lang="en-US" spc="0"/>
          </a:p>
        </p:txBody>
      </p:sp>
      <p:sp>
        <p:nvSpPr>
          <p:cNvPr id="3" name="Text Placeholder 2">
            <a:extLst>
              <a:ext uri="{FF2B5EF4-FFF2-40B4-BE49-F238E27FC236}">
                <a16:creationId xmlns:a16="http://schemas.microsoft.com/office/drawing/2014/main" id="{36DFD1EA-C472-A660-2985-0CF34B6EA6BF}"/>
              </a:ext>
            </a:extLst>
          </p:cNvPr>
          <p:cNvSpPr>
            <a:spLocks noGrp="1"/>
          </p:cNvSpPr>
          <p:nvPr>
            <p:ph idx="13" hasCustomPrompt="1"/>
          </p:nvPr>
        </p:nvSpPr>
        <p:spPr>
          <a:xfrm>
            <a:off x="3535664" y="1965977"/>
            <a:ext cx="1920263" cy="4480540"/>
          </a:xfrm>
          <a:prstGeom prst="rect">
            <a:avLst/>
          </a:prstGeom>
        </p:spPr>
        <p:txBody>
          <a:bodyPr vert="horz" lIns="0" tIns="45720" rIns="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a:t>Sub Headline 1 (24pt)</a:t>
            </a:r>
          </a:p>
          <a:p>
            <a:pPr lvl="1"/>
            <a:r>
              <a:rPr lang="en-US"/>
              <a:t>Sub Headline 2 (18pt)</a:t>
            </a:r>
          </a:p>
          <a:p>
            <a:pPr lvl="2"/>
            <a:r>
              <a:rPr lang="en-US"/>
              <a:t>Body 1 (14pt)</a:t>
            </a:r>
          </a:p>
          <a:p>
            <a:pPr lvl="3"/>
            <a:r>
              <a:rPr lang="en-US"/>
              <a:t>Bullet 1.1 (14pt)</a:t>
            </a:r>
          </a:p>
          <a:p>
            <a:pPr lvl="4"/>
            <a:r>
              <a:rPr lang="en-US"/>
              <a:t>Bullet 1.2 (14pt)</a:t>
            </a:r>
          </a:p>
          <a:p>
            <a:pPr lvl="5"/>
            <a:r>
              <a:rPr lang="en-US"/>
              <a:t>Body 2 (12pt)</a:t>
            </a:r>
          </a:p>
          <a:p>
            <a:pPr lvl="6"/>
            <a:r>
              <a:rPr lang="en-US"/>
              <a:t>Bullet 2.1 (12pt)</a:t>
            </a:r>
          </a:p>
          <a:p>
            <a:pPr lvl="7"/>
            <a:r>
              <a:rPr lang="en-US"/>
              <a:t>Bullet 2.2 (12pt)</a:t>
            </a:r>
          </a:p>
          <a:p>
            <a:pPr lvl="8"/>
            <a:endParaRPr lang="en-US"/>
          </a:p>
        </p:txBody>
      </p:sp>
      <p:sp>
        <p:nvSpPr>
          <p:cNvPr id="4" name="Text Placeholder 3">
            <a:extLst>
              <a:ext uri="{FF2B5EF4-FFF2-40B4-BE49-F238E27FC236}">
                <a16:creationId xmlns:a16="http://schemas.microsoft.com/office/drawing/2014/main" id="{773D6966-5F53-0161-F655-FA617B6952F0}"/>
              </a:ext>
            </a:extLst>
          </p:cNvPr>
          <p:cNvSpPr>
            <a:spLocks noGrp="1"/>
          </p:cNvSpPr>
          <p:nvPr>
            <p:ph idx="25" hasCustomPrompt="1"/>
          </p:nvPr>
        </p:nvSpPr>
        <p:spPr>
          <a:xfrm>
            <a:off x="5669248" y="1965978"/>
            <a:ext cx="1920263" cy="4480540"/>
          </a:xfrm>
          <a:prstGeom prst="rect">
            <a:avLst/>
          </a:prstGeom>
        </p:spPr>
        <p:txBody>
          <a:bodyPr vert="horz" lIns="0" tIns="45720" rIns="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a:t>Sub Headline 1 (24pt)</a:t>
            </a:r>
          </a:p>
          <a:p>
            <a:pPr lvl="1"/>
            <a:r>
              <a:rPr lang="en-US"/>
              <a:t>Sub Headline 2 (18pt)</a:t>
            </a:r>
          </a:p>
          <a:p>
            <a:pPr lvl="2"/>
            <a:r>
              <a:rPr lang="en-US"/>
              <a:t>Body 1</a:t>
            </a:r>
          </a:p>
          <a:p>
            <a:pPr lvl="3"/>
            <a:r>
              <a:rPr lang="en-US"/>
              <a:t>Bullet 1.1 (14pt)</a:t>
            </a:r>
          </a:p>
          <a:p>
            <a:pPr lvl="4"/>
            <a:r>
              <a:rPr lang="en-US"/>
              <a:t>Bullet 1.2 (14pt)</a:t>
            </a:r>
          </a:p>
          <a:p>
            <a:pPr lvl="5"/>
            <a:r>
              <a:rPr lang="en-US"/>
              <a:t>Body 2 (12pt)</a:t>
            </a:r>
          </a:p>
          <a:p>
            <a:pPr lvl="6"/>
            <a:r>
              <a:rPr lang="en-US"/>
              <a:t>Bullet 2.1 (12pt)</a:t>
            </a:r>
          </a:p>
          <a:p>
            <a:pPr lvl="7"/>
            <a:r>
              <a:rPr lang="en-US"/>
              <a:t>Bullet 2.2 (12pt)</a:t>
            </a:r>
          </a:p>
          <a:p>
            <a:pPr lvl="8"/>
            <a:endParaRPr lang="en-US"/>
          </a:p>
        </p:txBody>
      </p:sp>
      <p:sp>
        <p:nvSpPr>
          <p:cNvPr id="5" name="Text Placeholder 4">
            <a:extLst>
              <a:ext uri="{FF2B5EF4-FFF2-40B4-BE49-F238E27FC236}">
                <a16:creationId xmlns:a16="http://schemas.microsoft.com/office/drawing/2014/main" id="{3E7AAEBF-7E43-CCB9-20B2-A6633959E4B9}"/>
              </a:ext>
            </a:extLst>
          </p:cNvPr>
          <p:cNvSpPr>
            <a:spLocks noGrp="1"/>
          </p:cNvSpPr>
          <p:nvPr>
            <p:ph idx="16" hasCustomPrompt="1"/>
          </p:nvPr>
        </p:nvSpPr>
        <p:spPr>
          <a:xfrm>
            <a:off x="7802832" y="1965978"/>
            <a:ext cx="1920263" cy="4480540"/>
          </a:xfrm>
          <a:prstGeom prst="rect">
            <a:avLst/>
          </a:prstGeom>
        </p:spPr>
        <p:txBody>
          <a:bodyPr vert="horz" lIns="0" tIns="45720" rIns="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a:t>Sub Headline 1 (24pt)</a:t>
            </a:r>
          </a:p>
          <a:p>
            <a:pPr lvl="1"/>
            <a:r>
              <a:rPr lang="en-US"/>
              <a:t>Sub Headline 2 (18pt)</a:t>
            </a:r>
          </a:p>
          <a:p>
            <a:pPr lvl="2"/>
            <a:r>
              <a:rPr lang="en-US"/>
              <a:t>Body 1</a:t>
            </a:r>
          </a:p>
          <a:p>
            <a:pPr lvl="3"/>
            <a:r>
              <a:rPr lang="en-US"/>
              <a:t>Bullet 1.1 (14pt)</a:t>
            </a:r>
          </a:p>
          <a:p>
            <a:pPr lvl="4"/>
            <a:r>
              <a:rPr lang="en-US"/>
              <a:t>Bullet 1.2 (14pt)</a:t>
            </a:r>
          </a:p>
          <a:p>
            <a:pPr lvl="5"/>
            <a:r>
              <a:rPr lang="en-US"/>
              <a:t>Body 2 (12pt)</a:t>
            </a:r>
          </a:p>
          <a:p>
            <a:pPr lvl="6"/>
            <a:r>
              <a:rPr lang="en-US"/>
              <a:t>Bullet 2.1 (12pt)</a:t>
            </a:r>
          </a:p>
          <a:p>
            <a:pPr lvl="7"/>
            <a:r>
              <a:rPr lang="en-US"/>
              <a:t>Bullet 2.2 (12pt)</a:t>
            </a:r>
          </a:p>
          <a:p>
            <a:pPr lvl="8"/>
            <a:endParaRPr lang="en-US"/>
          </a:p>
        </p:txBody>
      </p:sp>
      <p:sp>
        <p:nvSpPr>
          <p:cNvPr id="11" name="Text Placeholder 5">
            <a:extLst>
              <a:ext uri="{FF2B5EF4-FFF2-40B4-BE49-F238E27FC236}">
                <a16:creationId xmlns:a16="http://schemas.microsoft.com/office/drawing/2014/main" id="{4B84B9A1-BBB3-375D-52C6-41CC91687318}"/>
              </a:ext>
            </a:extLst>
          </p:cNvPr>
          <p:cNvSpPr>
            <a:spLocks noGrp="1"/>
          </p:cNvSpPr>
          <p:nvPr>
            <p:ph idx="22" hasCustomPrompt="1"/>
          </p:nvPr>
        </p:nvSpPr>
        <p:spPr>
          <a:xfrm>
            <a:off x="9936415" y="1965977"/>
            <a:ext cx="1920263" cy="4480540"/>
          </a:xfrm>
          <a:prstGeom prst="rect">
            <a:avLst/>
          </a:prstGeom>
        </p:spPr>
        <p:txBody>
          <a:bodyPr vert="horz" lIns="0" tIns="45720" rIns="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a:t>Sub Headline 1 (24pt)</a:t>
            </a:r>
          </a:p>
          <a:p>
            <a:pPr lvl="1"/>
            <a:r>
              <a:rPr lang="en-US"/>
              <a:t>Sub Headline 2 (18pt)</a:t>
            </a:r>
          </a:p>
          <a:p>
            <a:pPr lvl="2"/>
            <a:r>
              <a:rPr lang="en-US"/>
              <a:t>Body 1</a:t>
            </a:r>
          </a:p>
          <a:p>
            <a:pPr lvl="3"/>
            <a:r>
              <a:rPr lang="en-US"/>
              <a:t>Bullet 1.1 (14pt)</a:t>
            </a:r>
          </a:p>
          <a:p>
            <a:pPr lvl="4"/>
            <a:r>
              <a:rPr lang="en-US"/>
              <a:t>Bullet 1.2 (14pt)</a:t>
            </a:r>
          </a:p>
          <a:p>
            <a:pPr lvl="5"/>
            <a:r>
              <a:rPr lang="en-US"/>
              <a:t>Body 2 (12pt)</a:t>
            </a:r>
          </a:p>
          <a:p>
            <a:pPr lvl="6"/>
            <a:r>
              <a:rPr lang="en-US"/>
              <a:t>Bullet 2.1 (12pt)</a:t>
            </a:r>
          </a:p>
          <a:p>
            <a:pPr lvl="7"/>
            <a:r>
              <a:rPr lang="en-US"/>
              <a:t>Bullet 2.2 (12pt)</a:t>
            </a:r>
          </a:p>
          <a:p>
            <a:pPr lvl="8"/>
            <a:endParaRPr lang="en-US"/>
          </a:p>
        </p:txBody>
      </p:sp>
      <p:sp>
        <p:nvSpPr>
          <p:cNvPr id="22" name="Title 21">
            <a:extLst>
              <a:ext uri="{FF2B5EF4-FFF2-40B4-BE49-F238E27FC236}">
                <a16:creationId xmlns:a16="http://schemas.microsoft.com/office/drawing/2014/main" id="{3390B237-4C4D-8C25-DB73-8CA10DB8C474}"/>
              </a:ext>
            </a:extLst>
          </p:cNvPr>
          <p:cNvSpPr>
            <a:spLocks noGrp="1"/>
          </p:cNvSpPr>
          <p:nvPr>
            <p:ph type="title" hasCustomPrompt="1"/>
          </p:nvPr>
        </p:nvSpPr>
        <p:spPr>
          <a:xfrm>
            <a:off x="3535707" y="411516"/>
            <a:ext cx="8320949" cy="914388"/>
          </a:xfrm>
        </p:spPr>
        <p:txBody>
          <a:bodyPr/>
          <a:lstStyle>
            <a:lvl1pPr>
              <a:defRPr>
                <a:solidFill>
                  <a:schemeClr val="tx1"/>
                </a:solidFill>
              </a:defRPr>
            </a:lvl1pPr>
          </a:lstStyle>
          <a:p>
            <a:r>
              <a:rPr lang="en-US"/>
              <a:t>Slide title</a:t>
            </a:r>
          </a:p>
        </p:txBody>
      </p:sp>
      <p:sp>
        <p:nvSpPr>
          <p:cNvPr id="24" name="Text Placeholder 23">
            <a:extLst>
              <a:ext uri="{FF2B5EF4-FFF2-40B4-BE49-F238E27FC236}">
                <a16:creationId xmlns:a16="http://schemas.microsoft.com/office/drawing/2014/main" id="{F77B6CC3-EAC4-0BC2-03C1-95566A7DE23E}"/>
              </a:ext>
            </a:extLst>
          </p:cNvPr>
          <p:cNvSpPr>
            <a:spLocks noGrp="1"/>
          </p:cNvSpPr>
          <p:nvPr>
            <p:ph type="body" sz="quarter" idx="26"/>
          </p:nvPr>
        </p:nvSpPr>
        <p:spPr>
          <a:xfrm>
            <a:off x="3535363" y="1325903"/>
            <a:ext cx="1920875" cy="5489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3">
            <a:extLst>
              <a:ext uri="{FF2B5EF4-FFF2-40B4-BE49-F238E27FC236}">
                <a16:creationId xmlns:a16="http://schemas.microsoft.com/office/drawing/2014/main" id="{1B0CFF21-70E8-46D7-C1E6-2DCB42F37CBD}"/>
              </a:ext>
            </a:extLst>
          </p:cNvPr>
          <p:cNvSpPr>
            <a:spLocks noGrp="1"/>
          </p:cNvSpPr>
          <p:nvPr>
            <p:ph type="body" sz="quarter" idx="27"/>
          </p:nvPr>
        </p:nvSpPr>
        <p:spPr>
          <a:xfrm>
            <a:off x="5669292" y="1325903"/>
            <a:ext cx="1920219" cy="5489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23">
            <a:extLst>
              <a:ext uri="{FF2B5EF4-FFF2-40B4-BE49-F238E27FC236}">
                <a16:creationId xmlns:a16="http://schemas.microsoft.com/office/drawing/2014/main" id="{BC4B4030-3152-F794-C9CB-2F30631A3F3C}"/>
              </a:ext>
            </a:extLst>
          </p:cNvPr>
          <p:cNvSpPr>
            <a:spLocks noGrp="1"/>
          </p:cNvSpPr>
          <p:nvPr>
            <p:ph type="body" sz="quarter" idx="28"/>
          </p:nvPr>
        </p:nvSpPr>
        <p:spPr>
          <a:xfrm>
            <a:off x="7802832" y="1325903"/>
            <a:ext cx="1920219" cy="5489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Text Placeholder 23">
            <a:extLst>
              <a:ext uri="{FF2B5EF4-FFF2-40B4-BE49-F238E27FC236}">
                <a16:creationId xmlns:a16="http://schemas.microsoft.com/office/drawing/2014/main" id="{857E7A00-DB56-29C1-D4C8-056CC1A3209C}"/>
              </a:ext>
            </a:extLst>
          </p:cNvPr>
          <p:cNvSpPr>
            <a:spLocks noGrp="1"/>
          </p:cNvSpPr>
          <p:nvPr>
            <p:ph type="body" sz="quarter" idx="29"/>
          </p:nvPr>
        </p:nvSpPr>
        <p:spPr>
          <a:xfrm>
            <a:off x="9936438" y="1325903"/>
            <a:ext cx="1920219" cy="5489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FB053E22-381D-85C5-1F86-03DF08921B39}"/>
              </a:ext>
            </a:extLst>
          </p:cNvPr>
          <p:cNvSpPr>
            <a:spLocks noGrp="1"/>
          </p:cNvSpPr>
          <p:nvPr>
            <p:ph type="dt" sz="half" idx="30"/>
          </p:nvPr>
        </p:nvSpPr>
        <p:spPr/>
        <p:txBody>
          <a:bodyPr/>
          <a:lstStyle/>
          <a:p>
            <a:endParaRPr lang="en-US"/>
          </a:p>
        </p:txBody>
      </p:sp>
    </p:spTree>
    <p:extLst>
      <p:ext uri="{BB962C8B-B14F-4D97-AF65-F5344CB8AC3E}">
        <p14:creationId xmlns:p14="http://schemas.microsoft.com/office/powerpoint/2010/main" val="1507397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11_Case Study">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F549113B-4F36-C4AF-39A3-1DE7B13B09BE}"/>
              </a:ext>
            </a:extLst>
          </p:cNvPr>
          <p:cNvSpPr>
            <a:spLocks noGrp="1"/>
          </p:cNvSpPr>
          <p:nvPr>
            <p:ph type="body" sz="quarter" idx="10" hasCustomPrompt="1"/>
          </p:nvPr>
        </p:nvSpPr>
        <p:spPr>
          <a:xfrm>
            <a:off x="457199" y="1981200"/>
            <a:ext cx="5568243" cy="1347788"/>
          </a:xfrm>
        </p:spPr>
        <p:txBody>
          <a:bodyPr>
            <a:noAutofit/>
          </a:bodyPr>
          <a:lstStyle>
            <a:lvl1pPr>
              <a:lnSpc>
                <a:spcPts val="1200"/>
              </a:lnSpc>
              <a:defRPr lang="en-US" sz="1200" b="0" i="0" kern="1200" dirty="0">
                <a:solidFill>
                  <a:srgbClr val="1C1B1F"/>
                </a:solidFill>
                <a:latin typeface="+mn-lt"/>
                <a:ea typeface="+mn-ea"/>
                <a:cs typeface="+mn-cs"/>
              </a:defRPr>
            </a:lvl1pPr>
          </a:lstStyle>
          <a:p>
            <a:pPr marL="0" lvl="0" indent="0" algn="l" defTabSz="914400" rtl="0" eaLnBrk="1" latinLnBrk="0" hangingPunct="1">
              <a:lnSpc>
                <a:spcPts val="2000"/>
              </a:lnSpc>
              <a:spcBef>
                <a:spcPts val="1000"/>
              </a:spcBef>
              <a:buClr>
                <a:srgbClr val="1C1B1F"/>
              </a:buClr>
              <a:buFont typeface="Wingdings" pitchFamily="2" charset="2"/>
              <a:buNone/>
            </a:pPr>
            <a:r>
              <a:rPr lang="en-US"/>
              <a:t>Here’s a body headline</a:t>
            </a:r>
          </a:p>
        </p:txBody>
      </p:sp>
      <p:sp>
        <p:nvSpPr>
          <p:cNvPr id="13" name="Title 1">
            <a:extLst>
              <a:ext uri="{FF2B5EF4-FFF2-40B4-BE49-F238E27FC236}">
                <a16:creationId xmlns:a16="http://schemas.microsoft.com/office/drawing/2014/main" id="{E90C7242-C8F0-134D-144C-9E3F4C1F4E2C}"/>
              </a:ext>
            </a:extLst>
          </p:cNvPr>
          <p:cNvSpPr>
            <a:spLocks noGrp="1"/>
          </p:cNvSpPr>
          <p:nvPr>
            <p:ph type="title"/>
          </p:nvPr>
        </p:nvSpPr>
        <p:spPr>
          <a:xfrm>
            <a:off x="457200" y="685800"/>
            <a:ext cx="5568244" cy="1189039"/>
          </a:xfrm>
        </p:spPr>
        <p:txBody>
          <a:bodyPr anchor="t"/>
          <a:lstStyle>
            <a:lvl1pPr>
              <a:lnSpc>
                <a:spcPts val="2800"/>
              </a:lnSpc>
              <a:defRPr sz="2800" b="1" i="0">
                <a:latin typeface="+mj-lt"/>
              </a:defRPr>
            </a:lvl1pPr>
          </a:lstStyle>
          <a:p>
            <a:r>
              <a:rPr lang="en-US"/>
              <a:t>Click to edit Master title style</a:t>
            </a:r>
          </a:p>
        </p:txBody>
      </p:sp>
      <p:sp>
        <p:nvSpPr>
          <p:cNvPr id="6" name="Rounded Rectangle 5">
            <a:extLst>
              <a:ext uri="{FF2B5EF4-FFF2-40B4-BE49-F238E27FC236}">
                <a16:creationId xmlns:a16="http://schemas.microsoft.com/office/drawing/2014/main" id="{1C85E13D-3C55-B459-90F3-BBBFD2E94F8C}"/>
              </a:ext>
            </a:extLst>
          </p:cNvPr>
          <p:cNvSpPr/>
          <p:nvPr userDrawn="1"/>
        </p:nvSpPr>
        <p:spPr>
          <a:xfrm>
            <a:off x="2917805" y="4249578"/>
            <a:ext cx="670264" cy="219456"/>
          </a:xfrm>
          <a:prstGeom prst="roundRect">
            <a:avLst>
              <a:gd name="adj" fmla="val 50000"/>
            </a:avLst>
          </a:prstGeom>
          <a:solidFill>
            <a:srgbClr val="F2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rgbClr val="E5E4E7"/>
                </a:solidFill>
                <a:latin typeface="+mn-lt"/>
              </a:rPr>
              <a:t>Aim</a:t>
            </a:r>
          </a:p>
        </p:txBody>
      </p:sp>
      <p:sp>
        <p:nvSpPr>
          <p:cNvPr id="7" name="Rounded Rectangle 6">
            <a:extLst>
              <a:ext uri="{FF2B5EF4-FFF2-40B4-BE49-F238E27FC236}">
                <a16:creationId xmlns:a16="http://schemas.microsoft.com/office/drawing/2014/main" id="{63E0A712-C815-0FAC-2131-69C3B5D14B4D}"/>
              </a:ext>
            </a:extLst>
          </p:cNvPr>
          <p:cNvSpPr/>
          <p:nvPr userDrawn="1"/>
        </p:nvSpPr>
        <p:spPr>
          <a:xfrm>
            <a:off x="3662025" y="4249578"/>
            <a:ext cx="670264" cy="219456"/>
          </a:xfrm>
          <a:prstGeom prst="roundRect">
            <a:avLst>
              <a:gd name="adj" fmla="val 50000"/>
            </a:avLst>
          </a:prstGeom>
          <a:solidFill>
            <a:srgbClr val="F2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rgbClr val="E5E4E7"/>
                </a:solidFill>
                <a:latin typeface="+mn-lt"/>
              </a:rPr>
              <a:t>Engage</a:t>
            </a:r>
          </a:p>
        </p:txBody>
      </p:sp>
      <p:sp>
        <p:nvSpPr>
          <p:cNvPr id="9" name="Rounded Rectangle 8">
            <a:extLst>
              <a:ext uri="{FF2B5EF4-FFF2-40B4-BE49-F238E27FC236}">
                <a16:creationId xmlns:a16="http://schemas.microsoft.com/office/drawing/2014/main" id="{FB97131D-D437-2E25-8DB7-D04619A2B68F}"/>
              </a:ext>
            </a:extLst>
          </p:cNvPr>
          <p:cNvSpPr/>
          <p:nvPr userDrawn="1"/>
        </p:nvSpPr>
        <p:spPr>
          <a:xfrm>
            <a:off x="4406292" y="4249578"/>
            <a:ext cx="670264" cy="219456"/>
          </a:xfrm>
          <a:prstGeom prst="roundRect">
            <a:avLst>
              <a:gd name="adj" fmla="val 50000"/>
            </a:avLst>
          </a:prstGeom>
          <a:solidFill>
            <a:srgbClr val="F2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rgbClr val="E5E4E7"/>
                </a:solidFill>
                <a:latin typeface="+mn-lt"/>
              </a:rPr>
              <a:t>Grow</a:t>
            </a:r>
          </a:p>
        </p:txBody>
      </p:sp>
      <p:sp>
        <p:nvSpPr>
          <p:cNvPr id="14" name="Text Placeholder 2">
            <a:extLst>
              <a:ext uri="{FF2B5EF4-FFF2-40B4-BE49-F238E27FC236}">
                <a16:creationId xmlns:a16="http://schemas.microsoft.com/office/drawing/2014/main" id="{AD4BA5A7-51BE-FFCF-99E0-5C1061C0CF6F}"/>
              </a:ext>
            </a:extLst>
          </p:cNvPr>
          <p:cNvSpPr>
            <a:spLocks noGrp="1"/>
          </p:cNvSpPr>
          <p:nvPr>
            <p:ph type="body" sz="quarter" idx="11" hasCustomPrompt="1"/>
          </p:nvPr>
        </p:nvSpPr>
        <p:spPr>
          <a:xfrm>
            <a:off x="457200" y="4764024"/>
            <a:ext cx="1904337" cy="184527"/>
          </a:xfrm>
        </p:spPr>
        <p:txBody>
          <a:bodyPr/>
          <a:lstStyle>
            <a:lvl1pPr marL="0" indent="0" algn="l" defTabSz="914400" rtl="0" eaLnBrk="1" latinLnBrk="0" hangingPunct="1">
              <a:lnSpc>
                <a:spcPts val="1200"/>
              </a:lnSpc>
              <a:spcBef>
                <a:spcPts val="1000"/>
              </a:spcBef>
              <a:buClr>
                <a:srgbClr val="1C1B1F"/>
              </a:buClr>
              <a:buFont typeface="Wingdings" pitchFamily="2" charset="2"/>
              <a:buNone/>
              <a:defRPr lang="en-US" sz="1200" b="1" i="0" kern="1200" dirty="0">
                <a:solidFill>
                  <a:srgbClr val="1C1B1F"/>
                </a:solidFill>
                <a:latin typeface="+mn-lt"/>
                <a:ea typeface="Roboto" panose="02000000000000000000" pitchFamily="2" charset="0"/>
                <a:cs typeface="Segoe UI" panose="020B0502040204020203" pitchFamily="34" charset="0"/>
              </a:defRPr>
            </a:lvl1pPr>
          </a:lstStyle>
          <a:p>
            <a:pPr lvl="0"/>
            <a:r>
              <a:rPr lang="en-US"/>
              <a:t>What we did</a:t>
            </a:r>
          </a:p>
        </p:txBody>
      </p:sp>
      <p:sp>
        <p:nvSpPr>
          <p:cNvPr id="16" name="Text Placeholder 3">
            <a:extLst>
              <a:ext uri="{FF2B5EF4-FFF2-40B4-BE49-F238E27FC236}">
                <a16:creationId xmlns:a16="http://schemas.microsoft.com/office/drawing/2014/main" id="{BDC42A92-C401-76EC-E49A-3033A56AC5F3}"/>
              </a:ext>
            </a:extLst>
          </p:cNvPr>
          <p:cNvSpPr>
            <a:spLocks noGrp="1"/>
          </p:cNvSpPr>
          <p:nvPr>
            <p:ph type="body" sz="quarter" idx="12" hasCustomPrompt="1"/>
          </p:nvPr>
        </p:nvSpPr>
        <p:spPr>
          <a:xfrm>
            <a:off x="2743200" y="4764024"/>
            <a:ext cx="2293937" cy="184527"/>
          </a:xfrm>
        </p:spPr>
        <p:txBody>
          <a:bodyPr/>
          <a:lstStyle>
            <a:lvl1pPr marL="0" indent="0" algn="l" defTabSz="914400" rtl="0" eaLnBrk="1" latinLnBrk="0" hangingPunct="1">
              <a:lnSpc>
                <a:spcPts val="1200"/>
              </a:lnSpc>
              <a:spcBef>
                <a:spcPts val="1000"/>
              </a:spcBef>
              <a:buClr>
                <a:srgbClr val="1C1B1F"/>
              </a:buClr>
              <a:buFont typeface="Wingdings" pitchFamily="2" charset="2"/>
              <a:buNone/>
              <a:defRPr lang="en-US" sz="1200" b="1" i="0" kern="1200" dirty="0">
                <a:solidFill>
                  <a:srgbClr val="1C1B1F"/>
                </a:solidFill>
                <a:latin typeface="+mn-lt"/>
                <a:ea typeface="Roboto" panose="02000000000000000000" pitchFamily="2" charset="0"/>
                <a:cs typeface="Segoe UI" panose="020B0502040204020203" pitchFamily="34" charset="0"/>
              </a:defRPr>
            </a:lvl1pPr>
          </a:lstStyle>
          <a:p>
            <a:pPr lvl="0"/>
            <a:r>
              <a:rPr lang="en-US"/>
              <a:t>Technology used</a:t>
            </a:r>
          </a:p>
        </p:txBody>
      </p:sp>
      <p:sp>
        <p:nvSpPr>
          <p:cNvPr id="17" name="Text Placeholder 4">
            <a:extLst>
              <a:ext uri="{FF2B5EF4-FFF2-40B4-BE49-F238E27FC236}">
                <a16:creationId xmlns:a16="http://schemas.microsoft.com/office/drawing/2014/main" id="{91541B25-AC92-A167-AE20-34DD3A2AC8BF}"/>
              </a:ext>
            </a:extLst>
          </p:cNvPr>
          <p:cNvSpPr>
            <a:spLocks noGrp="1"/>
          </p:cNvSpPr>
          <p:nvPr>
            <p:ph type="body" sz="quarter" idx="13" hasCustomPrompt="1"/>
          </p:nvPr>
        </p:nvSpPr>
        <p:spPr>
          <a:xfrm>
            <a:off x="457200" y="5074920"/>
            <a:ext cx="1904337" cy="1357978"/>
          </a:xfrm>
        </p:spPr>
        <p:txBody>
          <a:bodyPr/>
          <a:lstStyle>
            <a:lvl1pPr marL="0" indent="0" algn="l" defTabSz="914400" rtl="0" eaLnBrk="1" latinLnBrk="0" hangingPunct="1">
              <a:lnSpc>
                <a:spcPts val="1200"/>
              </a:lnSpc>
              <a:spcBef>
                <a:spcPts val="1000"/>
              </a:spcBef>
              <a:spcAft>
                <a:spcPts val="0"/>
              </a:spcAft>
              <a:buClr>
                <a:srgbClr val="1C1B1F"/>
              </a:buClr>
              <a:buFont typeface="Wingdings" pitchFamily="2" charset="2"/>
              <a:buNone/>
              <a:defRPr lang="en-US" sz="1200" b="0" i="0" kern="1200" dirty="0">
                <a:solidFill>
                  <a:srgbClr val="1C1B1F"/>
                </a:solidFill>
                <a:latin typeface="+mn-lt"/>
                <a:ea typeface="Roboto" panose="02000000000000000000" pitchFamily="2" charset="0"/>
                <a:cs typeface="Segoe UI" panose="020B0502040204020203" pitchFamily="34" charset="0"/>
              </a:defRPr>
            </a:lvl1pPr>
          </a:lstStyle>
          <a:p>
            <a:pPr lvl="0"/>
            <a:r>
              <a:rPr lang="en-US"/>
              <a:t>Item 1</a:t>
            </a:r>
          </a:p>
          <a:p>
            <a:pPr lvl="0"/>
            <a:r>
              <a:rPr lang="en-US"/>
              <a:t>Item 2</a:t>
            </a:r>
          </a:p>
          <a:p>
            <a:pPr lvl="0"/>
            <a:r>
              <a:rPr lang="en-US"/>
              <a:t>Item 3</a:t>
            </a:r>
          </a:p>
          <a:p>
            <a:pPr lvl="0"/>
            <a:r>
              <a:rPr lang="en-US"/>
              <a:t>Item 4</a:t>
            </a:r>
          </a:p>
          <a:p>
            <a:pPr lvl="0"/>
            <a:r>
              <a:rPr lang="en-US"/>
              <a:t>Item 5</a:t>
            </a:r>
          </a:p>
        </p:txBody>
      </p:sp>
      <p:sp>
        <p:nvSpPr>
          <p:cNvPr id="18" name="Text Placeholder 5">
            <a:extLst>
              <a:ext uri="{FF2B5EF4-FFF2-40B4-BE49-F238E27FC236}">
                <a16:creationId xmlns:a16="http://schemas.microsoft.com/office/drawing/2014/main" id="{3AE9250D-1E69-FDC9-F01C-645A4E298A4D}"/>
              </a:ext>
            </a:extLst>
          </p:cNvPr>
          <p:cNvSpPr>
            <a:spLocks noGrp="1"/>
          </p:cNvSpPr>
          <p:nvPr>
            <p:ph type="body" sz="quarter" idx="14" hasCustomPrompt="1"/>
          </p:nvPr>
        </p:nvSpPr>
        <p:spPr>
          <a:xfrm>
            <a:off x="2743200" y="5074920"/>
            <a:ext cx="2319112" cy="1357978"/>
          </a:xfrm>
        </p:spPr>
        <p:txBody>
          <a:bodyPr wrap="square"/>
          <a:lstStyle>
            <a:lvl1pPr marL="0" indent="0" algn="l" defTabSz="914400" rtl="0" eaLnBrk="1" latinLnBrk="0" hangingPunct="1">
              <a:lnSpc>
                <a:spcPts val="1200"/>
              </a:lnSpc>
              <a:spcBef>
                <a:spcPts val="2400"/>
              </a:spcBef>
              <a:spcAft>
                <a:spcPts val="0"/>
              </a:spcAft>
              <a:buClr>
                <a:srgbClr val="1C1B1F"/>
              </a:buClr>
              <a:buFont typeface="Wingdings" pitchFamily="2" charset="2"/>
              <a:buNone/>
              <a:defRPr lang="en-US" sz="1200" b="0" i="0" kern="1200" dirty="0">
                <a:solidFill>
                  <a:srgbClr val="1C1B1F"/>
                </a:solidFill>
                <a:latin typeface="+mn-lt"/>
                <a:ea typeface="Roboto" panose="02000000000000000000" pitchFamily="2" charset="0"/>
                <a:cs typeface="Segoe UI" panose="020B0502040204020203" pitchFamily="34" charset="0"/>
              </a:defRPr>
            </a:lvl1pPr>
          </a:lstStyle>
          <a:p>
            <a:pPr marL="0" lvl="0" indent="0" algn="l" defTabSz="914400" rtl="0" eaLnBrk="1" latinLnBrk="0" hangingPunct="1">
              <a:lnSpc>
                <a:spcPts val="1200"/>
              </a:lnSpc>
              <a:spcBef>
                <a:spcPts val="1000"/>
              </a:spcBef>
              <a:buClr>
                <a:srgbClr val="1C1B1F"/>
              </a:buClr>
              <a:buFont typeface="Wingdings" pitchFamily="2" charset="2"/>
              <a:buNone/>
            </a:pPr>
            <a:r>
              <a:rPr lang="en-US"/>
              <a:t>Item 1</a:t>
            </a:r>
          </a:p>
          <a:p>
            <a:pPr marL="0" lvl="0" indent="0" algn="l" defTabSz="914400" rtl="0" eaLnBrk="1" latinLnBrk="0" hangingPunct="1">
              <a:lnSpc>
                <a:spcPts val="1200"/>
              </a:lnSpc>
              <a:spcBef>
                <a:spcPts val="1000"/>
              </a:spcBef>
              <a:buClr>
                <a:srgbClr val="1C1B1F"/>
              </a:buClr>
              <a:buFont typeface="Wingdings" pitchFamily="2" charset="2"/>
              <a:buNone/>
            </a:pPr>
            <a:r>
              <a:rPr lang="en-US"/>
              <a:t>Item 2</a:t>
            </a:r>
          </a:p>
          <a:p>
            <a:pPr marL="0" lvl="0" indent="0" algn="l" defTabSz="914400" rtl="0" eaLnBrk="1" latinLnBrk="0" hangingPunct="1">
              <a:lnSpc>
                <a:spcPts val="1200"/>
              </a:lnSpc>
              <a:spcBef>
                <a:spcPts val="1000"/>
              </a:spcBef>
              <a:buClr>
                <a:srgbClr val="1C1B1F"/>
              </a:buClr>
              <a:buFont typeface="Wingdings" pitchFamily="2" charset="2"/>
              <a:buNone/>
            </a:pPr>
            <a:r>
              <a:rPr lang="en-US"/>
              <a:t>Item 3</a:t>
            </a:r>
          </a:p>
          <a:p>
            <a:pPr marL="0" lvl="0" indent="0" algn="l" defTabSz="914400" rtl="0" eaLnBrk="1" latinLnBrk="0" hangingPunct="1">
              <a:lnSpc>
                <a:spcPts val="1200"/>
              </a:lnSpc>
              <a:spcBef>
                <a:spcPts val="1000"/>
              </a:spcBef>
              <a:buClr>
                <a:srgbClr val="1C1B1F"/>
              </a:buClr>
              <a:buFont typeface="Wingdings" pitchFamily="2" charset="2"/>
              <a:buNone/>
            </a:pPr>
            <a:r>
              <a:rPr lang="en-US"/>
              <a:t>Item 4</a:t>
            </a:r>
          </a:p>
          <a:p>
            <a:pPr marL="0" lvl="0" indent="0" algn="l" defTabSz="914400" rtl="0" eaLnBrk="1" latinLnBrk="0" hangingPunct="1">
              <a:lnSpc>
                <a:spcPts val="1200"/>
              </a:lnSpc>
              <a:spcBef>
                <a:spcPts val="1000"/>
              </a:spcBef>
              <a:buClr>
                <a:srgbClr val="1C1B1F"/>
              </a:buClr>
              <a:buFont typeface="Wingdings" pitchFamily="2" charset="2"/>
              <a:buNone/>
            </a:pPr>
            <a:r>
              <a:rPr lang="en-US"/>
              <a:t>Item 5</a:t>
            </a:r>
          </a:p>
        </p:txBody>
      </p:sp>
      <p:sp>
        <p:nvSpPr>
          <p:cNvPr id="2" name="Date Placeholder 1">
            <a:extLst>
              <a:ext uri="{FF2B5EF4-FFF2-40B4-BE49-F238E27FC236}">
                <a16:creationId xmlns:a16="http://schemas.microsoft.com/office/drawing/2014/main" id="{DEFDCD1D-65BF-4D38-2EC3-5851A34DE613}"/>
              </a:ext>
            </a:extLst>
          </p:cNvPr>
          <p:cNvSpPr>
            <a:spLocks noGrp="1"/>
          </p:cNvSpPr>
          <p:nvPr>
            <p:ph type="dt" sz="half" idx="15"/>
          </p:nvPr>
        </p:nvSpPr>
        <p:spPr/>
        <p:txBody>
          <a:bodyPr/>
          <a:lstStyle/>
          <a:p>
            <a:endParaRPr lang="en-US"/>
          </a:p>
        </p:txBody>
      </p:sp>
      <p:sp>
        <p:nvSpPr>
          <p:cNvPr id="3" name="Footer Placeholder 2">
            <a:extLst>
              <a:ext uri="{FF2B5EF4-FFF2-40B4-BE49-F238E27FC236}">
                <a16:creationId xmlns:a16="http://schemas.microsoft.com/office/drawing/2014/main" id="{E34548CF-7E50-D073-5B6D-1A37508FD431}"/>
              </a:ext>
            </a:extLst>
          </p:cNvPr>
          <p:cNvSpPr>
            <a:spLocks noGrp="1"/>
          </p:cNvSpPr>
          <p:nvPr>
            <p:ph type="ftr" sz="quarter" idx="16"/>
          </p:nvPr>
        </p:nvSpPr>
        <p:spPr/>
        <p:txBody>
          <a:bodyPr/>
          <a:lstStyle/>
          <a:p>
            <a:r>
              <a:rPr lang="en-US"/>
              <a:t> </a:t>
            </a:r>
          </a:p>
        </p:txBody>
      </p:sp>
      <p:sp>
        <p:nvSpPr>
          <p:cNvPr id="4" name="Slide Number Placeholder 3">
            <a:extLst>
              <a:ext uri="{FF2B5EF4-FFF2-40B4-BE49-F238E27FC236}">
                <a16:creationId xmlns:a16="http://schemas.microsoft.com/office/drawing/2014/main" id="{8F5665B8-96C6-9B4D-09B1-CA2BA6507E4F}"/>
              </a:ext>
            </a:extLst>
          </p:cNvPr>
          <p:cNvSpPr>
            <a:spLocks noGrp="1"/>
          </p:cNvSpPr>
          <p:nvPr>
            <p:ph type="sldNum" sz="quarter" idx="17"/>
          </p:nvPr>
        </p:nvSpPr>
        <p:spPr/>
        <p:txBody>
          <a:bodyPr/>
          <a:lstStyle/>
          <a:p>
            <a:r>
              <a:rPr lang="en-US" sz="700" b="0" spc="0"/>
              <a:t> © 2023 NTT DATA Americas, Inc. All rights.   </a:t>
            </a:r>
            <a:fld id="{FE1DF7C7-AE50-704D-BB22-8176CCB5033A}" type="slidenum">
              <a:rPr lang="en-US" spc="0" smtClean="0"/>
              <a:pPr/>
              <a:t>‹#›</a:t>
            </a:fld>
            <a:endParaRPr lang="en-US" spc="0"/>
          </a:p>
        </p:txBody>
      </p:sp>
    </p:spTree>
    <p:extLst>
      <p:ext uri="{BB962C8B-B14F-4D97-AF65-F5344CB8AC3E}">
        <p14:creationId xmlns:p14="http://schemas.microsoft.com/office/powerpoint/2010/main" val="315890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Case Study - AEG - Left Imag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EBEC5F3-BC2B-1DD7-4753-3008465768DC}"/>
              </a:ext>
            </a:extLst>
          </p:cNvPr>
          <p:cNvSpPr>
            <a:spLocks noGrp="1"/>
          </p:cNvSpPr>
          <p:nvPr>
            <p:ph type="title"/>
          </p:nvPr>
        </p:nvSpPr>
        <p:spPr>
          <a:xfrm>
            <a:off x="465454" y="457200"/>
            <a:ext cx="4754246" cy="1139788"/>
          </a:xfrm>
        </p:spPr>
        <p:txBody>
          <a:bodyPr bIns="91440" anchor="b"/>
          <a:lstStyle>
            <a:lvl1pPr>
              <a:defRPr sz="2400"/>
            </a:lvl1pPr>
          </a:lstStyle>
          <a:p>
            <a:r>
              <a:rPr lang="en-US"/>
              <a:t>Click to edit Master title style</a:t>
            </a:r>
          </a:p>
        </p:txBody>
      </p:sp>
      <p:sp>
        <p:nvSpPr>
          <p:cNvPr id="5" name="Text Placeholder 9">
            <a:extLst>
              <a:ext uri="{FF2B5EF4-FFF2-40B4-BE49-F238E27FC236}">
                <a16:creationId xmlns:a16="http://schemas.microsoft.com/office/drawing/2014/main" id="{A2F77835-486A-FE33-9AAA-6A3F7F2514DD}"/>
              </a:ext>
            </a:extLst>
          </p:cNvPr>
          <p:cNvSpPr>
            <a:spLocks noGrp="1"/>
          </p:cNvSpPr>
          <p:nvPr>
            <p:ph type="body" sz="quarter" idx="26"/>
          </p:nvPr>
        </p:nvSpPr>
        <p:spPr>
          <a:xfrm>
            <a:off x="465454" y="1828800"/>
            <a:ext cx="4754246" cy="1920240"/>
          </a:xfrm>
        </p:spPr>
        <p:txBody>
          <a:bodyPr>
            <a:noAutofit/>
          </a:bodyPr>
          <a:lstStyle>
            <a:lvl1pPr marL="12700" indent="0">
              <a:tabLst/>
              <a:defRPr/>
            </a:lvl1pPr>
            <a:lvl2pPr marL="12700" indent="0">
              <a:tabLst/>
              <a:defRPr/>
            </a:lvl2pPr>
            <a:lvl3pPr marL="12700" indent="0">
              <a:tabLst/>
              <a:defRPr/>
            </a:lvl3pPr>
            <a:lvl4pPr marL="12700" indent="0">
              <a:tabLst/>
              <a:defRPr/>
            </a:lvl4pPr>
            <a:lvl5pPr marL="12700" indent="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5">
            <a:extLst>
              <a:ext uri="{FF2B5EF4-FFF2-40B4-BE49-F238E27FC236}">
                <a16:creationId xmlns:a16="http://schemas.microsoft.com/office/drawing/2014/main" id="{6990C566-FE93-CDA4-EA62-363EEB4A26C1}"/>
              </a:ext>
            </a:extLst>
          </p:cNvPr>
          <p:cNvSpPr>
            <a:spLocks noGrp="1"/>
          </p:cNvSpPr>
          <p:nvPr>
            <p:ph type="body" sz="quarter" idx="21" hasCustomPrompt="1"/>
          </p:nvPr>
        </p:nvSpPr>
        <p:spPr>
          <a:xfrm>
            <a:off x="3749040" y="4392168"/>
            <a:ext cx="625985" cy="223152"/>
          </a:xfrm>
          <a:prstGeom prst="flowChartTerminator">
            <a:avLst/>
          </a:prstGeom>
          <a:solidFill>
            <a:srgbClr val="F6ADA2"/>
          </a:solidFill>
        </p:spPr>
        <p:txBody>
          <a:bodyPr wrap="none" lIns="0" tIns="0" rIns="0" bIns="0" anchor="ctr" anchorCtr="0">
            <a:noAutofit/>
          </a:bodyPr>
          <a:lstStyle>
            <a:lvl1pPr algn="ctr">
              <a:defRPr sz="800" b="1"/>
            </a:lvl1pPr>
          </a:lstStyle>
          <a:p>
            <a:pPr lvl="0"/>
            <a:r>
              <a:rPr lang="en-US"/>
              <a:t>Edit</a:t>
            </a:r>
          </a:p>
        </p:txBody>
      </p:sp>
      <p:sp>
        <p:nvSpPr>
          <p:cNvPr id="7" name="Text Placeholder 55">
            <a:extLst>
              <a:ext uri="{FF2B5EF4-FFF2-40B4-BE49-F238E27FC236}">
                <a16:creationId xmlns:a16="http://schemas.microsoft.com/office/drawing/2014/main" id="{AC862C04-C3EF-1B0C-615A-F7534ECBADEF}"/>
              </a:ext>
            </a:extLst>
          </p:cNvPr>
          <p:cNvSpPr>
            <a:spLocks noGrp="1"/>
          </p:cNvSpPr>
          <p:nvPr>
            <p:ph type="body" sz="quarter" idx="23" hasCustomPrompt="1"/>
          </p:nvPr>
        </p:nvSpPr>
        <p:spPr>
          <a:xfrm>
            <a:off x="3047200" y="4390501"/>
            <a:ext cx="625985" cy="223152"/>
          </a:xfrm>
          <a:prstGeom prst="flowChartTerminator">
            <a:avLst/>
          </a:prstGeom>
          <a:solidFill>
            <a:srgbClr val="B1CDDB"/>
          </a:solidFill>
        </p:spPr>
        <p:txBody>
          <a:bodyPr wrap="none" lIns="0" tIns="0" bIns="0" anchor="ctr" anchorCtr="0">
            <a:noAutofit/>
          </a:bodyPr>
          <a:lstStyle>
            <a:lvl1pPr algn="ctr">
              <a:defRPr sz="800" b="1">
                <a:solidFill>
                  <a:schemeClr val="tx1"/>
                </a:solidFill>
              </a:defRPr>
            </a:lvl1pPr>
          </a:lstStyle>
          <a:p>
            <a:pPr lvl="0"/>
            <a:r>
              <a:rPr lang="en-US"/>
              <a:t>Edit</a:t>
            </a:r>
          </a:p>
        </p:txBody>
      </p:sp>
      <p:sp>
        <p:nvSpPr>
          <p:cNvPr id="8" name="Text Placeholder 55">
            <a:extLst>
              <a:ext uri="{FF2B5EF4-FFF2-40B4-BE49-F238E27FC236}">
                <a16:creationId xmlns:a16="http://schemas.microsoft.com/office/drawing/2014/main" id="{A0781842-D551-B433-F732-B6C370F964E7}"/>
              </a:ext>
            </a:extLst>
          </p:cNvPr>
          <p:cNvSpPr>
            <a:spLocks noGrp="1"/>
          </p:cNvSpPr>
          <p:nvPr>
            <p:ph type="body" sz="quarter" idx="24" hasCustomPrompt="1"/>
          </p:nvPr>
        </p:nvSpPr>
        <p:spPr>
          <a:xfrm>
            <a:off x="4427944" y="4390501"/>
            <a:ext cx="625985" cy="223152"/>
          </a:xfrm>
          <a:prstGeom prst="flowChartTerminator">
            <a:avLst/>
          </a:prstGeom>
          <a:solidFill>
            <a:srgbClr val="E6CB1A"/>
          </a:solidFill>
        </p:spPr>
        <p:txBody>
          <a:bodyPr wrap="none" lIns="0" tIns="0" bIns="0" anchor="ctr" anchorCtr="0">
            <a:noAutofit/>
          </a:bodyPr>
          <a:lstStyle>
            <a:lvl1pPr algn="ctr">
              <a:defRPr sz="800" b="1"/>
            </a:lvl1pPr>
          </a:lstStyle>
          <a:p>
            <a:pPr lvl="0"/>
            <a:r>
              <a:rPr lang="en-US"/>
              <a:t>Edit</a:t>
            </a:r>
          </a:p>
        </p:txBody>
      </p:sp>
      <p:sp>
        <p:nvSpPr>
          <p:cNvPr id="9" name="Picture Placeholder 6">
            <a:extLst>
              <a:ext uri="{FF2B5EF4-FFF2-40B4-BE49-F238E27FC236}">
                <a16:creationId xmlns:a16="http://schemas.microsoft.com/office/drawing/2014/main" id="{676E37A9-1534-5F9C-CCC1-B74CABCD5969}"/>
              </a:ext>
            </a:extLst>
          </p:cNvPr>
          <p:cNvSpPr>
            <a:spLocks noGrp="1"/>
          </p:cNvSpPr>
          <p:nvPr>
            <p:ph type="pic" sz="quarter" idx="13" hasCustomPrompt="1"/>
          </p:nvPr>
        </p:nvSpPr>
        <p:spPr>
          <a:xfrm>
            <a:off x="457200" y="3983733"/>
            <a:ext cx="1209339" cy="629920"/>
          </a:xfrm>
          <a:prstGeom prst="rect">
            <a:avLst/>
          </a:prstGeom>
        </p:spPr>
        <p:txBody>
          <a:bodyPr/>
          <a:lstStyle/>
          <a:p>
            <a:pPr lvl="1"/>
            <a:r>
              <a:rPr lang="en-US"/>
              <a:t>Logo</a:t>
            </a:r>
          </a:p>
        </p:txBody>
      </p:sp>
      <p:cxnSp>
        <p:nvCxnSpPr>
          <p:cNvPr id="11" name="Straight Connector 10">
            <a:extLst>
              <a:ext uri="{FF2B5EF4-FFF2-40B4-BE49-F238E27FC236}">
                <a16:creationId xmlns:a16="http://schemas.microsoft.com/office/drawing/2014/main" id="{79DC1142-6A40-013B-2D23-D037FB2C40E3}"/>
              </a:ext>
            </a:extLst>
          </p:cNvPr>
          <p:cNvCxnSpPr>
            <a:cxnSpLocks/>
          </p:cNvCxnSpPr>
          <p:nvPr userDrawn="1"/>
        </p:nvCxnSpPr>
        <p:spPr>
          <a:xfrm>
            <a:off x="299682" y="4749184"/>
            <a:ext cx="4754247" cy="0"/>
          </a:xfrm>
          <a:prstGeom prst="line">
            <a:avLst/>
          </a:prstGeom>
          <a:ln>
            <a:solidFill>
              <a:schemeClr val="bg2">
                <a:lumMod val="90000"/>
              </a:schemeClr>
            </a:solidFill>
          </a:ln>
        </p:spPr>
        <p:style>
          <a:lnRef idx="1">
            <a:schemeClr val="dk1"/>
          </a:lnRef>
          <a:fillRef idx="0">
            <a:schemeClr val="dk1"/>
          </a:fillRef>
          <a:effectRef idx="0">
            <a:schemeClr val="dk1"/>
          </a:effectRef>
          <a:fontRef idx="minor">
            <a:schemeClr val="tx1"/>
          </a:fontRef>
        </p:style>
      </p:cxnSp>
      <p:sp>
        <p:nvSpPr>
          <p:cNvPr id="12" name="Text Placeholder 17">
            <a:extLst>
              <a:ext uri="{FF2B5EF4-FFF2-40B4-BE49-F238E27FC236}">
                <a16:creationId xmlns:a16="http://schemas.microsoft.com/office/drawing/2014/main" id="{18306AB3-546A-7D24-CD6C-AAD22FC448CB}"/>
              </a:ext>
            </a:extLst>
          </p:cNvPr>
          <p:cNvSpPr>
            <a:spLocks noGrp="1"/>
          </p:cNvSpPr>
          <p:nvPr>
            <p:ph type="body" sz="quarter" idx="29" hasCustomPrompt="1"/>
          </p:nvPr>
        </p:nvSpPr>
        <p:spPr>
          <a:xfrm>
            <a:off x="457200" y="4876801"/>
            <a:ext cx="2331085" cy="1524000"/>
          </a:xfrm>
        </p:spPr>
        <p:txBody>
          <a:bodyPr>
            <a:noAutofit/>
          </a:bodyPr>
          <a:lstStyle/>
          <a:p>
            <a:pPr lvl="1"/>
            <a:r>
              <a:rPr lang="en-US"/>
              <a:t>Second level</a:t>
            </a:r>
          </a:p>
          <a:p>
            <a:pPr lvl="2"/>
            <a:r>
              <a:rPr lang="en-US"/>
              <a:t>Third level</a:t>
            </a:r>
          </a:p>
          <a:p>
            <a:pPr lvl="3"/>
            <a:r>
              <a:rPr lang="en-US"/>
              <a:t>Fourth level</a:t>
            </a:r>
          </a:p>
          <a:p>
            <a:pPr lvl="4"/>
            <a:r>
              <a:rPr lang="en-US"/>
              <a:t>Fifth level</a:t>
            </a:r>
          </a:p>
        </p:txBody>
      </p:sp>
      <p:sp>
        <p:nvSpPr>
          <p:cNvPr id="13" name="Text Placeholder 17">
            <a:extLst>
              <a:ext uri="{FF2B5EF4-FFF2-40B4-BE49-F238E27FC236}">
                <a16:creationId xmlns:a16="http://schemas.microsoft.com/office/drawing/2014/main" id="{94636A2D-CE6C-4BDF-C7F5-D903FBEEAC2E}"/>
              </a:ext>
            </a:extLst>
          </p:cNvPr>
          <p:cNvSpPr>
            <a:spLocks noGrp="1"/>
          </p:cNvSpPr>
          <p:nvPr>
            <p:ph type="body" sz="quarter" idx="30" hasCustomPrompt="1"/>
          </p:nvPr>
        </p:nvSpPr>
        <p:spPr>
          <a:xfrm>
            <a:off x="2888615" y="4876801"/>
            <a:ext cx="2331085" cy="1524000"/>
          </a:xfrm>
        </p:spPr>
        <p:txBody>
          <a:bodyPr>
            <a:noAutofit/>
          </a:bodyPr>
          <a:lstStyle/>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2D3CC542-B023-5A49-AE90-FC7D610FB576}"/>
              </a:ext>
            </a:extLst>
          </p:cNvPr>
          <p:cNvSpPr>
            <a:spLocks noGrp="1"/>
          </p:cNvSpPr>
          <p:nvPr>
            <p:ph type="ftr" sz="quarter" idx="3"/>
          </p:nvPr>
        </p:nvSpPr>
        <p:spPr>
          <a:xfrm>
            <a:off x="126296" y="6583680"/>
            <a:ext cx="182880" cy="182880"/>
          </a:xfrm>
          <a:prstGeom prst="rect">
            <a:avLst/>
          </a:prstGeom>
          <a:blipFill dpi="0" rotWithShape="1">
            <a:blip r:embed="rId2">
              <a:extLst>
                <a:ext uri="{96DAC541-7B7A-43D3-8B79-37D633B846F1}">
                  <asvg:svgBlip xmlns:asvg="http://schemas.microsoft.com/office/drawing/2016/SVG/main" r:embed="rId3"/>
                </a:ext>
              </a:extLst>
            </a:blip>
            <a:srcRect/>
            <a:stretch>
              <a:fillRect/>
            </a:stretch>
          </a:blipFill>
        </p:spPr>
        <p:txBody>
          <a:bodyPr vert="horz" lIns="0" tIns="0" rIns="0" bIns="0" rtlCol="0" anchor="ctr"/>
          <a:lstStyle>
            <a:lvl1pPr algn="l">
              <a:defRPr sz="800">
                <a:solidFill>
                  <a:schemeClr val="tx1"/>
                </a:solidFill>
              </a:defRPr>
            </a:lvl1pPr>
          </a:lstStyle>
          <a:p>
            <a:r>
              <a:rPr lang="en-US"/>
              <a:t> </a:t>
            </a:r>
          </a:p>
        </p:txBody>
      </p:sp>
      <p:sp>
        <p:nvSpPr>
          <p:cNvPr id="15" name="Slide Number Placeholder 1">
            <a:extLst>
              <a:ext uri="{FF2B5EF4-FFF2-40B4-BE49-F238E27FC236}">
                <a16:creationId xmlns:a16="http://schemas.microsoft.com/office/drawing/2014/main" id="{02AF0F63-FA2B-0E98-5573-15313F034A38}"/>
              </a:ext>
            </a:extLst>
          </p:cNvPr>
          <p:cNvSpPr>
            <a:spLocks noGrp="1"/>
          </p:cNvSpPr>
          <p:nvPr>
            <p:ph type="sldNum" sz="quarter" idx="4"/>
          </p:nvPr>
        </p:nvSpPr>
        <p:spPr>
          <a:xfrm>
            <a:off x="8371767" y="6492240"/>
            <a:ext cx="3690537" cy="365760"/>
          </a:xfrm>
          <a:prstGeom prst="rect">
            <a:avLst/>
          </a:prstGeom>
          <a:noFill/>
        </p:spPr>
        <p:txBody>
          <a:bodyPr vert="horz" lIns="0" tIns="0" rIns="0" bIns="0" rtlCol="0" anchor="ctr"/>
          <a:lstStyle>
            <a:lvl1pPr algn="r">
              <a:defRPr sz="1050" b="1" spc="300">
                <a:solidFill>
                  <a:schemeClr val="tx1"/>
                </a:solidFill>
              </a:defRPr>
            </a:lvl1pPr>
          </a:lstStyle>
          <a:p>
            <a:r>
              <a:rPr lang="en-US" sz="700" b="0" spc="0"/>
              <a:t> © 2023 NTT DATA Americas, Inc. All rights.   </a:t>
            </a:r>
            <a:fld id="{FE1DF7C7-AE50-704D-BB22-8176CCB5033A}" type="slidenum">
              <a:rPr lang="en-US" spc="0" smtClean="0"/>
              <a:pPr/>
              <a:t>‹#›</a:t>
            </a:fld>
            <a:endParaRPr lang="en-US" spc="0"/>
          </a:p>
        </p:txBody>
      </p:sp>
      <p:sp>
        <p:nvSpPr>
          <p:cNvPr id="3" name="Date Placeholder 1">
            <a:extLst>
              <a:ext uri="{FF2B5EF4-FFF2-40B4-BE49-F238E27FC236}">
                <a16:creationId xmlns:a16="http://schemas.microsoft.com/office/drawing/2014/main" id="{4276583A-04F8-7807-9C03-82C9AE369C38}"/>
              </a:ext>
            </a:extLst>
          </p:cNvPr>
          <p:cNvSpPr>
            <a:spLocks noGrp="1"/>
          </p:cNvSpPr>
          <p:nvPr>
            <p:ph type="dt" sz="half" idx="31"/>
          </p:nvPr>
        </p:nvSpPr>
        <p:spPr>
          <a:xfrm>
            <a:off x="457200" y="6492875"/>
            <a:ext cx="2743200" cy="365125"/>
          </a:xfrm>
        </p:spPr>
        <p:txBody>
          <a:bodyPr/>
          <a:lstStyle/>
          <a:p>
            <a:endParaRPr lang="en-US"/>
          </a:p>
        </p:txBody>
      </p:sp>
    </p:spTree>
    <p:extLst>
      <p:ext uri="{BB962C8B-B14F-4D97-AF65-F5344CB8AC3E}">
        <p14:creationId xmlns:p14="http://schemas.microsoft.com/office/powerpoint/2010/main" val="2895358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Case Study - AEG - Left Image - BackI">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F48DBE1-67CB-14D4-7E31-BB429FEAD262}"/>
              </a:ext>
            </a:extLst>
          </p:cNvPr>
          <p:cNvSpPr>
            <a:spLocks noGrp="1"/>
          </p:cNvSpPr>
          <p:nvPr>
            <p:ph type="pic" sz="quarter" idx="31"/>
          </p:nvPr>
        </p:nvSpPr>
        <p:spPr>
          <a:xfrm>
            <a:off x="0" y="0"/>
            <a:ext cx="12192000" cy="6858000"/>
          </a:xfrm>
        </p:spPr>
        <p:txBody>
          <a:bodyPr/>
          <a:lstStyle/>
          <a:p>
            <a:endParaRPr lang="en-US"/>
          </a:p>
        </p:txBody>
      </p:sp>
      <p:sp>
        <p:nvSpPr>
          <p:cNvPr id="2" name="Footer Placeholder 1">
            <a:extLst>
              <a:ext uri="{FF2B5EF4-FFF2-40B4-BE49-F238E27FC236}">
                <a16:creationId xmlns:a16="http://schemas.microsoft.com/office/drawing/2014/main" id="{00BE25DB-8642-AB0E-302A-748C4D5EC49A}"/>
              </a:ext>
            </a:extLst>
          </p:cNvPr>
          <p:cNvSpPr>
            <a:spLocks noGrp="1"/>
          </p:cNvSpPr>
          <p:nvPr>
            <p:ph type="ftr" sz="quarter" idx="3"/>
          </p:nvPr>
        </p:nvSpPr>
        <p:spPr>
          <a:xfrm>
            <a:off x="126296" y="6583680"/>
            <a:ext cx="182880" cy="182880"/>
          </a:xfrm>
          <a:prstGeom prst="rect">
            <a:avLst/>
          </a:prstGeom>
          <a:blipFill dpi="0" rotWithShape="1">
            <a:blip r:embed="rId2">
              <a:extLst>
                <a:ext uri="{96DAC541-7B7A-43D3-8B79-37D633B846F1}">
                  <asvg:svgBlip xmlns:asvg="http://schemas.microsoft.com/office/drawing/2016/SVG/main" r:embed="rId3"/>
                </a:ext>
              </a:extLst>
            </a:blip>
            <a:srcRect/>
            <a:stretch>
              <a:fillRect/>
            </a:stretch>
          </a:blipFill>
        </p:spPr>
        <p:txBody>
          <a:bodyPr vert="horz" lIns="0" tIns="0" rIns="0" bIns="0" rtlCol="0" anchor="ctr"/>
          <a:lstStyle>
            <a:lvl1pPr algn="l">
              <a:defRPr sz="800">
                <a:solidFill>
                  <a:schemeClr val="tx1"/>
                </a:solidFill>
              </a:defRPr>
            </a:lvl1pPr>
          </a:lstStyle>
          <a:p>
            <a:r>
              <a:rPr lang="en-US"/>
              <a:t> </a:t>
            </a:r>
          </a:p>
        </p:txBody>
      </p:sp>
      <p:sp>
        <p:nvSpPr>
          <p:cNvPr id="17" name="Slide Number Placeholder 1">
            <a:extLst>
              <a:ext uri="{FF2B5EF4-FFF2-40B4-BE49-F238E27FC236}">
                <a16:creationId xmlns:a16="http://schemas.microsoft.com/office/drawing/2014/main" id="{367DA64D-8D23-A4C9-BE0D-392024D91086}"/>
              </a:ext>
            </a:extLst>
          </p:cNvPr>
          <p:cNvSpPr>
            <a:spLocks noGrp="1"/>
          </p:cNvSpPr>
          <p:nvPr>
            <p:ph type="sldNum" sz="quarter" idx="4"/>
          </p:nvPr>
        </p:nvSpPr>
        <p:spPr>
          <a:xfrm>
            <a:off x="8371767" y="6492240"/>
            <a:ext cx="3690537" cy="365760"/>
          </a:xfrm>
          <a:prstGeom prst="rect">
            <a:avLst/>
          </a:prstGeom>
          <a:noFill/>
        </p:spPr>
        <p:txBody>
          <a:bodyPr vert="horz" lIns="0" tIns="0" rIns="0" bIns="0" rtlCol="0" anchor="ctr"/>
          <a:lstStyle>
            <a:lvl1pPr algn="r">
              <a:defRPr sz="1050" b="1" spc="300">
                <a:solidFill>
                  <a:schemeClr val="tx1"/>
                </a:solidFill>
              </a:defRPr>
            </a:lvl1pPr>
          </a:lstStyle>
          <a:p>
            <a:r>
              <a:rPr lang="en-US" sz="700" b="0" spc="0"/>
              <a:t> © 2023 NTT DATA Americas, Inc. All rights.   </a:t>
            </a:r>
            <a:fld id="{FE1DF7C7-AE50-704D-BB22-8176CCB5033A}" type="slidenum">
              <a:rPr lang="en-US" spc="0" smtClean="0"/>
              <a:pPr/>
              <a:t>‹#›</a:t>
            </a:fld>
            <a:endParaRPr lang="en-US" spc="0"/>
          </a:p>
        </p:txBody>
      </p:sp>
      <p:sp>
        <p:nvSpPr>
          <p:cNvPr id="3" name="Title 1">
            <a:extLst>
              <a:ext uri="{FF2B5EF4-FFF2-40B4-BE49-F238E27FC236}">
                <a16:creationId xmlns:a16="http://schemas.microsoft.com/office/drawing/2014/main" id="{4F023144-6AD9-2DC0-D489-0A42C61F932A}"/>
              </a:ext>
            </a:extLst>
          </p:cNvPr>
          <p:cNvSpPr>
            <a:spLocks noGrp="1"/>
          </p:cNvSpPr>
          <p:nvPr>
            <p:ph type="title"/>
          </p:nvPr>
        </p:nvSpPr>
        <p:spPr>
          <a:xfrm>
            <a:off x="465454" y="457200"/>
            <a:ext cx="4754246" cy="1139788"/>
          </a:xfrm>
        </p:spPr>
        <p:txBody>
          <a:bodyPr bIns="91440" anchor="b"/>
          <a:lstStyle>
            <a:lvl1pPr>
              <a:defRPr sz="2400"/>
            </a:lvl1pPr>
          </a:lstStyle>
          <a:p>
            <a:r>
              <a:rPr lang="en-US"/>
              <a:t>Click to edit Master title style</a:t>
            </a:r>
          </a:p>
        </p:txBody>
      </p:sp>
      <p:sp>
        <p:nvSpPr>
          <p:cNvPr id="14" name="Text Placeholder 9">
            <a:extLst>
              <a:ext uri="{FF2B5EF4-FFF2-40B4-BE49-F238E27FC236}">
                <a16:creationId xmlns:a16="http://schemas.microsoft.com/office/drawing/2014/main" id="{F8970678-7996-9553-930F-6969A4651093}"/>
              </a:ext>
            </a:extLst>
          </p:cNvPr>
          <p:cNvSpPr>
            <a:spLocks noGrp="1"/>
          </p:cNvSpPr>
          <p:nvPr>
            <p:ph type="body" sz="quarter" idx="26"/>
          </p:nvPr>
        </p:nvSpPr>
        <p:spPr>
          <a:xfrm>
            <a:off x="465454" y="1828800"/>
            <a:ext cx="4754246" cy="1920240"/>
          </a:xfrm>
        </p:spPr>
        <p:txBody>
          <a:bodyPr>
            <a:noAutofit/>
          </a:bodyPr>
          <a:lstStyle>
            <a:lvl1pPr marL="12700" indent="0">
              <a:tabLst/>
              <a:defRPr/>
            </a:lvl1pPr>
            <a:lvl2pPr marL="12700" indent="0">
              <a:tabLst/>
              <a:defRPr/>
            </a:lvl2pPr>
            <a:lvl3pPr marL="12700" indent="0">
              <a:tabLst/>
              <a:defRPr/>
            </a:lvl3pPr>
            <a:lvl4pPr marL="12700" indent="0">
              <a:tabLst/>
              <a:defRPr/>
            </a:lvl4pPr>
            <a:lvl5pPr marL="12700" indent="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55">
            <a:extLst>
              <a:ext uri="{FF2B5EF4-FFF2-40B4-BE49-F238E27FC236}">
                <a16:creationId xmlns:a16="http://schemas.microsoft.com/office/drawing/2014/main" id="{7E00A653-E047-66D2-7735-3503861D6D56}"/>
              </a:ext>
            </a:extLst>
          </p:cNvPr>
          <p:cNvSpPr>
            <a:spLocks noGrp="1"/>
          </p:cNvSpPr>
          <p:nvPr>
            <p:ph type="body" sz="quarter" idx="21" hasCustomPrompt="1"/>
          </p:nvPr>
        </p:nvSpPr>
        <p:spPr>
          <a:xfrm>
            <a:off x="3749040" y="4392168"/>
            <a:ext cx="625985" cy="223152"/>
          </a:xfrm>
          <a:prstGeom prst="flowChartTerminator">
            <a:avLst/>
          </a:prstGeom>
          <a:solidFill>
            <a:srgbClr val="F6ADA2"/>
          </a:solidFill>
        </p:spPr>
        <p:txBody>
          <a:bodyPr wrap="none" lIns="0" tIns="0" rIns="0" bIns="0" anchor="ctr" anchorCtr="0">
            <a:noAutofit/>
          </a:bodyPr>
          <a:lstStyle>
            <a:lvl1pPr algn="ctr">
              <a:defRPr sz="800" b="1"/>
            </a:lvl1pPr>
          </a:lstStyle>
          <a:p>
            <a:pPr lvl="0"/>
            <a:r>
              <a:rPr lang="en-US"/>
              <a:t>Edit</a:t>
            </a:r>
          </a:p>
        </p:txBody>
      </p:sp>
      <p:sp>
        <p:nvSpPr>
          <p:cNvPr id="18" name="Text Placeholder 55">
            <a:extLst>
              <a:ext uri="{FF2B5EF4-FFF2-40B4-BE49-F238E27FC236}">
                <a16:creationId xmlns:a16="http://schemas.microsoft.com/office/drawing/2014/main" id="{DDD68346-6D67-0036-F23E-7C87693F4AF6}"/>
              </a:ext>
            </a:extLst>
          </p:cNvPr>
          <p:cNvSpPr>
            <a:spLocks noGrp="1"/>
          </p:cNvSpPr>
          <p:nvPr>
            <p:ph type="body" sz="quarter" idx="23" hasCustomPrompt="1"/>
          </p:nvPr>
        </p:nvSpPr>
        <p:spPr>
          <a:xfrm>
            <a:off x="3047200" y="4390501"/>
            <a:ext cx="625985" cy="223152"/>
          </a:xfrm>
          <a:prstGeom prst="flowChartTerminator">
            <a:avLst/>
          </a:prstGeom>
          <a:solidFill>
            <a:srgbClr val="B1CDDB"/>
          </a:solidFill>
        </p:spPr>
        <p:txBody>
          <a:bodyPr wrap="none" lIns="0" tIns="0" bIns="0" anchor="ctr" anchorCtr="0">
            <a:noAutofit/>
          </a:bodyPr>
          <a:lstStyle>
            <a:lvl1pPr algn="ctr">
              <a:defRPr sz="800" b="1">
                <a:solidFill>
                  <a:schemeClr val="tx1"/>
                </a:solidFill>
              </a:defRPr>
            </a:lvl1pPr>
          </a:lstStyle>
          <a:p>
            <a:pPr lvl="0"/>
            <a:r>
              <a:rPr lang="en-US"/>
              <a:t>Edit</a:t>
            </a:r>
          </a:p>
        </p:txBody>
      </p:sp>
      <p:sp>
        <p:nvSpPr>
          <p:cNvPr id="19" name="Text Placeholder 55">
            <a:extLst>
              <a:ext uri="{FF2B5EF4-FFF2-40B4-BE49-F238E27FC236}">
                <a16:creationId xmlns:a16="http://schemas.microsoft.com/office/drawing/2014/main" id="{C550086E-2AA1-40DA-27C3-01910715903F}"/>
              </a:ext>
            </a:extLst>
          </p:cNvPr>
          <p:cNvSpPr>
            <a:spLocks noGrp="1"/>
          </p:cNvSpPr>
          <p:nvPr>
            <p:ph type="body" sz="quarter" idx="24" hasCustomPrompt="1"/>
          </p:nvPr>
        </p:nvSpPr>
        <p:spPr>
          <a:xfrm>
            <a:off x="4427944" y="4390501"/>
            <a:ext cx="625985" cy="223152"/>
          </a:xfrm>
          <a:prstGeom prst="flowChartTerminator">
            <a:avLst/>
          </a:prstGeom>
          <a:solidFill>
            <a:srgbClr val="E6CB1A"/>
          </a:solidFill>
        </p:spPr>
        <p:txBody>
          <a:bodyPr wrap="none" lIns="0" tIns="0" bIns="0" anchor="ctr" anchorCtr="0">
            <a:noAutofit/>
          </a:bodyPr>
          <a:lstStyle>
            <a:lvl1pPr algn="ctr">
              <a:defRPr sz="800" b="1"/>
            </a:lvl1pPr>
          </a:lstStyle>
          <a:p>
            <a:pPr lvl="0"/>
            <a:r>
              <a:rPr lang="en-US"/>
              <a:t>Edit</a:t>
            </a:r>
          </a:p>
        </p:txBody>
      </p:sp>
      <p:sp>
        <p:nvSpPr>
          <p:cNvPr id="20" name="Picture Placeholder 6">
            <a:extLst>
              <a:ext uri="{FF2B5EF4-FFF2-40B4-BE49-F238E27FC236}">
                <a16:creationId xmlns:a16="http://schemas.microsoft.com/office/drawing/2014/main" id="{0695C17D-3A65-B3E0-BEBA-A23B4501132D}"/>
              </a:ext>
            </a:extLst>
          </p:cNvPr>
          <p:cNvSpPr>
            <a:spLocks noGrp="1"/>
          </p:cNvSpPr>
          <p:nvPr>
            <p:ph type="pic" sz="quarter" idx="13" hasCustomPrompt="1"/>
          </p:nvPr>
        </p:nvSpPr>
        <p:spPr>
          <a:xfrm>
            <a:off x="457200" y="3983733"/>
            <a:ext cx="1209339" cy="629920"/>
          </a:xfrm>
          <a:prstGeom prst="rect">
            <a:avLst/>
          </a:prstGeom>
        </p:spPr>
        <p:txBody>
          <a:bodyPr/>
          <a:lstStyle/>
          <a:p>
            <a:pPr lvl="1"/>
            <a:r>
              <a:rPr lang="en-US"/>
              <a:t>Logo</a:t>
            </a:r>
          </a:p>
        </p:txBody>
      </p:sp>
      <p:cxnSp>
        <p:nvCxnSpPr>
          <p:cNvPr id="21" name="Straight Connector 20">
            <a:extLst>
              <a:ext uri="{FF2B5EF4-FFF2-40B4-BE49-F238E27FC236}">
                <a16:creationId xmlns:a16="http://schemas.microsoft.com/office/drawing/2014/main" id="{3F3BF174-A784-5DDF-3CFD-AF5223FFF294}"/>
              </a:ext>
            </a:extLst>
          </p:cNvPr>
          <p:cNvCxnSpPr>
            <a:cxnSpLocks/>
          </p:cNvCxnSpPr>
          <p:nvPr userDrawn="1"/>
        </p:nvCxnSpPr>
        <p:spPr>
          <a:xfrm>
            <a:off x="299682" y="4749184"/>
            <a:ext cx="4754247" cy="0"/>
          </a:xfrm>
          <a:prstGeom prst="line">
            <a:avLst/>
          </a:prstGeom>
          <a:ln>
            <a:solidFill>
              <a:schemeClr val="bg2">
                <a:lumMod val="90000"/>
              </a:schemeClr>
            </a:solidFill>
          </a:ln>
        </p:spPr>
        <p:style>
          <a:lnRef idx="1">
            <a:schemeClr val="dk1"/>
          </a:lnRef>
          <a:fillRef idx="0">
            <a:schemeClr val="dk1"/>
          </a:fillRef>
          <a:effectRef idx="0">
            <a:schemeClr val="dk1"/>
          </a:effectRef>
          <a:fontRef idx="minor">
            <a:schemeClr val="tx1"/>
          </a:fontRef>
        </p:style>
      </p:cxnSp>
      <p:sp>
        <p:nvSpPr>
          <p:cNvPr id="22" name="Text Placeholder 17">
            <a:extLst>
              <a:ext uri="{FF2B5EF4-FFF2-40B4-BE49-F238E27FC236}">
                <a16:creationId xmlns:a16="http://schemas.microsoft.com/office/drawing/2014/main" id="{649766CC-FD25-69AF-3EEA-245F1CAE2B60}"/>
              </a:ext>
            </a:extLst>
          </p:cNvPr>
          <p:cNvSpPr>
            <a:spLocks noGrp="1"/>
          </p:cNvSpPr>
          <p:nvPr>
            <p:ph type="body" sz="quarter" idx="29" hasCustomPrompt="1"/>
          </p:nvPr>
        </p:nvSpPr>
        <p:spPr>
          <a:xfrm>
            <a:off x="457200" y="4876801"/>
            <a:ext cx="2331085" cy="1524000"/>
          </a:xfrm>
        </p:spPr>
        <p:txBody>
          <a:bodyPr>
            <a:noAutofit/>
          </a:bodyPr>
          <a:lstStyle/>
          <a:p>
            <a:pPr lvl="1"/>
            <a:r>
              <a:rPr lang="en-US"/>
              <a:t>Second level</a:t>
            </a:r>
          </a:p>
          <a:p>
            <a:pPr lvl="2"/>
            <a:r>
              <a:rPr lang="en-US"/>
              <a:t>Third level</a:t>
            </a:r>
          </a:p>
          <a:p>
            <a:pPr lvl="3"/>
            <a:r>
              <a:rPr lang="en-US"/>
              <a:t>Fourth level</a:t>
            </a:r>
          </a:p>
          <a:p>
            <a:pPr lvl="4"/>
            <a:r>
              <a:rPr lang="en-US"/>
              <a:t>Fifth level</a:t>
            </a:r>
          </a:p>
        </p:txBody>
      </p:sp>
      <p:sp>
        <p:nvSpPr>
          <p:cNvPr id="23" name="Text Placeholder 17">
            <a:extLst>
              <a:ext uri="{FF2B5EF4-FFF2-40B4-BE49-F238E27FC236}">
                <a16:creationId xmlns:a16="http://schemas.microsoft.com/office/drawing/2014/main" id="{0BF56072-DF50-751A-BADA-630FBBFAEC9D}"/>
              </a:ext>
            </a:extLst>
          </p:cNvPr>
          <p:cNvSpPr>
            <a:spLocks noGrp="1"/>
          </p:cNvSpPr>
          <p:nvPr>
            <p:ph type="body" sz="quarter" idx="30" hasCustomPrompt="1"/>
          </p:nvPr>
        </p:nvSpPr>
        <p:spPr>
          <a:xfrm>
            <a:off x="2888615" y="4876801"/>
            <a:ext cx="2331085" cy="1524000"/>
          </a:xfrm>
        </p:spPr>
        <p:txBody>
          <a:bodyPr>
            <a:noAutofit/>
          </a:bodyPr>
          <a:lstStyle/>
          <a:p>
            <a:pPr lvl="1"/>
            <a:r>
              <a:rPr lang="en-US"/>
              <a:t>Second level</a:t>
            </a:r>
          </a:p>
          <a:p>
            <a:pPr lvl="2"/>
            <a:r>
              <a:rPr lang="en-US"/>
              <a:t>Third level</a:t>
            </a:r>
          </a:p>
          <a:p>
            <a:pPr lvl="3"/>
            <a:r>
              <a:rPr lang="en-US"/>
              <a:t>Fourth level</a:t>
            </a:r>
          </a:p>
          <a:p>
            <a:pPr lvl="4"/>
            <a:r>
              <a:rPr lang="en-US"/>
              <a:t>Fifth level</a:t>
            </a:r>
          </a:p>
        </p:txBody>
      </p:sp>
      <p:sp>
        <p:nvSpPr>
          <p:cNvPr id="24" name="Date Placeholder 1">
            <a:extLst>
              <a:ext uri="{FF2B5EF4-FFF2-40B4-BE49-F238E27FC236}">
                <a16:creationId xmlns:a16="http://schemas.microsoft.com/office/drawing/2014/main" id="{648D7E74-0559-CCDB-E3C1-A945CCCBE089}"/>
              </a:ext>
            </a:extLst>
          </p:cNvPr>
          <p:cNvSpPr>
            <a:spLocks noGrp="1"/>
          </p:cNvSpPr>
          <p:nvPr>
            <p:ph type="dt" sz="half" idx="32"/>
          </p:nvPr>
        </p:nvSpPr>
        <p:spPr>
          <a:xfrm>
            <a:off x="457200" y="6492875"/>
            <a:ext cx="2743200" cy="365125"/>
          </a:xfrm>
        </p:spPr>
        <p:txBody>
          <a:bodyPr/>
          <a:lstStyle/>
          <a:p>
            <a:endParaRPr lang="en-US"/>
          </a:p>
        </p:txBody>
      </p:sp>
    </p:spTree>
    <p:extLst>
      <p:ext uri="{BB962C8B-B14F-4D97-AF65-F5344CB8AC3E}">
        <p14:creationId xmlns:p14="http://schemas.microsoft.com/office/powerpoint/2010/main" val="1097414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2019Nexient_Case Study opt1">
    <p:spTree>
      <p:nvGrpSpPr>
        <p:cNvPr id="1" name=""/>
        <p:cNvGrpSpPr/>
        <p:nvPr/>
      </p:nvGrpSpPr>
      <p:grpSpPr>
        <a:xfrm>
          <a:off x="0" y="0"/>
          <a:ext cx="0" cy="0"/>
          <a:chOff x="0" y="0"/>
          <a:chExt cx="0" cy="0"/>
        </a:xfrm>
      </p:grpSpPr>
      <p:sp>
        <p:nvSpPr>
          <p:cNvPr id="2" name="Round Single Corner Rectangle 1">
            <a:extLst>
              <a:ext uri="{FF2B5EF4-FFF2-40B4-BE49-F238E27FC236}">
                <a16:creationId xmlns:a16="http://schemas.microsoft.com/office/drawing/2014/main" id="{92599C10-FEFA-52ED-8309-05695BFD71C5}"/>
              </a:ext>
            </a:extLst>
          </p:cNvPr>
          <p:cNvSpPr/>
          <p:nvPr userDrawn="1"/>
        </p:nvSpPr>
        <p:spPr>
          <a:xfrm flipV="1">
            <a:off x="1" y="0"/>
            <a:ext cx="4273550" cy="6858000"/>
          </a:xfrm>
          <a:prstGeom prst="round1Rect">
            <a:avLst>
              <a:gd name="adj" fmla="val 940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D4E6D"/>
              </a:solidFill>
            </a:endParaRPr>
          </a:p>
        </p:txBody>
      </p:sp>
      <p:sp>
        <p:nvSpPr>
          <p:cNvPr id="3" name="Picture Placeholder 2">
            <a:extLst>
              <a:ext uri="{FF2B5EF4-FFF2-40B4-BE49-F238E27FC236}">
                <a16:creationId xmlns:a16="http://schemas.microsoft.com/office/drawing/2014/main" id="{25FD7C68-DBBF-E64C-8CCC-0781BA303294}"/>
              </a:ext>
            </a:extLst>
          </p:cNvPr>
          <p:cNvSpPr>
            <a:spLocks noGrp="1"/>
          </p:cNvSpPr>
          <p:nvPr>
            <p:ph type="pic" sz="quarter" idx="14" hasCustomPrompt="1"/>
          </p:nvPr>
        </p:nvSpPr>
        <p:spPr>
          <a:xfrm>
            <a:off x="595480" y="963613"/>
            <a:ext cx="3351212" cy="2465387"/>
          </a:xfrm>
        </p:spPr>
        <p:txBody>
          <a:bodyPr/>
          <a:lstStyle>
            <a:lvl1pPr>
              <a:defRPr>
                <a:solidFill>
                  <a:schemeClr val="bg1"/>
                </a:solidFill>
              </a:defRPr>
            </a:lvl1pPr>
          </a:lstStyle>
          <a:p>
            <a:r>
              <a:rPr lang="en-US"/>
              <a:t>Image</a:t>
            </a:r>
          </a:p>
        </p:txBody>
      </p:sp>
      <p:sp>
        <p:nvSpPr>
          <p:cNvPr id="11" name="Text Placeholder 4">
            <a:extLst>
              <a:ext uri="{FF2B5EF4-FFF2-40B4-BE49-F238E27FC236}">
                <a16:creationId xmlns:a16="http://schemas.microsoft.com/office/drawing/2014/main" id="{B01042E9-4DE9-2945-80B9-BB72515AC7AC}"/>
              </a:ext>
            </a:extLst>
          </p:cNvPr>
          <p:cNvSpPr>
            <a:spLocks noGrp="1"/>
          </p:cNvSpPr>
          <p:nvPr>
            <p:ph type="body" sz="quarter" idx="16" hasCustomPrompt="1"/>
          </p:nvPr>
        </p:nvSpPr>
        <p:spPr>
          <a:xfrm>
            <a:off x="595480" y="4793933"/>
            <a:ext cx="3378200" cy="1073150"/>
          </a:xfrm>
        </p:spPr>
        <p:txBody>
          <a:bodyPr anchor="t" anchorCtr="0">
            <a:noAutofit/>
          </a:bodyPr>
          <a:lstStyle>
            <a:lvl1pPr marL="0" indent="0">
              <a:lnSpc>
                <a:spcPct val="120000"/>
              </a:lnSpc>
              <a:buNone/>
              <a:defRPr sz="1400" b="0">
                <a:solidFill>
                  <a:schemeClr val="bg2"/>
                </a:solidFill>
              </a:defRPr>
            </a:lvl1pPr>
          </a:lstStyle>
          <a:p>
            <a:pPr lvl="0"/>
            <a:r>
              <a:rPr lang="en-US"/>
              <a:t>Body Copy</a:t>
            </a:r>
          </a:p>
        </p:txBody>
      </p:sp>
      <p:sp>
        <p:nvSpPr>
          <p:cNvPr id="15" name="Rectangle 14">
            <a:extLst>
              <a:ext uri="{FF2B5EF4-FFF2-40B4-BE49-F238E27FC236}">
                <a16:creationId xmlns:a16="http://schemas.microsoft.com/office/drawing/2014/main" id="{16624490-CAE4-264A-B5F0-CBBE5A17137B}"/>
              </a:ext>
            </a:extLst>
          </p:cNvPr>
          <p:cNvSpPr/>
          <p:nvPr userDrawn="1"/>
        </p:nvSpPr>
        <p:spPr>
          <a:xfrm>
            <a:off x="4783755" y="832142"/>
            <a:ext cx="3186237" cy="492443"/>
          </a:xfrm>
          <a:prstGeom prst="rect">
            <a:avLst/>
          </a:prstGeom>
        </p:spPr>
        <p:txBody>
          <a:bodyPr wrap="square" lIns="0" tIns="0" rIns="0" bIns="0" anchor="t">
            <a:noAutofit/>
          </a:bodyPr>
          <a:lstStyle/>
          <a:p>
            <a:pPr fontAlgn="ctr">
              <a:lnSpc>
                <a:spcPct val="150000"/>
              </a:lnSpc>
              <a:spcAft>
                <a:spcPts val="600"/>
              </a:spcAft>
            </a:pPr>
            <a:r>
              <a:rPr lang="en-US" sz="2000" b="1">
                <a:solidFill>
                  <a:schemeClr val="tx2"/>
                </a:solidFill>
                <a:latin typeface="+mn-lt"/>
              </a:rPr>
              <a:t>Solution</a:t>
            </a:r>
            <a:endParaRPr lang="en-US" sz="2000" b="1">
              <a:solidFill>
                <a:schemeClr val="tx2"/>
              </a:solidFill>
              <a:latin typeface="+mn-lt"/>
              <a:ea typeface="+mn-lt"/>
              <a:cs typeface="+mn-lt"/>
            </a:endParaRPr>
          </a:p>
        </p:txBody>
      </p:sp>
      <p:sp>
        <p:nvSpPr>
          <p:cNvPr id="16" name="Rectangle 15">
            <a:extLst>
              <a:ext uri="{FF2B5EF4-FFF2-40B4-BE49-F238E27FC236}">
                <a16:creationId xmlns:a16="http://schemas.microsoft.com/office/drawing/2014/main" id="{0EB4A5BB-77C9-2645-B728-AC6F1D85BFD3}"/>
              </a:ext>
            </a:extLst>
          </p:cNvPr>
          <p:cNvSpPr/>
          <p:nvPr userDrawn="1"/>
        </p:nvSpPr>
        <p:spPr>
          <a:xfrm>
            <a:off x="8441356" y="832142"/>
            <a:ext cx="3293444" cy="492443"/>
          </a:xfrm>
          <a:prstGeom prst="rect">
            <a:avLst/>
          </a:prstGeom>
        </p:spPr>
        <p:txBody>
          <a:bodyPr wrap="square" lIns="0" tIns="0" rIns="0" bIns="0" anchor="t">
            <a:noAutofit/>
          </a:bodyPr>
          <a:lstStyle/>
          <a:p>
            <a:pPr fontAlgn="ctr">
              <a:lnSpc>
                <a:spcPct val="150000"/>
              </a:lnSpc>
              <a:spcAft>
                <a:spcPts val="600"/>
              </a:spcAft>
            </a:pPr>
            <a:r>
              <a:rPr lang="en-US" sz="2000" b="1">
                <a:solidFill>
                  <a:schemeClr val="tx2"/>
                </a:solidFill>
                <a:latin typeface="+mn-lt"/>
              </a:rPr>
              <a:t>Results</a:t>
            </a:r>
            <a:endParaRPr lang="en-US" sz="2000" b="1">
              <a:solidFill>
                <a:schemeClr val="tx2"/>
              </a:solidFill>
              <a:latin typeface="+mn-lt"/>
              <a:ea typeface="+mn-lt"/>
              <a:cs typeface="+mn-lt"/>
            </a:endParaRPr>
          </a:p>
        </p:txBody>
      </p:sp>
      <p:sp>
        <p:nvSpPr>
          <p:cNvPr id="18" name="Text Placeholder 17">
            <a:extLst>
              <a:ext uri="{FF2B5EF4-FFF2-40B4-BE49-F238E27FC236}">
                <a16:creationId xmlns:a16="http://schemas.microsoft.com/office/drawing/2014/main" id="{AEABFDE9-C9C4-5C46-B446-63B72C6FD508}"/>
              </a:ext>
            </a:extLst>
          </p:cNvPr>
          <p:cNvSpPr>
            <a:spLocks noGrp="1"/>
          </p:cNvSpPr>
          <p:nvPr>
            <p:ph type="body" sz="quarter" idx="17" hasCustomPrompt="1"/>
          </p:nvPr>
        </p:nvSpPr>
        <p:spPr>
          <a:xfrm>
            <a:off x="4786313" y="1446213"/>
            <a:ext cx="3290887" cy="4192587"/>
          </a:xfrm>
        </p:spPr>
        <p:txBody>
          <a:bodyPr>
            <a:noAutofit/>
          </a:bodyPr>
          <a:lstStyle>
            <a:lvl1pPr>
              <a:defRPr sz="1800"/>
            </a:lvl1pPr>
            <a:lvl2pPr>
              <a:defRPr sz="1600" b="0"/>
            </a:lvl2pPr>
            <a:lvl3pPr>
              <a:defRPr sz="1400"/>
            </a:lvl3pPr>
            <a:lvl4pPr marL="274320" indent="-182880">
              <a:buClr>
                <a:schemeClr val="tx2"/>
              </a:buClr>
              <a:buFont typeface="Arial" panose="020B0604020202020204" pitchFamily="34" charset="0"/>
              <a:buChar char="•"/>
              <a:defRPr sz="1400"/>
            </a:lvl4pPr>
            <a:lvl5pPr marL="9525" indent="0">
              <a:buNone/>
              <a:tabLst/>
              <a:defRPr sz="1200"/>
            </a:lvl5pPr>
            <a:lvl6pPr marL="274320">
              <a:defRPr sz="1200"/>
            </a:lvl6pPr>
            <a:lvl7pPr marL="0" indent="0">
              <a:buNone/>
              <a:defRPr sz="1000"/>
            </a:lvl7pPr>
            <a:lvl8pPr marL="274320">
              <a:defRPr sz="1000"/>
            </a:lvl8pPr>
          </a:lstStyle>
          <a:p>
            <a:pPr lvl="0"/>
            <a:r>
              <a:rPr lang="en-US"/>
              <a:t>Sub Headline 1 (18pt)</a:t>
            </a:r>
          </a:p>
          <a:p>
            <a:pPr lvl="1"/>
            <a:r>
              <a:rPr lang="en-US"/>
              <a:t>Sub Headline 2 (16pt)</a:t>
            </a:r>
          </a:p>
          <a:p>
            <a:pPr lvl="2"/>
            <a:r>
              <a:rPr lang="en-US"/>
              <a:t>Body 1 (14pt)</a:t>
            </a:r>
          </a:p>
          <a:p>
            <a:pPr lvl="3"/>
            <a:r>
              <a:rPr lang="en-US"/>
              <a:t>Bullet 1 (14pt)</a:t>
            </a:r>
          </a:p>
          <a:p>
            <a:pPr lvl="4"/>
            <a:r>
              <a:rPr lang="en-US"/>
              <a:t>Body 2 (12pt)</a:t>
            </a:r>
          </a:p>
          <a:p>
            <a:pPr lvl="5"/>
            <a:r>
              <a:rPr lang="en-US"/>
              <a:t>Bullet 2 (12pt)</a:t>
            </a:r>
          </a:p>
          <a:p>
            <a:pPr lvl="6"/>
            <a:r>
              <a:rPr lang="en-US"/>
              <a:t>Body 3 (10pt)</a:t>
            </a:r>
          </a:p>
          <a:p>
            <a:pPr lvl="7"/>
            <a:r>
              <a:rPr lang="en-US"/>
              <a:t>Bullet 3 (10pt)</a:t>
            </a:r>
          </a:p>
        </p:txBody>
      </p:sp>
      <p:sp>
        <p:nvSpPr>
          <p:cNvPr id="19" name="Text Placeholder 17">
            <a:extLst>
              <a:ext uri="{FF2B5EF4-FFF2-40B4-BE49-F238E27FC236}">
                <a16:creationId xmlns:a16="http://schemas.microsoft.com/office/drawing/2014/main" id="{0705B28A-D45C-274E-95C2-487164B9809E}"/>
              </a:ext>
            </a:extLst>
          </p:cNvPr>
          <p:cNvSpPr>
            <a:spLocks noGrp="1"/>
          </p:cNvSpPr>
          <p:nvPr>
            <p:ph type="body" sz="quarter" idx="18" hasCustomPrompt="1"/>
          </p:nvPr>
        </p:nvSpPr>
        <p:spPr>
          <a:xfrm>
            <a:off x="8443913" y="1446213"/>
            <a:ext cx="3290887" cy="4192587"/>
          </a:xfrm>
        </p:spPr>
        <p:txBody>
          <a:bodyPr>
            <a:noAutofit/>
          </a:bodyPr>
          <a:lstStyle>
            <a:lvl1pPr>
              <a:defRPr sz="1800"/>
            </a:lvl1pPr>
            <a:lvl2pPr>
              <a:defRPr sz="1600" b="0"/>
            </a:lvl2pPr>
            <a:lvl3pPr>
              <a:defRPr sz="1400"/>
            </a:lvl3pPr>
            <a:lvl4pPr marL="274320" indent="-182880">
              <a:buClr>
                <a:schemeClr val="tx2"/>
              </a:buClr>
              <a:buFont typeface="Arial" panose="020B0604020202020204" pitchFamily="34" charset="0"/>
              <a:buChar char="•"/>
              <a:defRPr sz="1400"/>
            </a:lvl4pPr>
            <a:lvl5pPr marL="0" indent="0">
              <a:buNone/>
              <a:defRPr sz="1200"/>
            </a:lvl5pPr>
            <a:lvl6pPr marL="274320">
              <a:defRPr sz="1200"/>
            </a:lvl6pPr>
            <a:lvl7pPr marL="0" indent="0">
              <a:buNone/>
              <a:defRPr sz="1000"/>
            </a:lvl7pPr>
            <a:lvl8pPr marL="274320">
              <a:defRPr sz="1000"/>
            </a:lvl8pPr>
          </a:lstStyle>
          <a:p>
            <a:pPr lvl="0"/>
            <a:r>
              <a:rPr lang="en-US"/>
              <a:t>Sub Headline 1 (18pt)</a:t>
            </a:r>
          </a:p>
          <a:p>
            <a:pPr lvl="1"/>
            <a:r>
              <a:rPr lang="en-US"/>
              <a:t>Sub Headline 2 (16pt)</a:t>
            </a:r>
          </a:p>
          <a:p>
            <a:pPr lvl="2"/>
            <a:r>
              <a:rPr lang="en-US"/>
              <a:t>Body 1 (14pt)</a:t>
            </a:r>
          </a:p>
          <a:p>
            <a:pPr lvl="3"/>
            <a:r>
              <a:rPr lang="en-US"/>
              <a:t>Bullet 1 (14pt)</a:t>
            </a:r>
          </a:p>
          <a:p>
            <a:pPr lvl="4"/>
            <a:r>
              <a:rPr lang="en-US"/>
              <a:t>Body 2 (12pt)</a:t>
            </a:r>
          </a:p>
          <a:p>
            <a:pPr lvl="5"/>
            <a:r>
              <a:rPr lang="en-US"/>
              <a:t>Bullet 2 (12pt)</a:t>
            </a:r>
          </a:p>
          <a:p>
            <a:pPr lvl="6"/>
            <a:r>
              <a:rPr lang="en-US"/>
              <a:t>Body 3 (10pt)</a:t>
            </a:r>
          </a:p>
          <a:p>
            <a:pPr lvl="7"/>
            <a:r>
              <a:rPr lang="en-US"/>
              <a:t>Bullet 3 (10pt)</a:t>
            </a:r>
          </a:p>
        </p:txBody>
      </p:sp>
      <p:sp>
        <p:nvSpPr>
          <p:cNvPr id="20" name="Title 19">
            <a:extLst>
              <a:ext uri="{FF2B5EF4-FFF2-40B4-BE49-F238E27FC236}">
                <a16:creationId xmlns:a16="http://schemas.microsoft.com/office/drawing/2014/main" id="{98C5B724-2802-1F4D-AD85-45F449109913}"/>
              </a:ext>
            </a:extLst>
          </p:cNvPr>
          <p:cNvSpPr>
            <a:spLocks noGrp="1"/>
          </p:cNvSpPr>
          <p:nvPr>
            <p:ph type="title" hasCustomPrompt="1"/>
          </p:nvPr>
        </p:nvSpPr>
        <p:spPr>
          <a:xfrm>
            <a:off x="595480" y="3595754"/>
            <a:ext cx="3378200" cy="1084343"/>
          </a:xfrm>
        </p:spPr>
        <p:txBody>
          <a:bodyPr/>
          <a:lstStyle>
            <a:lvl1pPr>
              <a:defRPr sz="2400">
                <a:solidFill>
                  <a:schemeClr val="bg1"/>
                </a:solidFill>
              </a:defRPr>
            </a:lvl1pPr>
          </a:lstStyle>
          <a:p>
            <a:r>
              <a:rPr lang="en-US"/>
              <a:t>Title</a:t>
            </a:r>
          </a:p>
        </p:txBody>
      </p:sp>
      <p:sp>
        <p:nvSpPr>
          <p:cNvPr id="27" name="Text Placeholder 26">
            <a:extLst>
              <a:ext uri="{FF2B5EF4-FFF2-40B4-BE49-F238E27FC236}">
                <a16:creationId xmlns:a16="http://schemas.microsoft.com/office/drawing/2014/main" id="{D2A1CCDF-6FF2-8D41-9574-B3047D2FF222}"/>
              </a:ext>
            </a:extLst>
          </p:cNvPr>
          <p:cNvSpPr>
            <a:spLocks noGrp="1"/>
          </p:cNvSpPr>
          <p:nvPr>
            <p:ph type="body" sz="quarter" idx="19" hasCustomPrompt="1"/>
          </p:nvPr>
        </p:nvSpPr>
        <p:spPr>
          <a:xfrm>
            <a:off x="4783757" y="5791201"/>
            <a:ext cx="6149146" cy="609600"/>
          </a:xfrm>
        </p:spPr>
        <p:txBody>
          <a:bodyPr anchor="b" anchorCtr="0"/>
          <a:lstStyle>
            <a:lvl1pPr marL="0">
              <a:buNone/>
              <a:defRPr sz="1200" b="0"/>
            </a:lvl1pPr>
            <a:lvl2pPr>
              <a:buNone/>
              <a:defRPr sz="1200"/>
            </a:lvl2pPr>
            <a:lvl3pPr>
              <a:buNone/>
              <a:defRPr sz="1200"/>
            </a:lvl3pPr>
            <a:lvl4pPr>
              <a:buNone/>
              <a:defRPr sz="1200"/>
            </a:lvl4pPr>
            <a:lvl5pPr>
              <a:buNone/>
              <a:defRPr sz="1200"/>
            </a:lvl5pPr>
          </a:lstStyle>
          <a:p>
            <a:pPr lvl="0"/>
            <a:r>
              <a:rPr lang="en-US"/>
              <a:t>Tech Stack: Item 1</a:t>
            </a:r>
          </a:p>
        </p:txBody>
      </p:sp>
      <p:sp>
        <p:nvSpPr>
          <p:cNvPr id="37" name="Picture Placeholder 36">
            <a:extLst>
              <a:ext uri="{FF2B5EF4-FFF2-40B4-BE49-F238E27FC236}">
                <a16:creationId xmlns:a16="http://schemas.microsoft.com/office/drawing/2014/main" id="{1F308085-D90F-0C4F-8F31-8099EBFE69C2}"/>
              </a:ext>
            </a:extLst>
          </p:cNvPr>
          <p:cNvSpPr>
            <a:spLocks noGrp="1" noChangeAspect="1"/>
          </p:cNvSpPr>
          <p:nvPr>
            <p:ph type="pic" sz="quarter" idx="21"/>
          </p:nvPr>
        </p:nvSpPr>
        <p:spPr>
          <a:xfrm>
            <a:off x="10341508" y="365760"/>
            <a:ext cx="1393292" cy="548640"/>
          </a:xfrm>
        </p:spPr>
        <p:txBody>
          <a:bodyPr/>
          <a:lstStyle/>
          <a:p>
            <a:endParaRPr lang="en-US"/>
          </a:p>
        </p:txBody>
      </p:sp>
      <p:sp>
        <p:nvSpPr>
          <p:cNvPr id="5" name="Title 18">
            <a:extLst>
              <a:ext uri="{FF2B5EF4-FFF2-40B4-BE49-F238E27FC236}">
                <a16:creationId xmlns:a16="http://schemas.microsoft.com/office/drawing/2014/main" id="{F5191E52-112F-DAE4-8D2D-1A65AE292BF6}"/>
              </a:ext>
            </a:extLst>
          </p:cNvPr>
          <p:cNvSpPr txBox="1">
            <a:spLocks/>
          </p:cNvSpPr>
          <p:nvPr userDrawn="1"/>
        </p:nvSpPr>
        <p:spPr>
          <a:xfrm>
            <a:off x="640080" y="481500"/>
            <a:ext cx="1005840" cy="274320"/>
          </a:xfrm>
          <a:prstGeom prst="rect">
            <a:avLst/>
          </a:prstGeom>
          <a:noFill/>
        </p:spPr>
        <p:txBody>
          <a:bodyPr vert="horz" wrap="square" lIns="0" tIns="0" rIns="0" bIns="0" rtlCol="0" anchor="ctr" anchorCtr="0">
            <a:noAutofit/>
          </a:bodyPr>
          <a:lstStyle>
            <a:lvl1pPr algn="l" defTabSz="914378" rtl="0" eaLnBrk="1" latinLnBrk="0" hangingPunct="1">
              <a:lnSpc>
                <a:spcPct val="90000"/>
              </a:lnSpc>
              <a:spcBef>
                <a:spcPct val="0"/>
              </a:spcBef>
              <a:buNone/>
              <a:defRPr sz="2800" b="1" kern="1200">
                <a:solidFill>
                  <a:schemeClr val="tx2"/>
                </a:solidFill>
                <a:latin typeface="+mj-lt"/>
                <a:ea typeface="+mj-ea"/>
                <a:cs typeface="+mj-cs"/>
              </a:defRPr>
            </a:lvl1pPr>
          </a:lstStyle>
          <a:p>
            <a:r>
              <a:rPr lang="en-US" sz="1400">
                <a:solidFill>
                  <a:schemeClr val="accent3"/>
                </a:solidFill>
              </a:rPr>
              <a:t>Case Study</a:t>
            </a:r>
            <a:endParaRPr lang="en-US" sz="1400">
              <a:solidFill>
                <a:schemeClr val="accent3"/>
              </a:solidFill>
              <a:latin typeface="Corbel" panose="020B0503020204020204" pitchFamily="34" charset="0"/>
            </a:endParaRPr>
          </a:p>
        </p:txBody>
      </p:sp>
      <p:sp>
        <p:nvSpPr>
          <p:cNvPr id="6" name="Text Placeholder 32">
            <a:extLst>
              <a:ext uri="{FF2B5EF4-FFF2-40B4-BE49-F238E27FC236}">
                <a16:creationId xmlns:a16="http://schemas.microsoft.com/office/drawing/2014/main" id="{4BEFE3C6-92B1-27D7-1F15-C1E2AE9A6AA3}"/>
              </a:ext>
            </a:extLst>
          </p:cNvPr>
          <p:cNvSpPr>
            <a:spLocks noGrp="1"/>
          </p:cNvSpPr>
          <p:nvPr>
            <p:ph type="body" sz="quarter" idx="20" hasCustomPrompt="1"/>
          </p:nvPr>
        </p:nvSpPr>
        <p:spPr>
          <a:xfrm>
            <a:off x="1737360" y="481500"/>
            <a:ext cx="2194560" cy="274320"/>
          </a:xfrm>
        </p:spPr>
        <p:txBody>
          <a:bodyPr anchor="ctr" anchorCtr="0"/>
          <a:lstStyle>
            <a:lvl1pPr>
              <a:buNone/>
              <a:defRPr sz="1400">
                <a:solidFill>
                  <a:schemeClr val="bg1"/>
                </a:solidFill>
              </a:defRPr>
            </a:lvl1pPr>
          </a:lstStyle>
          <a:p>
            <a:pPr lvl="0"/>
            <a:r>
              <a:rPr lang="en-US"/>
              <a:t>| Company Name</a:t>
            </a:r>
          </a:p>
        </p:txBody>
      </p:sp>
      <p:sp>
        <p:nvSpPr>
          <p:cNvPr id="22" name="Footer Placeholder 1">
            <a:extLst>
              <a:ext uri="{FF2B5EF4-FFF2-40B4-BE49-F238E27FC236}">
                <a16:creationId xmlns:a16="http://schemas.microsoft.com/office/drawing/2014/main" id="{C295DF48-120C-CB86-4DCB-7B950287C9E2}"/>
              </a:ext>
            </a:extLst>
          </p:cNvPr>
          <p:cNvSpPr>
            <a:spLocks noGrp="1"/>
          </p:cNvSpPr>
          <p:nvPr>
            <p:ph type="ftr" sz="quarter" idx="3"/>
          </p:nvPr>
        </p:nvSpPr>
        <p:spPr>
          <a:xfrm>
            <a:off x="126296" y="6583680"/>
            <a:ext cx="182880" cy="182880"/>
          </a:xfrm>
          <a:prstGeom prst="rect">
            <a:avLst/>
          </a:prstGeom>
          <a:blipFill dpi="0" rotWithShape="1">
            <a:blip r:embed="rId2">
              <a:extLst>
                <a:ext uri="{96DAC541-7B7A-43D3-8B79-37D633B846F1}">
                  <asvg:svgBlip xmlns:asvg="http://schemas.microsoft.com/office/drawing/2016/SVG/main" r:embed="rId3"/>
                </a:ext>
              </a:extLst>
            </a:blip>
            <a:srcRect/>
            <a:stretch>
              <a:fillRect/>
            </a:stretch>
          </a:blipFill>
        </p:spPr>
        <p:txBody>
          <a:bodyPr vert="horz" lIns="0" tIns="0" rIns="0" bIns="0" rtlCol="0" anchor="ctr"/>
          <a:lstStyle>
            <a:lvl1pPr algn="l">
              <a:defRPr sz="800">
                <a:solidFill>
                  <a:schemeClr val="tx1"/>
                </a:solidFill>
              </a:defRPr>
            </a:lvl1pPr>
          </a:lstStyle>
          <a:p>
            <a:r>
              <a:rPr lang="en-US"/>
              <a:t> </a:t>
            </a:r>
          </a:p>
        </p:txBody>
      </p:sp>
      <p:sp>
        <p:nvSpPr>
          <p:cNvPr id="24" name="Slide Number Placeholder 1">
            <a:extLst>
              <a:ext uri="{FF2B5EF4-FFF2-40B4-BE49-F238E27FC236}">
                <a16:creationId xmlns:a16="http://schemas.microsoft.com/office/drawing/2014/main" id="{C528909C-9768-7EE6-0669-43377494D057}"/>
              </a:ext>
            </a:extLst>
          </p:cNvPr>
          <p:cNvSpPr>
            <a:spLocks noGrp="1"/>
          </p:cNvSpPr>
          <p:nvPr>
            <p:ph type="sldNum" sz="quarter" idx="4"/>
          </p:nvPr>
        </p:nvSpPr>
        <p:spPr>
          <a:xfrm>
            <a:off x="8371767" y="6492240"/>
            <a:ext cx="3690537" cy="365760"/>
          </a:xfrm>
          <a:prstGeom prst="rect">
            <a:avLst/>
          </a:prstGeom>
          <a:noFill/>
        </p:spPr>
        <p:txBody>
          <a:bodyPr vert="horz" lIns="0" tIns="0" rIns="0" bIns="0" rtlCol="0" anchor="ctr"/>
          <a:lstStyle>
            <a:lvl1pPr algn="r">
              <a:defRPr sz="1050" b="1" spc="300">
                <a:solidFill>
                  <a:schemeClr val="tx1"/>
                </a:solidFill>
              </a:defRPr>
            </a:lvl1pPr>
          </a:lstStyle>
          <a:p>
            <a:r>
              <a:rPr lang="en-US" sz="700" b="0" spc="0"/>
              <a:t> © 2023 NTT DATA Americas, Inc. All rights.   </a:t>
            </a:r>
            <a:fld id="{FE1DF7C7-AE50-704D-BB22-8176CCB5033A}" type="slidenum">
              <a:rPr lang="en-US" spc="0" smtClean="0"/>
              <a:pPr/>
              <a:t>‹#›</a:t>
            </a:fld>
            <a:endParaRPr lang="en-US" spc="0"/>
          </a:p>
        </p:txBody>
      </p:sp>
    </p:spTree>
    <p:extLst>
      <p:ext uri="{BB962C8B-B14F-4D97-AF65-F5344CB8AC3E}">
        <p14:creationId xmlns:p14="http://schemas.microsoft.com/office/powerpoint/2010/main" val="3075165584"/>
      </p:ext>
    </p:extLst>
  </p:cSld>
  <p:clrMapOvr>
    <a:masterClrMapping/>
  </p:clrMapOvr>
  <p:extLst>
    <p:ext uri="{DCECCB84-F9BA-43D5-87BE-67443E8EF086}">
      <p15:sldGuideLst xmlns:p15="http://schemas.microsoft.com/office/powerpoint/2012/main">
        <p15:guide id="1" orient="horz" pos="2892">
          <p15:clr>
            <a:srgbClr val="FBAE4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2019Nexient_Case Study opt2">
    <p:spTree>
      <p:nvGrpSpPr>
        <p:cNvPr id="1" name=""/>
        <p:cNvGrpSpPr/>
        <p:nvPr/>
      </p:nvGrpSpPr>
      <p:grpSpPr>
        <a:xfrm>
          <a:off x="0" y="0"/>
          <a:ext cx="0" cy="0"/>
          <a:chOff x="0" y="0"/>
          <a:chExt cx="0" cy="0"/>
        </a:xfrm>
      </p:grpSpPr>
      <p:sp>
        <p:nvSpPr>
          <p:cNvPr id="9" name="Round Single Corner Rectangle 8">
            <a:extLst>
              <a:ext uri="{FF2B5EF4-FFF2-40B4-BE49-F238E27FC236}">
                <a16:creationId xmlns:a16="http://schemas.microsoft.com/office/drawing/2014/main" id="{EBB3B118-E8F3-FA40-91CF-939B6A4852F5}"/>
              </a:ext>
            </a:extLst>
          </p:cNvPr>
          <p:cNvSpPr/>
          <p:nvPr userDrawn="1"/>
        </p:nvSpPr>
        <p:spPr>
          <a:xfrm flipV="1">
            <a:off x="0" y="0"/>
            <a:ext cx="4331523" cy="6858000"/>
          </a:xfrm>
          <a:prstGeom prst="round1Rect">
            <a:avLst>
              <a:gd name="adj" fmla="val 940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D4E6D"/>
              </a:solidFill>
            </a:endParaRPr>
          </a:p>
        </p:txBody>
      </p:sp>
      <p:sp>
        <p:nvSpPr>
          <p:cNvPr id="3" name="Picture Placeholder 2">
            <a:extLst>
              <a:ext uri="{FF2B5EF4-FFF2-40B4-BE49-F238E27FC236}">
                <a16:creationId xmlns:a16="http://schemas.microsoft.com/office/drawing/2014/main" id="{25FD7C68-DBBF-E64C-8CCC-0781BA303294}"/>
              </a:ext>
            </a:extLst>
          </p:cNvPr>
          <p:cNvSpPr>
            <a:spLocks noGrp="1"/>
          </p:cNvSpPr>
          <p:nvPr>
            <p:ph type="pic" sz="quarter" idx="14" hasCustomPrompt="1"/>
          </p:nvPr>
        </p:nvSpPr>
        <p:spPr>
          <a:xfrm>
            <a:off x="595480" y="963613"/>
            <a:ext cx="3351212" cy="2465387"/>
          </a:xfrm>
        </p:spPr>
        <p:txBody>
          <a:bodyPr/>
          <a:lstStyle>
            <a:lvl1pPr>
              <a:defRPr>
                <a:solidFill>
                  <a:schemeClr val="bg1"/>
                </a:solidFill>
              </a:defRPr>
            </a:lvl1pPr>
          </a:lstStyle>
          <a:p>
            <a:r>
              <a:rPr lang="en-US"/>
              <a:t>Logo</a:t>
            </a:r>
          </a:p>
        </p:txBody>
      </p:sp>
      <p:sp>
        <p:nvSpPr>
          <p:cNvPr id="11" name="Text Placeholder 4">
            <a:extLst>
              <a:ext uri="{FF2B5EF4-FFF2-40B4-BE49-F238E27FC236}">
                <a16:creationId xmlns:a16="http://schemas.microsoft.com/office/drawing/2014/main" id="{B01042E9-4DE9-2945-80B9-BB72515AC7AC}"/>
              </a:ext>
            </a:extLst>
          </p:cNvPr>
          <p:cNvSpPr>
            <a:spLocks noGrp="1"/>
          </p:cNvSpPr>
          <p:nvPr>
            <p:ph type="body" sz="quarter" idx="16" hasCustomPrompt="1"/>
          </p:nvPr>
        </p:nvSpPr>
        <p:spPr>
          <a:xfrm>
            <a:off x="595480" y="4793933"/>
            <a:ext cx="3378200" cy="1073150"/>
          </a:xfrm>
        </p:spPr>
        <p:txBody>
          <a:bodyPr anchor="t" anchorCtr="0">
            <a:noAutofit/>
          </a:bodyPr>
          <a:lstStyle>
            <a:lvl1pPr marL="0" indent="0">
              <a:lnSpc>
                <a:spcPct val="120000"/>
              </a:lnSpc>
              <a:buNone/>
              <a:defRPr sz="1600" b="0">
                <a:solidFill>
                  <a:schemeClr val="bg2"/>
                </a:solidFill>
              </a:defRPr>
            </a:lvl1pPr>
          </a:lstStyle>
          <a:p>
            <a:pPr lvl="0"/>
            <a:r>
              <a:rPr lang="en-US"/>
              <a:t>Body Copy</a:t>
            </a:r>
          </a:p>
        </p:txBody>
      </p:sp>
      <p:sp>
        <p:nvSpPr>
          <p:cNvPr id="15" name="Rectangle 14">
            <a:extLst>
              <a:ext uri="{FF2B5EF4-FFF2-40B4-BE49-F238E27FC236}">
                <a16:creationId xmlns:a16="http://schemas.microsoft.com/office/drawing/2014/main" id="{16624490-CAE4-264A-B5F0-CBBE5A17137B}"/>
              </a:ext>
            </a:extLst>
          </p:cNvPr>
          <p:cNvSpPr/>
          <p:nvPr userDrawn="1"/>
        </p:nvSpPr>
        <p:spPr>
          <a:xfrm>
            <a:off x="4678153" y="3518400"/>
            <a:ext cx="3291840" cy="492443"/>
          </a:xfrm>
          <a:prstGeom prst="rect">
            <a:avLst/>
          </a:prstGeom>
        </p:spPr>
        <p:txBody>
          <a:bodyPr wrap="square" lIns="0" tIns="0" rIns="0" bIns="0" anchor="t">
            <a:noAutofit/>
          </a:bodyPr>
          <a:lstStyle/>
          <a:p>
            <a:pPr fontAlgn="ctr">
              <a:lnSpc>
                <a:spcPct val="150000"/>
              </a:lnSpc>
              <a:spcAft>
                <a:spcPts val="600"/>
              </a:spcAft>
            </a:pPr>
            <a:r>
              <a:rPr lang="en-US" sz="2000" b="1">
                <a:solidFill>
                  <a:schemeClr val="tx2"/>
                </a:solidFill>
                <a:latin typeface="+mn-lt"/>
              </a:rPr>
              <a:t>Solution</a:t>
            </a:r>
            <a:endParaRPr lang="en-US" sz="2000" b="1">
              <a:solidFill>
                <a:schemeClr val="tx2"/>
              </a:solidFill>
              <a:latin typeface="+mn-lt"/>
              <a:ea typeface="+mn-lt"/>
              <a:cs typeface="+mn-lt"/>
            </a:endParaRPr>
          </a:p>
        </p:txBody>
      </p:sp>
      <p:sp>
        <p:nvSpPr>
          <p:cNvPr id="16" name="Rectangle 15">
            <a:extLst>
              <a:ext uri="{FF2B5EF4-FFF2-40B4-BE49-F238E27FC236}">
                <a16:creationId xmlns:a16="http://schemas.microsoft.com/office/drawing/2014/main" id="{0EB4A5BB-77C9-2645-B728-AC6F1D85BFD3}"/>
              </a:ext>
            </a:extLst>
          </p:cNvPr>
          <p:cNvSpPr/>
          <p:nvPr userDrawn="1"/>
        </p:nvSpPr>
        <p:spPr>
          <a:xfrm>
            <a:off x="8259691" y="3511081"/>
            <a:ext cx="3283365" cy="492443"/>
          </a:xfrm>
          <a:prstGeom prst="rect">
            <a:avLst/>
          </a:prstGeom>
        </p:spPr>
        <p:txBody>
          <a:bodyPr wrap="square" lIns="0" tIns="0" rIns="0" bIns="0" anchor="t">
            <a:noAutofit/>
          </a:bodyPr>
          <a:lstStyle/>
          <a:p>
            <a:pPr fontAlgn="ctr">
              <a:lnSpc>
                <a:spcPct val="150000"/>
              </a:lnSpc>
              <a:spcAft>
                <a:spcPts val="600"/>
              </a:spcAft>
            </a:pPr>
            <a:r>
              <a:rPr lang="en-US" sz="2000" b="1">
                <a:solidFill>
                  <a:schemeClr val="tx2"/>
                </a:solidFill>
                <a:latin typeface="+mn-lt"/>
              </a:rPr>
              <a:t>Results</a:t>
            </a:r>
            <a:endParaRPr lang="en-US" sz="2000" b="1">
              <a:solidFill>
                <a:schemeClr val="tx2"/>
              </a:solidFill>
              <a:latin typeface="+mn-lt"/>
              <a:ea typeface="+mn-lt"/>
              <a:cs typeface="+mn-lt"/>
            </a:endParaRPr>
          </a:p>
        </p:txBody>
      </p:sp>
      <p:sp>
        <p:nvSpPr>
          <p:cNvPr id="18" name="Text Placeholder 17">
            <a:extLst>
              <a:ext uri="{FF2B5EF4-FFF2-40B4-BE49-F238E27FC236}">
                <a16:creationId xmlns:a16="http://schemas.microsoft.com/office/drawing/2014/main" id="{AEABFDE9-C9C4-5C46-B446-63B72C6FD508}"/>
              </a:ext>
            </a:extLst>
          </p:cNvPr>
          <p:cNvSpPr>
            <a:spLocks noGrp="1"/>
          </p:cNvSpPr>
          <p:nvPr>
            <p:ph type="body" sz="quarter" idx="17" hasCustomPrompt="1"/>
          </p:nvPr>
        </p:nvSpPr>
        <p:spPr>
          <a:xfrm>
            <a:off x="4678363" y="4105902"/>
            <a:ext cx="3290887" cy="1595764"/>
          </a:xfrm>
        </p:spPr>
        <p:txBody>
          <a:bodyPr>
            <a:noAutofit/>
          </a:bodyPr>
          <a:lstStyle>
            <a:lvl1pPr>
              <a:defRPr sz="1800"/>
            </a:lvl1pPr>
            <a:lvl2pPr>
              <a:defRPr sz="1600"/>
            </a:lvl2pPr>
            <a:lvl3pPr>
              <a:defRPr sz="1400"/>
            </a:lvl3pPr>
            <a:lvl4pPr>
              <a:defRPr sz="1400"/>
            </a:lvl4pPr>
            <a:lvl5pPr>
              <a:defRPr sz="1200"/>
            </a:lvl5pPr>
          </a:lstStyle>
          <a:p>
            <a:pPr lvl="0"/>
            <a:r>
              <a:rPr lang="en-US"/>
              <a:t>Sub Headline 1 (18pt)</a:t>
            </a:r>
          </a:p>
          <a:p>
            <a:pPr lvl="1"/>
            <a:r>
              <a:rPr lang="en-US"/>
              <a:t>Sub Headline 2 (16pt)</a:t>
            </a:r>
          </a:p>
          <a:p>
            <a:pPr lvl="2"/>
            <a:r>
              <a:rPr lang="en-US"/>
              <a:t>Body 1 (14pt)</a:t>
            </a:r>
          </a:p>
          <a:p>
            <a:pPr lvl="3"/>
            <a:r>
              <a:rPr lang="en-US"/>
              <a:t>Bullet 1 (14pt)</a:t>
            </a:r>
          </a:p>
          <a:p>
            <a:pPr lvl="4"/>
            <a:r>
              <a:rPr lang="en-US"/>
              <a:t>Body 2 (12pt)</a:t>
            </a:r>
          </a:p>
          <a:p>
            <a:pPr lvl="5"/>
            <a:r>
              <a:rPr lang="en-US"/>
              <a:t>Bullet 2 (12pt)</a:t>
            </a:r>
          </a:p>
          <a:p>
            <a:pPr lvl="6"/>
            <a:r>
              <a:rPr lang="en-US"/>
              <a:t>Body 3 (10pt)</a:t>
            </a:r>
          </a:p>
          <a:p>
            <a:pPr lvl="7"/>
            <a:r>
              <a:rPr lang="en-US"/>
              <a:t>Bullet 3 (10pt)</a:t>
            </a:r>
          </a:p>
        </p:txBody>
      </p:sp>
      <p:sp>
        <p:nvSpPr>
          <p:cNvPr id="19" name="Text Placeholder 17">
            <a:extLst>
              <a:ext uri="{FF2B5EF4-FFF2-40B4-BE49-F238E27FC236}">
                <a16:creationId xmlns:a16="http://schemas.microsoft.com/office/drawing/2014/main" id="{0705B28A-D45C-274E-95C2-487164B9809E}"/>
              </a:ext>
            </a:extLst>
          </p:cNvPr>
          <p:cNvSpPr>
            <a:spLocks noGrp="1"/>
          </p:cNvSpPr>
          <p:nvPr>
            <p:ph type="body" sz="quarter" idx="18" hasCustomPrompt="1"/>
          </p:nvPr>
        </p:nvSpPr>
        <p:spPr>
          <a:xfrm>
            <a:off x="8255931" y="4105902"/>
            <a:ext cx="3290887" cy="1595764"/>
          </a:xfrm>
        </p:spPr>
        <p:txBody>
          <a:bodyPr>
            <a:noAutofit/>
          </a:bodyPr>
          <a:lstStyle>
            <a:lvl1pPr>
              <a:defRPr sz="1800"/>
            </a:lvl1pPr>
            <a:lvl2pPr>
              <a:defRPr sz="1600"/>
            </a:lvl2pPr>
            <a:lvl3pPr>
              <a:defRPr sz="1400"/>
            </a:lvl3pPr>
            <a:lvl4pPr>
              <a:defRPr sz="1400"/>
            </a:lvl4pPr>
            <a:lvl5pPr>
              <a:defRPr sz="1200"/>
            </a:lvl5pPr>
          </a:lstStyle>
          <a:p>
            <a:pPr lvl="0"/>
            <a:r>
              <a:rPr lang="en-US"/>
              <a:t>Sub Headline 1 (18pt)</a:t>
            </a:r>
          </a:p>
          <a:p>
            <a:pPr lvl="1"/>
            <a:r>
              <a:rPr lang="en-US"/>
              <a:t>Sub Headline 2 (16pt)</a:t>
            </a:r>
          </a:p>
          <a:p>
            <a:pPr lvl="2"/>
            <a:r>
              <a:rPr lang="en-US"/>
              <a:t>Body 1 (14pt)</a:t>
            </a:r>
          </a:p>
          <a:p>
            <a:pPr lvl="3"/>
            <a:r>
              <a:rPr lang="en-US"/>
              <a:t>Bullet 1 (14pt)</a:t>
            </a:r>
          </a:p>
          <a:p>
            <a:pPr lvl="4"/>
            <a:r>
              <a:rPr lang="en-US"/>
              <a:t>Body 2 (12pt)</a:t>
            </a:r>
          </a:p>
          <a:p>
            <a:pPr lvl="5"/>
            <a:r>
              <a:rPr lang="en-US"/>
              <a:t>Bullet 2 (12pt)</a:t>
            </a:r>
          </a:p>
          <a:p>
            <a:pPr lvl="6"/>
            <a:r>
              <a:rPr lang="en-US"/>
              <a:t>Body 3 (10pt)</a:t>
            </a:r>
          </a:p>
          <a:p>
            <a:pPr lvl="7"/>
            <a:r>
              <a:rPr lang="en-US"/>
              <a:t>Bullet 3 (10pt)</a:t>
            </a:r>
          </a:p>
        </p:txBody>
      </p:sp>
      <p:sp>
        <p:nvSpPr>
          <p:cNvPr id="20" name="Title 19">
            <a:extLst>
              <a:ext uri="{FF2B5EF4-FFF2-40B4-BE49-F238E27FC236}">
                <a16:creationId xmlns:a16="http://schemas.microsoft.com/office/drawing/2014/main" id="{98C5B724-2802-1F4D-AD85-45F449109913}"/>
              </a:ext>
            </a:extLst>
          </p:cNvPr>
          <p:cNvSpPr>
            <a:spLocks noGrp="1"/>
          </p:cNvSpPr>
          <p:nvPr>
            <p:ph type="title" hasCustomPrompt="1"/>
          </p:nvPr>
        </p:nvSpPr>
        <p:spPr>
          <a:xfrm>
            <a:off x="595480" y="3595754"/>
            <a:ext cx="3378200" cy="1084343"/>
          </a:xfrm>
        </p:spPr>
        <p:txBody>
          <a:bodyPr>
            <a:noAutofit/>
          </a:bodyPr>
          <a:lstStyle>
            <a:lvl1pPr>
              <a:defRPr sz="2400">
                <a:solidFill>
                  <a:schemeClr val="bg1"/>
                </a:solidFill>
              </a:defRPr>
            </a:lvl1pPr>
          </a:lstStyle>
          <a:p>
            <a:r>
              <a:rPr lang="en-US"/>
              <a:t>Title</a:t>
            </a:r>
          </a:p>
        </p:txBody>
      </p:sp>
      <p:sp>
        <p:nvSpPr>
          <p:cNvPr id="27" name="Text Placeholder 26">
            <a:extLst>
              <a:ext uri="{FF2B5EF4-FFF2-40B4-BE49-F238E27FC236}">
                <a16:creationId xmlns:a16="http://schemas.microsoft.com/office/drawing/2014/main" id="{D2A1CCDF-6FF2-8D41-9574-B3047D2FF222}"/>
              </a:ext>
            </a:extLst>
          </p:cNvPr>
          <p:cNvSpPr>
            <a:spLocks noGrp="1"/>
          </p:cNvSpPr>
          <p:nvPr>
            <p:ph type="body" sz="quarter" idx="19" hasCustomPrompt="1"/>
          </p:nvPr>
        </p:nvSpPr>
        <p:spPr>
          <a:xfrm>
            <a:off x="4678153" y="5760720"/>
            <a:ext cx="6254750" cy="741391"/>
          </a:xfrm>
        </p:spPr>
        <p:txBody>
          <a:bodyPr anchor="b" anchorCtr="0"/>
          <a:lstStyle>
            <a:lvl1pPr marL="0" indent="0">
              <a:buNone/>
              <a:defRPr sz="1200" b="0"/>
            </a:lvl1pPr>
            <a:lvl2pPr>
              <a:buNone/>
              <a:defRPr sz="1200"/>
            </a:lvl2pPr>
            <a:lvl3pPr>
              <a:buNone/>
              <a:defRPr sz="1200"/>
            </a:lvl3pPr>
            <a:lvl4pPr>
              <a:buNone/>
              <a:defRPr sz="1200"/>
            </a:lvl4pPr>
            <a:lvl5pPr>
              <a:buNone/>
              <a:defRPr sz="1200"/>
            </a:lvl5pPr>
          </a:lstStyle>
          <a:p>
            <a:pPr lvl="0"/>
            <a:r>
              <a:rPr lang="en-US"/>
              <a:t>Tech Stack: Item 1 </a:t>
            </a:r>
          </a:p>
        </p:txBody>
      </p:sp>
      <p:sp>
        <p:nvSpPr>
          <p:cNvPr id="28" name="Title 18">
            <a:extLst>
              <a:ext uri="{FF2B5EF4-FFF2-40B4-BE49-F238E27FC236}">
                <a16:creationId xmlns:a16="http://schemas.microsoft.com/office/drawing/2014/main" id="{05A6DAD5-5929-2A42-9F06-05EBEB611F7B}"/>
              </a:ext>
            </a:extLst>
          </p:cNvPr>
          <p:cNvSpPr txBox="1">
            <a:spLocks/>
          </p:cNvSpPr>
          <p:nvPr userDrawn="1"/>
        </p:nvSpPr>
        <p:spPr>
          <a:xfrm>
            <a:off x="640080" y="274319"/>
            <a:ext cx="1005840" cy="274320"/>
          </a:xfrm>
          <a:prstGeom prst="rect">
            <a:avLst/>
          </a:prstGeom>
          <a:noFill/>
        </p:spPr>
        <p:txBody>
          <a:bodyPr vert="horz" wrap="square" lIns="0" tIns="0" rIns="0" bIns="0" rtlCol="0" anchor="ctr" anchorCtr="0">
            <a:noAutofit/>
          </a:bodyPr>
          <a:lstStyle>
            <a:lvl1pPr algn="l" defTabSz="914378" rtl="0" eaLnBrk="1" latinLnBrk="0" hangingPunct="1">
              <a:lnSpc>
                <a:spcPct val="90000"/>
              </a:lnSpc>
              <a:spcBef>
                <a:spcPct val="0"/>
              </a:spcBef>
              <a:buNone/>
              <a:defRPr sz="2800" b="1" kern="1200">
                <a:solidFill>
                  <a:schemeClr val="tx2"/>
                </a:solidFill>
                <a:latin typeface="+mj-lt"/>
                <a:ea typeface="+mj-ea"/>
                <a:cs typeface="+mj-cs"/>
              </a:defRPr>
            </a:lvl1pPr>
          </a:lstStyle>
          <a:p>
            <a:r>
              <a:rPr lang="en-US" sz="1400">
                <a:solidFill>
                  <a:schemeClr val="accent3"/>
                </a:solidFill>
              </a:rPr>
              <a:t>Case Study</a:t>
            </a:r>
            <a:endParaRPr lang="en-US" sz="1400">
              <a:solidFill>
                <a:schemeClr val="accent3"/>
              </a:solidFill>
              <a:latin typeface="Corbel" panose="020B0503020204020204" pitchFamily="34" charset="0"/>
            </a:endParaRPr>
          </a:p>
        </p:txBody>
      </p:sp>
      <p:sp>
        <p:nvSpPr>
          <p:cNvPr id="33" name="Text Placeholder 32">
            <a:extLst>
              <a:ext uri="{FF2B5EF4-FFF2-40B4-BE49-F238E27FC236}">
                <a16:creationId xmlns:a16="http://schemas.microsoft.com/office/drawing/2014/main" id="{E0110463-FECA-2C4F-9DFB-571B8D1AF36C}"/>
              </a:ext>
            </a:extLst>
          </p:cNvPr>
          <p:cNvSpPr>
            <a:spLocks noGrp="1"/>
          </p:cNvSpPr>
          <p:nvPr>
            <p:ph type="body" sz="quarter" idx="20" hasCustomPrompt="1"/>
          </p:nvPr>
        </p:nvSpPr>
        <p:spPr>
          <a:xfrm>
            <a:off x="1737360" y="274320"/>
            <a:ext cx="2194560" cy="274320"/>
          </a:xfrm>
        </p:spPr>
        <p:txBody>
          <a:bodyPr anchor="ctr" anchorCtr="0"/>
          <a:lstStyle>
            <a:lvl1pPr>
              <a:buNone/>
              <a:defRPr sz="1400">
                <a:solidFill>
                  <a:schemeClr val="bg1"/>
                </a:solidFill>
              </a:defRPr>
            </a:lvl1pPr>
          </a:lstStyle>
          <a:p>
            <a:pPr lvl="0"/>
            <a:r>
              <a:rPr lang="en-US"/>
              <a:t>| Company Name</a:t>
            </a:r>
          </a:p>
        </p:txBody>
      </p:sp>
      <p:sp>
        <p:nvSpPr>
          <p:cNvPr id="17" name="Picture Placeholder 6">
            <a:extLst>
              <a:ext uri="{FF2B5EF4-FFF2-40B4-BE49-F238E27FC236}">
                <a16:creationId xmlns:a16="http://schemas.microsoft.com/office/drawing/2014/main" id="{95A322D1-3DB8-1940-AEDB-ACDD569A3706}"/>
              </a:ext>
            </a:extLst>
          </p:cNvPr>
          <p:cNvSpPr>
            <a:spLocks noGrp="1"/>
          </p:cNvSpPr>
          <p:nvPr>
            <p:ph type="pic" sz="quarter" idx="13"/>
          </p:nvPr>
        </p:nvSpPr>
        <p:spPr>
          <a:xfrm>
            <a:off x="4655065" y="352425"/>
            <a:ext cx="7181335" cy="3103469"/>
          </a:xfrm>
        </p:spPr>
        <p:txBody>
          <a:bodyPr/>
          <a:lstStyle/>
          <a:p>
            <a:endParaRPr lang="en-US"/>
          </a:p>
        </p:txBody>
      </p:sp>
      <p:sp>
        <p:nvSpPr>
          <p:cNvPr id="14" name="Slide Number Placeholder 13">
            <a:extLst>
              <a:ext uri="{FF2B5EF4-FFF2-40B4-BE49-F238E27FC236}">
                <a16:creationId xmlns:a16="http://schemas.microsoft.com/office/drawing/2014/main" id="{C9846E78-3520-295E-52A2-C62D5E97FE13}"/>
              </a:ext>
            </a:extLst>
          </p:cNvPr>
          <p:cNvSpPr>
            <a:spLocks noGrp="1"/>
          </p:cNvSpPr>
          <p:nvPr>
            <p:ph type="sldNum" sz="quarter" idx="23"/>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21" name="Footer Placeholder 1">
            <a:extLst>
              <a:ext uri="{FF2B5EF4-FFF2-40B4-BE49-F238E27FC236}">
                <a16:creationId xmlns:a16="http://schemas.microsoft.com/office/drawing/2014/main" id="{8C83A74F-9FBF-86D7-33E2-2131A46D1873}"/>
              </a:ext>
            </a:extLst>
          </p:cNvPr>
          <p:cNvSpPr>
            <a:spLocks noGrp="1"/>
          </p:cNvSpPr>
          <p:nvPr>
            <p:ph type="ftr" sz="quarter" idx="3"/>
          </p:nvPr>
        </p:nvSpPr>
        <p:spPr>
          <a:xfrm>
            <a:off x="126296" y="6583680"/>
            <a:ext cx="182880" cy="182880"/>
          </a:xfrm>
          <a:prstGeom prst="rect">
            <a:avLst/>
          </a:prstGeom>
          <a:blipFill dpi="0" rotWithShape="1">
            <a:blip r:embed="rId2">
              <a:extLst>
                <a:ext uri="{96DAC541-7B7A-43D3-8B79-37D633B846F1}">
                  <asvg:svgBlip xmlns:asvg="http://schemas.microsoft.com/office/drawing/2016/SVG/main" r:embed="rId3"/>
                </a:ext>
              </a:extLst>
            </a:blip>
            <a:srcRect/>
            <a:stretch>
              <a:fillRect/>
            </a:stretch>
          </a:blipFill>
        </p:spPr>
        <p:txBody>
          <a:bodyPr vert="horz" lIns="0" tIns="0" rIns="0" bIns="0" rtlCol="0" anchor="ctr"/>
          <a:lstStyle>
            <a:lvl1pPr algn="l">
              <a:defRPr sz="800">
                <a:solidFill>
                  <a:schemeClr val="tx1"/>
                </a:solidFill>
              </a:defRPr>
            </a:lvl1pPr>
          </a:lstStyle>
          <a:p>
            <a:r>
              <a:rPr lang="en-US"/>
              <a:t> </a:t>
            </a:r>
          </a:p>
        </p:txBody>
      </p:sp>
    </p:spTree>
    <p:extLst>
      <p:ext uri="{BB962C8B-B14F-4D97-AF65-F5344CB8AC3E}">
        <p14:creationId xmlns:p14="http://schemas.microsoft.com/office/powerpoint/2010/main" val="2688877368"/>
      </p:ext>
    </p:extLst>
  </p:cSld>
  <p:clrMapOvr>
    <a:masterClrMapping/>
  </p:clrMapOvr>
  <p:extLst>
    <p:ext uri="{DCECCB84-F9BA-43D5-87BE-67443E8EF086}">
      <p15:sldGuideLst xmlns:p15="http://schemas.microsoft.com/office/powerpoint/2012/main">
        <p15:guide id="1" orient="horz" pos="2892">
          <p15:clr>
            <a:srgbClr val="FBAE4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2019Nexient_Case Study Stack - opt1">
    <p:spTree>
      <p:nvGrpSpPr>
        <p:cNvPr id="1" name=""/>
        <p:cNvGrpSpPr/>
        <p:nvPr/>
      </p:nvGrpSpPr>
      <p:grpSpPr>
        <a:xfrm>
          <a:off x="0" y="0"/>
          <a:ext cx="0" cy="0"/>
          <a:chOff x="0" y="0"/>
          <a:chExt cx="0" cy="0"/>
        </a:xfrm>
      </p:grpSpPr>
      <p:sp>
        <p:nvSpPr>
          <p:cNvPr id="2" name="Round Single Corner Rectangle 1">
            <a:extLst>
              <a:ext uri="{FF2B5EF4-FFF2-40B4-BE49-F238E27FC236}">
                <a16:creationId xmlns:a16="http://schemas.microsoft.com/office/drawing/2014/main" id="{FE18308D-8CED-3679-CD02-8E64FFFABB99}"/>
              </a:ext>
            </a:extLst>
          </p:cNvPr>
          <p:cNvSpPr/>
          <p:nvPr userDrawn="1"/>
        </p:nvSpPr>
        <p:spPr>
          <a:xfrm flipV="1">
            <a:off x="0" y="0"/>
            <a:ext cx="4331523" cy="6858000"/>
          </a:xfrm>
          <a:prstGeom prst="round1Rect">
            <a:avLst>
              <a:gd name="adj" fmla="val 940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D4E6D"/>
              </a:solidFill>
            </a:endParaRPr>
          </a:p>
        </p:txBody>
      </p:sp>
      <p:sp>
        <p:nvSpPr>
          <p:cNvPr id="3" name="Picture Placeholder 2">
            <a:extLst>
              <a:ext uri="{FF2B5EF4-FFF2-40B4-BE49-F238E27FC236}">
                <a16:creationId xmlns:a16="http://schemas.microsoft.com/office/drawing/2014/main" id="{25FD7C68-DBBF-E64C-8CCC-0781BA303294}"/>
              </a:ext>
            </a:extLst>
          </p:cNvPr>
          <p:cNvSpPr>
            <a:spLocks noGrp="1"/>
          </p:cNvSpPr>
          <p:nvPr>
            <p:ph type="pic" sz="quarter" idx="14" hasCustomPrompt="1"/>
          </p:nvPr>
        </p:nvSpPr>
        <p:spPr>
          <a:xfrm>
            <a:off x="595480" y="963613"/>
            <a:ext cx="3351212" cy="2465387"/>
          </a:xfrm>
        </p:spPr>
        <p:txBody>
          <a:bodyPr/>
          <a:lstStyle>
            <a:lvl1pPr>
              <a:defRPr>
                <a:solidFill>
                  <a:schemeClr val="bg1"/>
                </a:solidFill>
              </a:defRPr>
            </a:lvl1pPr>
          </a:lstStyle>
          <a:p>
            <a:r>
              <a:rPr lang="en-US"/>
              <a:t>Image</a:t>
            </a:r>
          </a:p>
        </p:txBody>
      </p:sp>
      <p:sp>
        <p:nvSpPr>
          <p:cNvPr id="11" name="Text Placeholder 4">
            <a:extLst>
              <a:ext uri="{FF2B5EF4-FFF2-40B4-BE49-F238E27FC236}">
                <a16:creationId xmlns:a16="http://schemas.microsoft.com/office/drawing/2014/main" id="{B01042E9-4DE9-2945-80B9-BB72515AC7AC}"/>
              </a:ext>
            </a:extLst>
          </p:cNvPr>
          <p:cNvSpPr>
            <a:spLocks noGrp="1"/>
          </p:cNvSpPr>
          <p:nvPr>
            <p:ph type="body" sz="quarter" idx="16" hasCustomPrompt="1"/>
          </p:nvPr>
        </p:nvSpPr>
        <p:spPr>
          <a:xfrm>
            <a:off x="595480" y="4793933"/>
            <a:ext cx="3378200" cy="1073150"/>
          </a:xfrm>
        </p:spPr>
        <p:txBody>
          <a:bodyPr anchor="t" anchorCtr="0">
            <a:noAutofit/>
          </a:bodyPr>
          <a:lstStyle>
            <a:lvl1pPr marL="0" indent="0">
              <a:lnSpc>
                <a:spcPct val="120000"/>
              </a:lnSpc>
              <a:buNone/>
              <a:defRPr sz="1600" b="0">
                <a:solidFill>
                  <a:schemeClr val="bg2"/>
                </a:solidFill>
              </a:defRPr>
            </a:lvl1pPr>
          </a:lstStyle>
          <a:p>
            <a:pPr lvl="0"/>
            <a:r>
              <a:rPr lang="en-US"/>
              <a:t>Body Copy</a:t>
            </a:r>
          </a:p>
        </p:txBody>
      </p:sp>
      <p:sp>
        <p:nvSpPr>
          <p:cNvPr id="15" name="Rectangle 14">
            <a:extLst>
              <a:ext uri="{FF2B5EF4-FFF2-40B4-BE49-F238E27FC236}">
                <a16:creationId xmlns:a16="http://schemas.microsoft.com/office/drawing/2014/main" id="{16624490-CAE4-264A-B5F0-CBBE5A17137B}"/>
              </a:ext>
            </a:extLst>
          </p:cNvPr>
          <p:cNvSpPr/>
          <p:nvPr userDrawn="1"/>
        </p:nvSpPr>
        <p:spPr>
          <a:xfrm>
            <a:off x="4678153" y="668797"/>
            <a:ext cx="3291840" cy="492443"/>
          </a:xfrm>
          <a:prstGeom prst="rect">
            <a:avLst/>
          </a:prstGeom>
        </p:spPr>
        <p:txBody>
          <a:bodyPr wrap="square" lIns="0" tIns="0" rIns="0" bIns="0" anchor="t">
            <a:noAutofit/>
          </a:bodyPr>
          <a:lstStyle/>
          <a:p>
            <a:pPr fontAlgn="ctr">
              <a:lnSpc>
                <a:spcPct val="150000"/>
              </a:lnSpc>
              <a:spcAft>
                <a:spcPts val="600"/>
              </a:spcAft>
            </a:pPr>
            <a:r>
              <a:rPr lang="en-US" sz="2000" b="1">
                <a:solidFill>
                  <a:schemeClr val="tx2"/>
                </a:solidFill>
                <a:latin typeface="+mn-lt"/>
              </a:rPr>
              <a:t>The Ask</a:t>
            </a:r>
            <a:endParaRPr lang="en-US" sz="2000" b="1">
              <a:solidFill>
                <a:schemeClr val="tx2"/>
              </a:solidFill>
              <a:latin typeface="+mn-lt"/>
              <a:ea typeface="+mn-lt"/>
              <a:cs typeface="+mn-lt"/>
            </a:endParaRPr>
          </a:p>
        </p:txBody>
      </p:sp>
      <p:sp>
        <p:nvSpPr>
          <p:cNvPr id="16" name="Rectangle 15">
            <a:extLst>
              <a:ext uri="{FF2B5EF4-FFF2-40B4-BE49-F238E27FC236}">
                <a16:creationId xmlns:a16="http://schemas.microsoft.com/office/drawing/2014/main" id="{0EB4A5BB-77C9-2645-B728-AC6F1D85BFD3}"/>
              </a:ext>
            </a:extLst>
          </p:cNvPr>
          <p:cNvSpPr/>
          <p:nvPr userDrawn="1"/>
        </p:nvSpPr>
        <p:spPr>
          <a:xfrm>
            <a:off x="4686628" y="3393523"/>
            <a:ext cx="3283365" cy="492443"/>
          </a:xfrm>
          <a:prstGeom prst="rect">
            <a:avLst/>
          </a:prstGeom>
        </p:spPr>
        <p:txBody>
          <a:bodyPr wrap="square" lIns="0" tIns="0" rIns="0" bIns="0" anchor="t">
            <a:noAutofit/>
          </a:bodyPr>
          <a:lstStyle/>
          <a:p>
            <a:pPr fontAlgn="ctr">
              <a:lnSpc>
                <a:spcPct val="150000"/>
              </a:lnSpc>
              <a:spcAft>
                <a:spcPts val="600"/>
              </a:spcAft>
            </a:pPr>
            <a:r>
              <a:rPr lang="en-US" sz="2000" b="1">
                <a:solidFill>
                  <a:schemeClr val="tx2"/>
                </a:solidFill>
                <a:latin typeface="+mn-lt"/>
              </a:rPr>
              <a:t>Our Solution</a:t>
            </a:r>
            <a:endParaRPr lang="en-US" sz="2000" b="1">
              <a:solidFill>
                <a:schemeClr val="tx2"/>
              </a:solidFill>
              <a:latin typeface="+mn-lt"/>
              <a:ea typeface="+mn-lt"/>
              <a:cs typeface="+mn-lt"/>
            </a:endParaRPr>
          </a:p>
        </p:txBody>
      </p:sp>
      <p:sp>
        <p:nvSpPr>
          <p:cNvPr id="18" name="Text Placeholder 17">
            <a:extLst>
              <a:ext uri="{FF2B5EF4-FFF2-40B4-BE49-F238E27FC236}">
                <a16:creationId xmlns:a16="http://schemas.microsoft.com/office/drawing/2014/main" id="{AEABFDE9-C9C4-5C46-B446-63B72C6FD508}"/>
              </a:ext>
            </a:extLst>
          </p:cNvPr>
          <p:cNvSpPr>
            <a:spLocks noGrp="1"/>
          </p:cNvSpPr>
          <p:nvPr>
            <p:ph type="body" sz="quarter" idx="17" hasCustomPrompt="1"/>
          </p:nvPr>
        </p:nvSpPr>
        <p:spPr>
          <a:xfrm>
            <a:off x="4678363" y="1311743"/>
            <a:ext cx="7063364" cy="2000003"/>
          </a:xfrm>
        </p:spPr>
        <p:txBody>
          <a:bodyPr>
            <a:noAutofit/>
          </a:bodyPr>
          <a:lstStyle>
            <a:lvl1pPr>
              <a:defRPr sz="1800"/>
            </a:lvl1pPr>
            <a:lvl2pPr>
              <a:defRPr sz="1600"/>
            </a:lvl2pPr>
            <a:lvl3pPr>
              <a:defRPr sz="1400"/>
            </a:lvl3pPr>
            <a:lvl4pPr>
              <a:defRPr sz="1400"/>
            </a:lvl4pPr>
            <a:lvl5pPr>
              <a:defRPr sz="1200"/>
            </a:lvl5pPr>
          </a:lstStyle>
          <a:p>
            <a:pPr lvl="0"/>
            <a:r>
              <a:rPr lang="en-US"/>
              <a:t>Sub Headline 1 (18pt)</a:t>
            </a:r>
          </a:p>
          <a:p>
            <a:pPr lvl="1"/>
            <a:r>
              <a:rPr lang="en-US"/>
              <a:t>Sub Headline 2 (16pt)</a:t>
            </a:r>
          </a:p>
          <a:p>
            <a:pPr lvl="2"/>
            <a:r>
              <a:rPr lang="en-US"/>
              <a:t>Body 1 (14pt)</a:t>
            </a:r>
          </a:p>
          <a:p>
            <a:pPr lvl="3"/>
            <a:r>
              <a:rPr lang="en-US"/>
              <a:t>Bullet 1 (14pt)</a:t>
            </a:r>
          </a:p>
          <a:p>
            <a:pPr lvl="4"/>
            <a:r>
              <a:rPr lang="en-US"/>
              <a:t>Body 2 (12pt)</a:t>
            </a:r>
          </a:p>
          <a:p>
            <a:pPr lvl="5"/>
            <a:r>
              <a:rPr lang="en-US"/>
              <a:t>Bullet 2 (12pt)</a:t>
            </a:r>
          </a:p>
          <a:p>
            <a:pPr lvl="6"/>
            <a:r>
              <a:rPr lang="en-US"/>
              <a:t>Body 3 (10pt)</a:t>
            </a:r>
          </a:p>
          <a:p>
            <a:pPr lvl="7"/>
            <a:r>
              <a:rPr lang="en-US"/>
              <a:t>Bullet 3 (10pt)</a:t>
            </a:r>
          </a:p>
        </p:txBody>
      </p:sp>
      <p:sp>
        <p:nvSpPr>
          <p:cNvPr id="19" name="Text Placeholder 17">
            <a:extLst>
              <a:ext uri="{FF2B5EF4-FFF2-40B4-BE49-F238E27FC236}">
                <a16:creationId xmlns:a16="http://schemas.microsoft.com/office/drawing/2014/main" id="{0705B28A-D45C-274E-95C2-487164B9809E}"/>
              </a:ext>
            </a:extLst>
          </p:cNvPr>
          <p:cNvSpPr>
            <a:spLocks noGrp="1"/>
          </p:cNvSpPr>
          <p:nvPr>
            <p:ph type="body" sz="quarter" idx="18" hasCustomPrompt="1"/>
          </p:nvPr>
        </p:nvSpPr>
        <p:spPr>
          <a:xfrm>
            <a:off x="4683875" y="3913769"/>
            <a:ext cx="7130589" cy="1734330"/>
          </a:xfrm>
        </p:spPr>
        <p:txBody>
          <a:bodyPr>
            <a:noAutofit/>
          </a:bodyPr>
          <a:lstStyle>
            <a:lvl1pPr>
              <a:defRPr sz="1800"/>
            </a:lvl1pPr>
            <a:lvl2pPr>
              <a:defRPr sz="1600"/>
            </a:lvl2pPr>
            <a:lvl3pPr>
              <a:defRPr sz="1400"/>
            </a:lvl3pPr>
            <a:lvl4pPr>
              <a:defRPr sz="1400"/>
            </a:lvl4pPr>
            <a:lvl5pPr>
              <a:defRPr sz="1200"/>
            </a:lvl5pPr>
          </a:lstStyle>
          <a:p>
            <a:pPr lvl="0"/>
            <a:r>
              <a:rPr lang="en-US"/>
              <a:t>Sub Headline 1 (18pt)</a:t>
            </a:r>
          </a:p>
          <a:p>
            <a:pPr lvl="1"/>
            <a:r>
              <a:rPr lang="en-US"/>
              <a:t>Sub Headline 2 (16pt)</a:t>
            </a:r>
          </a:p>
          <a:p>
            <a:pPr lvl="2"/>
            <a:r>
              <a:rPr lang="en-US"/>
              <a:t>Body 1 (14pt)</a:t>
            </a:r>
          </a:p>
          <a:p>
            <a:pPr lvl="3"/>
            <a:r>
              <a:rPr lang="en-US"/>
              <a:t>Bullet 1 (14pt)</a:t>
            </a:r>
          </a:p>
          <a:p>
            <a:pPr lvl="4"/>
            <a:r>
              <a:rPr lang="en-US"/>
              <a:t>Body 2 (12pt)</a:t>
            </a:r>
          </a:p>
          <a:p>
            <a:pPr lvl="5"/>
            <a:r>
              <a:rPr lang="en-US"/>
              <a:t>Bullet 2 (12pt)</a:t>
            </a:r>
          </a:p>
          <a:p>
            <a:pPr lvl="6"/>
            <a:r>
              <a:rPr lang="en-US"/>
              <a:t>Body 3 (10pt)</a:t>
            </a:r>
          </a:p>
          <a:p>
            <a:pPr lvl="7"/>
            <a:r>
              <a:rPr lang="en-US"/>
              <a:t>Bullet 3 (10pt)</a:t>
            </a:r>
          </a:p>
        </p:txBody>
      </p:sp>
      <p:sp>
        <p:nvSpPr>
          <p:cNvPr id="20" name="Title 19">
            <a:extLst>
              <a:ext uri="{FF2B5EF4-FFF2-40B4-BE49-F238E27FC236}">
                <a16:creationId xmlns:a16="http://schemas.microsoft.com/office/drawing/2014/main" id="{98C5B724-2802-1F4D-AD85-45F449109913}"/>
              </a:ext>
            </a:extLst>
          </p:cNvPr>
          <p:cNvSpPr>
            <a:spLocks noGrp="1"/>
          </p:cNvSpPr>
          <p:nvPr>
            <p:ph type="title" hasCustomPrompt="1"/>
          </p:nvPr>
        </p:nvSpPr>
        <p:spPr>
          <a:xfrm>
            <a:off x="595480" y="3595754"/>
            <a:ext cx="3378200" cy="1084343"/>
          </a:xfrm>
        </p:spPr>
        <p:txBody>
          <a:bodyPr>
            <a:noAutofit/>
          </a:bodyPr>
          <a:lstStyle>
            <a:lvl1pPr>
              <a:defRPr sz="2400">
                <a:solidFill>
                  <a:schemeClr val="bg1"/>
                </a:solidFill>
              </a:defRPr>
            </a:lvl1pPr>
          </a:lstStyle>
          <a:p>
            <a:r>
              <a:rPr lang="en-US"/>
              <a:t>Title</a:t>
            </a:r>
          </a:p>
        </p:txBody>
      </p:sp>
      <p:sp>
        <p:nvSpPr>
          <p:cNvPr id="27" name="Text Placeholder 26">
            <a:extLst>
              <a:ext uri="{FF2B5EF4-FFF2-40B4-BE49-F238E27FC236}">
                <a16:creationId xmlns:a16="http://schemas.microsoft.com/office/drawing/2014/main" id="{D2A1CCDF-6FF2-8D41-9574-B3047D2FF222}"/>
              </a:ext>
            </a:extLst>
          </p:cNvPr>
          <p:cNvSpPr>
            <a:spLocks noGrp="1"/>
          </p:cNvSpPr>
          <p:nvPr>
            <p:ph type="body" sz="quarter" idx="19" hasCustomPrompt="1"/>
          </p:nvPr>
        </p:nvSpPr>
        <p:spPr>
          <a:xfrm>
            <a:off x="4678153" y="5760720"/>
            <a:ext cx="6254750" cy="741391"/>
          </a:xfrm>
        </p:spPr>
        <p:txBody>
          <a:bodyPr anchor="b" anchorCtr="0"/>
          <a:lstStyle>
            <a:lvl1pPr marL="0">
              <a:buNone/>
              <a:defRPr sz="1200" b="0"/>
            </a:lvl1pPr>
            <a:lvl2pPr>
              <a:buNone/>
              <a:defRPr sz="1200"/>
            </a:lvl2pPr>
            <a:lvl3pPr>
              <a:buNone/>
              <a:defRPr sz="1200"/>
            </a:lvl3pPr>
            <a:lvl4pPr>
              <a:buNone/>
              <a:defRPr sz="1200"/>
            </a:lvl4pPr>
            <a:lvl5pPr>
              <a:buNone/>
              <a:defRPr sz="1200"/>
            </a:lvl5pPr>
          </a:lstStyle>
          <a:p>
            <a:pPr lvl="0"/>
            <a:r>
              <a:rPr lang="en-US"/>
              <a:t>Tech Stack: Item 1</a:t>
            </a:r>
          </a:p>
        </p:txBody>
      </p:sp>
      <p:sp>
        <p:nvSpPr>
          <p:cNvPr id="33" name="Text Placeholder 32">
            <a:extLst>
              <a:ext uri="{FF2B5EF4-FFF2-40B4-BE49-F238E27FC236}">
                <a16:creationId xmlns:a16="http://schemas.microsoft.com/office/drawing/2014/main" id="{E0110463-FECA-2C4F-9DFB-571B8D1AF36C}"/>
              </a:ext>
            </a:extLst>
          </p:cNvPr>
          <p:cNvSpPr>
            <a:spLocks noGrp="1"/>
          </p:cNvSpPr>
          <p:nvPr>
            <p:ph type="body" sz="quarter" idx="20" hasCustomPrompt="1"/>
          </p:nvPr>
        </p:nvSpPr>
        <p:spPr>
          <a:xfrm>
            <a:off x="1737360" y="274320"/>
            <a:ext cx="2194560" cy="274320"/>
          </a:xfrm>
        </p:spPr>
        <p:txBody>
          <a:bodyPr anchor="ctr" anchorCtr="0"/>
          <a:lstStyle>
            <a:lvl1pPr>
              <a:buNone/>
              <a:defRPr sz="1400">
                <a:solidFill>
                  <a:schemeClr val="bg1"/>
                </a:solidFill>
              </a:defRPr>
            </a:lvl1pPr>
          </a:lstStyle>
          <a:p>
            <a:pPr lvl="0"/>
            <a:r>
              <a:rPr lang="en-US"/>
              <a:t>| Company Name</a:t>
            </a:r>
          </a:p>
        </p:txBody>
      </p:sp>
      <p:sp>
        <p:nvSpPr>
          <p:cNvPr id="37" name="Picture Placeholder 36">
            <a:extLst>
              <a:ext uri="{FF2B5EF4-FFF2-40B4-BE49-F238E27FC236}">
                <a16:creationId xmlns:a16="http://schemas.microsoft.com/office/drawing/2014/main" id="{1F308085-D90F-0C4F-8F31-8099EBFE69C2}"/>
              </a:ext>
            </a:extLst>
          </p:cNvPr>
          <p:cNvSpPr>
            <a:spLocks noGrp="1" noChangeAspect="1"/>
          </p:cNvSpPr>
          <p:nvPr>
            <p:ph type="pic" sz="quarter" idx="21"/>
          </p:nvPr>
        </p:nvSpPr>
        <p:spPr>
          <a:xfrm>
            <a:off x="10241280" y="274320"/>
            <a:ext cx="1393292" cy="548640"/>
          </a:xfrm>
        </p:spPr>
        <p:txBody>
          <a:bodyPr/>
          <a:lstStyle/>
          <a:p>
            <a:endParaRPr lang="en-US"/>
          </a:p>
        </p:txBody>
      </p:sp>
      <p:sp>
        <p:nvSpPr>
          <p:cNvPr id="38" name="Title 18">
            <a:extLst>
              <a:ext uri="{FF2B5EF4-FFF2-40B4-BE49-F238E27FC236}">
                <a16:creationId xmlns:a16="http://schemas.microsoft.com/office/drawing/2014/main" id="{F25B2178-09CE-1042-AFEF-CB0C59349BD7}"/>
              </a:ext>
            </a:extLst>
          </p:cNvPr>
          <p:cNvSpPr txBox="1">
            <a:spLocks/>
          </p:cNvSpPr>
          <p:nvPr userDrawn="1"/>
        </p:nvSpPr>
        <p:spPr>
          <a:xfrm>
            <a:off x="640080" y="274319"/>
            <a:ext cx="1005840" cy="274320"/>
          </a:xfrm>
          <a:prstGeom prst="rect">
            <a:avLst/>
          </a:prstGeom>
          <a:noFill/>
        </p:spPr>
        <p:txBody>
          <a:bodyPr vert="horz" wrap="square" lIns="0" tIns="0" rIns="0" bIns="0" rtlCol="0" anchor="ctr" anchorCtr="0">
            <a:noAutofit/>
          </a:bodyPr>
          <a:lstStyle>
            <a:lvl1pPr algn="l" defTabSz="914378" rtl="0" eaLnBrk="1" latinLnBrk="0" hangingPunct="1">
              <a:lnSpc>
                <a:spcPct val="90000"/>
              </a:lnSpc>
              <a:spcBef>
                <a:spcPct val="0"/>
              </a:spcBef>
              <a:buNone/>
              <a:defRPr sz="2800" b="1" kern="1200">
                <a:solidFill>
                  <a:schemeClr val="tx2"/>
                </a:solidFill>
                <a:latin typeface="+mj-lt"/>
                <a:ea typeface="+mj-ea"/>
                <a:cs typeface="+mj-cs"/>
              </a:defRPr>
            </a:lvl1pPr>
          </a:lstStyle>
          <a:p>
            <a:r>
              <a:rPr lang="en-US" sz="1400">
                <a:solidFill>
                  <a:schemeClr val="accent3"/>
                </a:solidFill>
              </a:rPr>
              <a:t>Case Study</a:t>
            </a:r>
            <a:endParaRPr lang="en-US" sz="1400">
              <a:solidFill>
                <a:schemeClr val="accent3"/>
              </a:solidFill>
              <a:latin typeface="Corbel" panose="020B0503020204020204" pitchFamily="34" charset="0"/>
            </a:endParaRPr>
          </a:p>
        </p:txBody>
      </p:sp>
      <p:sp>
        <p:nvSpPr>
          <p:cNvPr id="5" name="Footer Placeholder 1">
            <a:extLst>
              <a:ext uri="{FF2B5EF4-FFF2-40B4-BE49-F238E27FC236}">
                <a16:creationId xmlns:a16="http://schemas.microsoft.com/office/drawing/2014/main" id="{9C62C131-60C9-603D-DBA1-AD90FD814485}"/>
              </a:ext>
            </a:extLst>
          </p:cNvPr>
          <p:cNvSpPr>
            <a:spLocks noGrp="1"/>
          </p:cNvSpPr>
          <p:nvPr>
            <p:ph type="ftr" sz="quarter" idx="3"/>
          </p:nvPr>
        </p:nvSpPr>
        <p:spPr>
          <a:xfrm>
            <a:off x="126296" y="6583680"/>
            <a:ext cx="182880" cy="182880"/>
          </a:xfrm>
          <a:prstGeom prst="rect">
            <a:avLst/>
          </a:prstGeom>
          <a:blipFill dpi="0" rotWithShape="1">
            <a:blip r:embed="rId2">
              <a:extLst>
                <a:ext uri="{96DAC541-7B7A-43D3-8B79-37D633B846F1}">
                  <asvg:svgBlip xmlns:asvg="http://schemas.microsoft.com/office/drawing/2016/SVG/main" r:embed="rId3"/>
                </a:ext>
              </a:extLst>
            </a:blip>
            <a:srcRect/>
            <a:stretch>
              <a:fillRect/>
            </a:stretch>
          </a:blipFill>
        </p:spPr>
        <p:txBody>
          <a:bodyPr vert="horz" lIns="0" tIns="0" rIns="0" bIns="0" rtlCol="0" anchor="ctr"/>
          <a:lstStyle>
            <a:lvl1pPr algn="l">
              <a:defRPr sz="800">
                <a:solidFill>
                  <a:schemeClr val="tx1"/>
                </a:solidFill>
              </a:defRPr>
            </a:lvl1pPr>
          </a:lstStyle>
          <a:p>
            <a:r>
              <a:rPr lang="en-US"/>
              <a:t> </a:t>
            </a:r>
          </a:p>
        </p:txBody>
      </p:sp>
      <p:sp>
        <p:nvSpPr>
          <p:cNvPr id="6" name="Slide Number Placeholder 1">
            <a:extLst>
              <a:ext uri="{FF2B5EF4-FFF2-40B4-BE49-F238E27FC236}">
                <a16:creationId xmlns:a16="http://schemas.microsoft.com/office/drawing/2014/main" id="{69ADBC79-CF22-12B1-3EA0-7A5C2975627B}"/>
              </a:ext>
            </a:extLst>
          </p:cNvPr>
          <p:cNvSpPr>
            <a:spLocks noGrp="1"/>
          </p:cNvSpPr>
          <p:nvPr>
            <p:ph type="sldNum" sz="quarter" idx="4"/>
          </p:nvPr>
        </p:nvSpPr>
        <p:spPr>
          <a:xfrm>
            <a:off x="8371767" y="6492240"/>
            <a:ext cx="3690537" cy="365760"/>
          </a:xfrm>
          <a:prstGeom prst="rect">
            <a:avLst/>
          </a:prstGeom>
          <a:noFill/>
        </p:spPr>
        <p:txBody>
          <a:bodyPr vert="horz" lIns="0" tIns="0" rIns="0" bIns="0" rtlCol="0" anchor="ctr"/>
          <a:lstStyle>
            <a:lvl1pPr algn="r">
              <a:defRPr sz="1050" b="1" spc="300">
                <a:solidFill>
                  <a:schemeClr val="tx1"/>
                </a:solidFill>
              </a:defRPr>
            </a:lvl1pPr>
          </a:lstStyle>
          <a:p>
            <a:r>
              <a:rPr lang="en-US" sz="700" b="0" spc="0"/>
              <a:t> © 2023 NTT DATA Americas, Inc. All rights.   </a:t>
            </a:r>
            <a:fld id="{FE1DF7C7-AE50-704D-BB22-8176CCB5033A}" type="slidenum">
              <a:rPr lang="en-US" spc="0" smtClean="0"/>
              <a:pPr/>
              <a:t>‹#›</a:t>
            </a:fld>
            <a:endParaRPr lang="en-US" spc="0"/>
          </a:p>
        </p:txBody>
      </p:sp>
    </p:spTree>
    <p:extLst>
      <p:ext uri="{BB962C8B-B14F-4D97-AF65-F5344CB8AC3E}">
        <p14:creationId xmlns:p14="http://schemas.microsoft.com/office/powerpoint/2010/main" val="3633065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92">
          <p15:clr>
            <a:srgbClr val="FBAE4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2019Nexient_Case Study - Stack - opt2">
    <p:spTree>
      <p:nvGrpSpPr>
        <p:cNvPr id="1" name=""/>
        <p:cNvGrpSpPr/>
        <p:nvPr/>
      </p:nvGrpSpPr>
      <p:grpSpPr>
        <a:xfrm>
          <a:off x="0" y="0"/>
          <a:ext cx="0" cy="0"/>
          <a:chOff x="0" y="0"/>
          <a:chExt cx="0" cy="0"/>
        </a:xfrm>
      </p:grpSpPr>
      <p:sp>
        <p:nvSpPr>
          <p:cNvPr id="2" name="Round Single Corner Rectangle 1">
            <a:extLst>
              <a:ext uri="{FF2B5EF4-FFF2-40B4-BE49-F238E27FC236}">
                <a16:creationId xmlns:a16="http://schemas.microsoft.com/office/drawing/2014/main" id="{ABF8FDAF-E327-9F47-FD8D-D877BF7DEA0A}"/>
              </a:ext>
            </a:extLst>
          </p:cNvPr>
          <p:cNvSpPr/>
          <p:nvPr userDrawn="1"/>
        </p:nvSpPr>
        <p:spPr>
          <a:xfrm flipV="1">
            <a:off x="0" y="0"/>
            <a:ext cx="4331523" cy="6858000"/>
          </a:xfrm>
          <a:prstGeom prst="round1Rect">
            <a:avLst>
              <a:gd name="adj" fmla="val 940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D4E6D"/>
              </a:solidFill>
            </a:endParaRPr>
          </a:p>
        </p:txBody>
      </p:sp>
      <p:sp>
        <p:nvSpPr>
          <p:cNvPr id="3" name="Picture Placeholder 2">
            <a:extLst>
              <a:ext uri="{FF2B5EF4-FFF2-40B4-BE49-F238E27FC236}">
                <a16:creationId xmlns:a16="http://schemas.microsoft.com/office/drawing/2014/main" id="{25FD7C68-DBBF-E64C-8CCC-0781BA303294}"/>
              </a:ext>
            </a:extLst>
          </p:cNvPr>
          <p:cNvSpPr>
            <a:spLocks noGrp="1"/>
          </p:cNvSpPr>
          <p:nvPr>
            <p:ph type="pic" sz="quarter" idx="14" hasCustomPrompt="1"/>
          </p:nvPr>
        </p:nvSpPr>
        <p:spPr>
          <a:xfrm>
            <a:off x="595480" y="963613"/>
            <a:ext cx="3351212" cy="2465387"/>
          </a:xfrm>
        </p:spPr>
        <p:txBody>
          <a:bodyPr/>
          <a:lstStyle>
            <a:lvl1pPr>
              <a:defRPr>
                <a:solidFill>
                  <a:schemeClr val="bg1"/>
                </a:solidFill>
              </a:defRPr>
            </a:lvl1pPr>
          </a:lstStyle>
          <a:p>
            <a:r>
              <a:rPr lang="en-US"/>
              <a:t>Image</a:t>
            </a:r>
          </a:p>
        </p:txBody>
      </p:sp>
      <p:sp>
        <p:nvSpPr>
          <p:cNvPr id="11" name="Text Placeholder 4">
            <a:extLst>
              <a:ext uri="{FF2B5EF4-FFF2-40B4-BE49-F238E27FC236}">
                <a16:creationId xmlns:a16="http://schemas.microsoft.com/office/drawing/2014/main" id="{B01042E9-4DE9-2945-80B9-BB72515AC7AC}"/>
              </a:ext>
            </a:extLst>
          </p:cNvPr>
          <p:cNvSpPr>
            <a:spLocks noGrp="1"/>
          </p:cNvSpPr>
          <p:nvPr>
            <p:ph type="body" sz="quarter" idx="16" hasCustomPrompt="1"/>
          </p:nvPr>
        </p:nvSpPr>
        <p:spPr>
          <a:xfrm>
            <a:off x="595480" y="4793933"/>
            <a:ext cx="3378200" cy="1073150"/>
          </a:xfrm>
        </p:spPr>
        <p:txBody>
          <a:bodyPr anchor="t" anchorCtr="0">
            <a:noAutofit/>
          </a:bodyPr>
          <a:lstStyle>
            <a:lvl1pPr marL="0" indent="0">
              <a:lnSpc>
                <a:spcPct val="120000"/>
              </a:lnSpc>
              <a:buNone/>
              <a:defRPr sz="1600" b="0">
                <a:solidFill>
                  <a:schemeClr val="bg2"/>
                </a:solidFill>
              </a:defRPr>
            </a:lvl1pPr>
          </a:lstStyle>
          <a:p>
            <a:pPr lvl="0"/>
            <a:r>
              <a:rPr lang="en-US"/>
              <a:t>Body Copy</a:t>
            </a:r>
          </a:p>
        </p:txBody>
      </p:sp>
      <p:sp>
        <p:nvSpPr>
          <p:cNvPr id="15" name="Rectangle 14">
            <a:extLst>
              <a:ext uri="{FF2B5EF4-FFF2-40B4-BE49-F238E27FC236}">
                <a16:creationId xmlns:a16="http://schemas.microsoft.com/office/drawing/2014/main" id="{16624490-CAE4-264A-B5F0-CBBE5A17137B}"/>
              </a:ext>
            </a:extLst>
          </p:cNvPr>
          <p:cNvSpPr/>
          <p:nvPr userDrawn="1"/>
        </p:nvSpPr>
        <p:spPr>
          <a:xfrm>
            <a:off x="4678153" y="668797"/>
            <a:ext cx="3291840" cy="492443"/>
          </a:xfrm>
          <a:prstGeom prst="rect">
            <a:avLst/>
          </a:prstGeom>
        </p:spPr>
        <p:txBody>
          <a:bodyPr wrap="square" lIns="0" tIns="0" rIns="0" bIns="0" anchor="t">
            <a:noAutofit/>
          </a:bodyPr>
          <a:lstStyle/>
          <a:p>
            <a:pPr fontAlgn="ctr">
              <a:lnSpc>
                <a:spcPct val="150000"/>
              </a:lnSpc>
              <a:spcAft>
                <a:spcPts val="600"/>
              </a:spcAft>
            </a:pPr>
            <a:r>
              <a:rPr lang="en-US" sz="2000" b="1">
                <a:solidFill>
                  <a:schemeClr val="tx2"/>
                </a:solidFill>
                <a:latin typeface="+mn-lt"/>
              </a:rPr>
              <a:t>Solution</a:t>
            </a:r>
            <a:endParaRPr lang="en-US" sz="2000" b="1">
              <a:solidFill>
                <a:schemeClr val="tx2"/>
              </a:solidFill>
              <a:latin typeface="+mn-lt"/>
              <a:ea typeface="+mn-lt"/>
              <a:cs typeface="+mn-lt"/>
            </a:endParaRPr>
          </a:p>
        </p:txBody>
      </p:sp>
      <p:sp>
        <p:nvSpPr>
          <p:cNvPr id="18" name="Text Placeholder 17">
            <a:extLst>
              <a:ext uri="{FF2B5EF4-FFF2-40B4-BE49-F238E27FC236}">
                <a16:creationId xmlns:a16="http://schemas.microsoft.com/office/drawing/2014/main" id="{AEABFDE9-C9C4-5C46-B446-63B72C6FD508}"/>
              </a:ext>
            </a:extLst>
          </p:cNvPr>
          <p:cNvSpPr>
            <a:spLocks noGrp="1"/>
          </p:cNvSpPr>
          <p:nvPr>
            <p:ph type="body" sz="quarter" idx="17" hasCustomPrompt="1"/>
          </p:nvPr>
        </p:nvSpPr>
        <p:spPr>
          <a:xfrm>
            <a:off x="4678363" y="1311743"/>
            <a:ext cx="6868455" cy="4210050"/>
          </a:xfrm>
        </p:spPr>
        <p:txBody>
          <a:bodyPr>
            <a:noAutofit/>
          </a:bodyPr>
          <a:lstStyle>
            <a:lvl1pPr>
              <a:defRPr sz="1800"/>
            </a:lvl1pPr>
            <a:lvl2pPr>
              <a:defRPr sz="1600"/>
            </a:lvl2pPr>
            <a:lvl3pPr>
              <a:defRPr sz="1400"/>
            </a:lvl3pPr>
            <a:lvl4pPr>
              <a:defRPr sz="1400"/>
            </a:lvl4pPr>
            <a:lvl5pPr>
              <a:defRPr sz="1200"/>
            </a:lvl5pPr>
            <a:lvl7pPr>
              <a:defRPr sz="1000"/>
            </a:lvl7pPr>
            <a:lvl8pPr>
              <a:defRPr sz="1000"/>
            </a:lvl8pPr>
          </a:lstStyle>
          <a:p>
            <a:pPr lvl="0"/>
            <a:r>
              <a:rPr lang="en-US"/>
              <a:t>Sub Headline 1 (18pt)</a:t>
            </a:r>
          </a:p>
          <a:p>
            <a:pPr lvl="1"/>
            <a:r>
              <a:rPr lang="en-US"/>
              <a:t>Sub Headline 2 (16pt)</a:t>
            </a:r>
          </a:p>
          <a:p>
            <a:pPr lvl="2"/>
            <a:r>
              <a:rPr lang="en-US"/>
              <a:t>Body 1 (14pt)</a:t>
            </a:r>
          </a:p>
          <a:p>
            <a:pPr lvl="3"/>
            <a:r>
              <a:rPr lang="en-US"/>
              <a:t>Bullet 1 (14pt)</a:t>
            </a:r>
          </a:p>
          <a:p>
            <a:pPr lvl="4"/>
            <a:r>
              <a:rPr lang="en-US"/>
              <a:t>Body 2 (12pt)</a:t>
            </a:r>
          </a:p>
          <a:p>
            <a:pPr lvl="5"/>
            <a:r>
              <a:rPr lang="en-US"/>
              <a:t>Bullet 2 (12pt)</a:t>
            </a:r>
          </a:p>
          <a:p>
            <a:pPr lvl="6"/>
            <a:r>
              <a:rPr lang="en-US"/>
              <a:t>Body 3 (10pt)</a:t>
            </a:r>
          </a:p>
          <a:p>
            <a:pPr lvl="7"/>
            <a:r>
              <a:rPr lang="en-US"/>
              <a:t>Bullet 3 (10pt)</a:t>
            </a:r>
          </a:p>
          <a:p>
            <a:pPr lvl="8"/>
            <a:endParaRPr lang="en-US"/>
          </a:p>
          <a:p>
            <a:pPr lvl="0"/>
            <a:endParaRPr lang="en-US"/>
          </a:p>
        </p:txBody>
      </p:sp>
      <p:sp>
        <p:nvSpPr>
          <p:cNvPr id="20" name="Title 19">
            <a:extLst>
              <a:ext uri="{FF2B5EF4-FFF2-40B4-BE49-F238E27FC236}">
                <a16:creationId xmlns:a16="http://schemas.microsoft.com/office/drawing/2014/main" id="{98C5B724-2802-1F4D-AD85-45F449109913}"/>
              </a:ext>
            </a:extLst>
          </p:cNvPr>
          <p:cNvSpPr>
            <a:spLocks noGrp="1"/>
          </p:cNvSpPr>
          <p:nvPr>
            <p:ph type="title" hasCustomPrompt="1"/>
          </p:nvPr>
        </p:nvSpPr>
        <p:spPr>
          <a:xfrm>
            <a:off x="595480" y="3595754"/>
            <a:ext cx="3378200" cy="1084343"/>
          </a:xfrm>
        </p:spPr>
        <p:txBody>
          <a:bodyPr>
            <a:noAutofit/>
          </a:bodyPr>
          <a:lstStyle>
            <a:lvl1pPr>
              <a:defRPr sz="2400">
                <a:solidFill>
                  <a:schemeClr val="bg1"/>
                </a:solidFill>
              </a:defRPr>
            </a:lvl1pPr>
          </a:lstStyle>
          <a:p>
            <a:r>
              <a:rPr lang="en-US"/>
              <a:t>Title</a:t>
            </a:r>
          </a:p>
        </p:txBody>
      </p:sp>
      <p:sp>
        <p:nvSpPr>
          <p:cNvPr id="27" name="Text Placeholder 26">
            <a:extLst>
              <a:ext uri="{FF2B5EF4-FFF2-40B4-BE49-F238E27FC236}">
                <a16:creationId xmlns:a16="http://schemas.microsoft.com/office/drawing/2014/main" id="{D2A1CCDF-6FF2-8D41-9574-B3047D2FF222}"/>
              </a:ext>
            </a:extLst>
          </p:cNvPr>
          <p:cNvSpPr>
            <a:spLocks noGrp="1"/>
          </p:cNvSpPr>
          <p:nvPr>
            <p:ph type="body" sz="quarter" idx="19" hasCustomPrompt="1"/>
          </p:nvPr>
        </p:nvSpPr>
        <p:spPr>
          <a:xfrm>
            <a:off x="4678153" y="5760720"/>
            <a:ext cx="6254750" cy="741391"/>
          </a:xfrm>
        </p:spPr>
        <p:txBody>
          <a:bodyPr anchor="b" anchorCtr="0"/>
          <a:lstStyle>
            <a:lvl1pPr>
              <a:buNone/>
              <a:defRPr sz="1200" b="0"/>
            </a:lvl1pPr>
            <a:lvl2pPr>
              <a:buNone/>
              <a:defRPr sz="1200"/>
            </a:lvl2pPr>
            <a:lvl3pPr>
              <a:buNone/>
              <a:defRPr sz="1200"/>
            </a:lvl3pPr>
            <a:lvl4pPr>
              <a:buNone/>
              <a:defRPr sz="1200"/>
            </a:lvl4pPr>
            <a:lvl5pPr>
              <a:buNone/>
              <a:defRPr sz="1200"/>
            </a:lvl5pPr>
          </a:lstStyle>
          <a:p>
            <a:pPr lvl="0"/>
            <a:r>
              <a:rPr lang="en-US"/>
              <a:t>Tech Stack: Item 1</a:t>
            </a:r>
          </a:p>
        </p:txBody>
      </p:sp>
      <p:sp>
        <p:nvSpPr>
          <p:cNvPr id="33" name="Text Placeholder 32">
            <a:extLst>
              <a:ext uri="{FF2B5EF4-FFF2-40B4-BE49-F238E27FC236}">
                <a16:creationId xmlns:a16="http://schemas.microsoft.com/office/drawing/2014/main" id="{E0110463-FECA-2C4F-9DFB-571B8D1AF36C}"/>
              </a:ext>
            </a:extLst>
          </p:cNvPr>
          <p:cNvSpPr>
            <a:spLocks noGrp="1"/>
          </p:cNvSpPr>
          <p:nvPr>
            <p:ph type="body" sz="quarter" idx="20" hasCustomPrompt="1"/>
          </p:nvPr>
        </p:nvSpPr>
        <p:spPr>
          <a:xfrm>
            <a:off x="1737360" y="274320"/>
            <a:ext cx="2194560" cy="274320"/>
          </a:xfrm>
        </p:spPr>
        <p:txBody>
          <a:bodyPr anchor="ctr" anchorCtr="0"/>
          <a:lstStyle>
            <a:lvl1pPr>
              <a:buNone/>
              <a:defRPr sz="1400">
                <a:solidFill>
                  <a:schemeClr val="bg1"/>
                </a:solidFill>
              </a:defRPr>
            </a:lvl1pPr>
          </a:lstStyle>
          <a:p>
            <a:pPr lvl="0"/>
            <a:r>
              <a:rPr lang="en-US"/>
              <a:t>| Company Name</a:t>
            </a:r>
          </a:p>
        </p:txBody>
      </p:sp>
      <p:sp>
        <p:nvSpPr>
          <p:cNvPr id="37" name="Picture Placeholder 36">
            <a:extLst>
              <a:ext uri="{FF2B5EF4-FFF2-40B4-BE49-F238E27FC236}">
                <a16:creationId xmlns:a16="http://schemas.microsoft.com/office/drawing/2014/main" id="{1F308085-D90F-0C4F-8F31-8099EBFE69C2}"/>
              </a:ext>
            </a:extLst>
          </p:cNvPr>
          <p:cNvSpPr>
            <a:spLocks noGrp="1" noChangeAspect="1"/>
          </p:cNvSpPr>
          <p:nvPr>
            <p:ph type="pic" sz="quarter" idx="21"/>
          </p:nvPr>
        </p:nvSpPr>
        <p:spPr>
          <a:xfrm>
            <a:off x="10241281" y="274320"/>
            <a:ext cx="1393292" cy="548640"/>
          </a:xfrm>
        </p:spPr>
        <p:txBody>
          <a:bodyPr/>
          <a:lstStyle/>
          <a:p>
            <a:endParaRPr lang="en-US"/>
          </a:p>
        </p:txBody>
      </p:sp>
      <p:sp>
        <p:nvSpPr>
          <p:cNvPr id="38" name="Title 18">
            <a:extLst>
              <a:ext uri="{FF2B5EF4-FFF2-40B4-BE49-F238E27FC236}">
                <a16:creationId xmlns:a16="http://schemas.microsoft.com/office/drawing/2014/main" id="{F25B2178-09CE-1042-AFEF-CB0C59349BD7}"/>
              </a:ext>
            </a:extLst>
          </p:cNvPr>
          <p:cNvSpPr txBox="1">
            <a:spLocks/>
          </p:cNvSpPr>
          <p:nvPr userDrawn="1"/>
        </p:nvSpPr>
        <p:spPr>
          <a:xfrm>
            <a:off x="640080" y="274319"/>
            <a:ext cx="1005840" cy="274320"/>
          </a:xfrm>
          <a:prstGeom prst="rect">
            <a:avLst/>
          </a:prstGeom>
          <a:noFill/>
        </p:spPr>
        <p:txBody>
          <a:bodyPr vert="horz" wrap="square" lIns="0" tIns="0" rIns="0" bIns="0" rtlCol="0" anchor="ctr" anchorCtr="0">
            <a:noAutofit/>
          </a:bodyPr>
          <a:lstStyle>
            <a:lvl1pPr algn="l" defTabSz="914378" rtl="0" eaLnBrk="1" latinLnBrk="0" hangingPunct="1">
              <a:lnSpc>
                <a:spcPct val="90000"/>
              </a:lnSpc>
              <a:spcBef>
                <a:spcPct val="0"/>
              </a:spcBef>
              <a:buNone/>
              <a:defRPr sz="2800" b="1" kern="1200">
                <a:solidFill>
                  <a:schemeClr val="tx2"/>
                </a:solidFill>
                <a:latin typeface="+mj-lt"/>
                <a:ea typeface="+mj-ea"/>
                <a:cs typeface="+mj-cs"/>
              </a:defRPr>
            </a:lvl1pPr>
          </a:lstStyle>
          <a:p>
            <a:r>
              <a:rPr lang="en-US" sz="1400">
                <a:solidFill>
                  <a:schemeClr val="accent3"/>
                </a:solidFill>
              </a:rPr>
              <a:t>Case Study</a:t>
            </a:r>
            <a:endParaRPr lang="en-US" sz="1400">
              <a:solidFill>
                <a:schemeClr val="accent3"/>
              </a:solidFill>
              <a:latin typeface="Corbel" panose="020B0503020204020204" pitchFamily="34" charset="0"/>
            </a:endParaRPr>
          </a:p>
        </p:txBody>
      </p:sp>
      <p:sp>
        <p:nvSpPr>
          <p:cNvPr id="5" name="Footer Placeholder 1">
            <a:extLst>
              <a:ext uri="{FF2B5EF4-FFF2-40B4-BE49-F238E27FC236}">
                <a16:creationId xmlns:a16="http://schemas.microsoft.com/office/drawing/2014/main" id="{6654473B-2B54-83EC-F4E0-AB790A8C8599}"/>
              </a:ext>
            </a:extLst>
          </p:cNvPr>
          <p:cNvSpPr>
            <a:spLocks noGrp="1"/>
          </p:cNvSpPr>
          <p:nvPr>
            <p:ph type="ftr" sz="quarter" idx="3"/>
          </p:nvPr>
        </p:nvSpPr>
        <p:spPr>
          <a:xfrm>
            <a:off x="126296" y="6583680"/>
            <a:ext cx="182880" cy="182880"/>
          </a:xfrm>
          <a:prstGeom prst="rect">
            <a:avLst/>
          </a:prstGeom>
          <a:blipFill dpi="0" rotWithShape="1">
            <a:blip r:embed="rId2">
              <a:extLst>
                <a:ext uri="{96DAC541-7B7A-43D3-8B79-37D633B846F1}">
                  <asvg:svgBlip xmlns:asvg="http://schemas.microsoft.com/office/drawing/2016/SVG/main" r:embed="rId3"/>
                </a:ext>
              </a:extLst>
            </a:blip>
            <a:srcRect/>
            <a:stretch>
              <a:fillRect/>
            </a:stretch>
          </a:blipFill>
        </p:spPr>
        <p:txBody>
          <a:bodyPr vert="horz" lIns="0" tIns="0" rIns="0" bIns="0" rtlCol="0" anchor="ctr"/>
          <a:lstStyle>
            <a:lvl1pPr algn="l">
              <a:defRPr sz="800">
                <a:solidFill>
                  <a:schemeClr val="tx1"/>
                </a:solidFill>
              </a:defRPr>
            </a:lvl1pPr>
          </a:lstStyle>
          <a:p>
            <a:r>
              <a:rPr lang="en-US"/>
              <a:t> </a:t>
            </a:r>
          </a:p>
        </p:txBody>
      </p:sp>
      <p:sp>
        <p:nvSpPr>
          <p:cNvPr id="6" name="Slide Number Placeholder 1">
            <a:extLst>
              <a:ext uri="{FF2B5EF4-FFF2-40B4-BE49-F238E27FC236}">
                <a16:creationId xmlns:a16="http://schemas.microsoft.com/office/drawing/2014/main" id="{94F100ED-A748-0F32-7532-E230BE90CA55}"/>
              </a:ext>
            </a:extLst>
          </p:cNvPr>
          <p:cNvSpPr>
            <a:spLocks noGrp="1"/>
          </p:cNvSpPr>
          <p:nvPr>
            <p:ph type="sldNum" sz="quarter" idx="4"/>
          </p:nvPr>
        </p:nvSpPr>
        <p:spPr>
          <a:xfrm>
            <a:off x="8371767" y="6492240"/>
            <a:ext cx="3690537" cy="365760"/>
          </a:xfrm>
          <a:prstGeom prst="rect">
            <a:avLst/>
          </a:prstGeom>
          <a:noFill/>
        </p:spPr>
        <p:txBody>
          <a:bodyPr vert="horz" lIns="0" tIns="0" rIns="0" bIns="0" rtlCol="0" anchor="ctr"/>
          <a:lstStyle>
            <a:lvl1pPr algn="r">
              <a:defRPr sz="1050" b="1" spc="300">
                <a:solidFill>
                  <a:schemeClr val="tx1"/>
                </a:solidFill>
              </a:defRPr>
            </a:lvl1pPr>
          </a:lstStyle>
          <a:p>
            <a:r>
              <a:rPr lang="en-US" sz="700" b="0" spc="0"/>
              <a:t> © 2023 NTT DATA Americas, Inc. All rights.   </a:t>
            </a:r>
            <a:fld id="{FE1DF7C7-AE50-704D-BB22-8176CCB5033A}" type="slidenum">
              <a:rPr lang="en-US" spc="0" smtClean="0"/>
              <a:pPr/>
              <a:t>‹#›</a:t>
            </a:fld>
            <a:endParaRPr lang="en-US" spc="0"/>
          </a:p>
        </p:txBody>
      </p:sp>
    </p:spTree>
    <p:extLst>
      <p:ext uri="{BB962C8B-B14F-4D97-AF65-F5344CB8AC3E}">
        <p14:creationId xmlns:p14="http://schemas.microsoft.com/office/powerpoint/2010/main" val="2286253489"/>
      </p:ext>
    </p:extLst>
  </p:cSld>
  <p:clrMapOvr>
    <a:masterClrMapping/>
  </p:clrMapOvr>
  <p:extLst>
    <p:ext uri="{DCECCB84-F9BA-43D5-87BE-67443E8EF086}">
      <p15:sldGuideLst xmlns:p15="http://schemas.microsoft.com/office/powerpoint/2012/main">
        <p15:guide id="1" orient="horz" pos="289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0243-Content-(Light)">
    <p:bg>
      <p:bgPr>
        <a:solidFill>
          <a:schemeClr val="bg1"/>
        </a:solidFill>
        <a:effectLst/>
      </p:bgPr>
    </p:bg>
    <p:spTree>
      <p:nvGrpSpPr>
        <p:cNvPr id="1" name=""/>
        <p:cNvGrpSpPr/>
        <p:nvPr/>
      </p:nvGrpSpPr>
      <p:grpSpPr>
        <a:xfrm>
          <a:off x="0" y="0"/>
          <a:ext cx="0" cy="0"/>
          <a:chOff x="0" y="0"/>
          <a:chExt cx="0" cy="0"/>
        </a:xfrm>
      </p:grpSpPr>
      <p:sp>
        <p:nvSpPr>
          <p:cNvPr id="13" name="Content Placeholder 1">
            <a:extLst>
              <a:ext uri="{FF2B5EF4-FFF2-40B4-BE49-F238E27FC236}">
                <a16:creationId xmlns:a16="http://schemas.microsoft.com/office/drawing/2014/main" id="{B0D84ADB-8723-319E-802E-866DC643A787}"/>
              </a:ext>
            </a:extLst>
          </p:cNvPr>
          <p:cNvSpPr>
            <a:spLocks noGrp="1"/>
          </p:cNvSpPr>
          <p:nvPr>
            <p:ph sz="quarter" idx="18" hasCustomPrompt="1"/>
          </p:nvPr>
        </p:nvSpPr>
        <p:spPr>
          <a:xfrm>
            <a:off x="0" y="1981200"/>
            <a:ext cx="12192000" cy="1737360"/>
          </a:xfrm>
        </p:spPr>
        <p:txBody>
          <a:bodyPr>
            <a:noAutofit/>
          </a:bodyPr>
          <a:lstStyle/>
          <a:p>
            <a:pPr lvl="0"/>
            <a:r>
              <a:rPr lang="en-US"/>
              <a:t>Click to add Content</a:t>
            </a:r>
          </a:p>
        </p:txBody>
      </p:sp>
      <p:sp>
        <p:nvSpPr>
          <p:cNvPr id="2" name="Footer Placeholder 1">
            <a:extLst>
              <a:ext uri="{FF2B5EF4-FFF2-40B4-BE49-F238E27FC236}">
                <a16:creationId xmlns:a16="http://schemas.microsoft.com/office/drawing/2014/main" id="{5B554AAF-532B-1BD3-61D5-EEC83E5E0357}"/>
              </a:ext>
            </a:extLst>
          </p:cNvPr>
          <p:cNvSpPr>
            <a:spLocks noGrp="1"/>
          </p:cNvSpPr>
          <p:nvPr>
            <p:ph type="ftr" sz="quarter" idx="19"/>
          </p:nvPr>
        </p:nvSpPr>
        <p:spPr>
          <a:xfrm>
            <a:off x="126296" y="6583680"/>
            <a:ext cx="182880" cy="182880"/>
          </a:xfrm>
          <a:prstGeom prst="rect">
            <a:avLst/>
          </a:prstGeom>
        </p:spPr>
        <p:txBody>
          <a:bodyPr/>
          <a:lstStyle/>
          <a:p>
            <a:r>
              <a:rPr lang="en-US"/>
              <a:t> </a:t>
            </a:r>
          </a:p>
        </p:txBody>
      </p:sp>
      <p:sp>
        <p:nvSpPr>
          <p:cNvPr id="11" name="Slide Number Placeholder 1">
            <a:extLst>
              <a:ext uri="{FF2B5EF4-FFF2-40B4-BE49-F238E27FC236}">
                <a16:creationId xmlns:a16="http://schemas.microsoft.com/office/drawing/2014/main" id="{345D2F30-CB01-BB3E-DACA-ED2284E1EB51}"/>
              </a:ext>
            </a:extLst>
          </p:cNvPr>
          <p:cNvSpPr>
            <a:spLocks noGrp="1"/>
          </p:cNvSpPr>
          <p:nvPr>
            <p:ph type="sldNum" sz="quarter" idx="20"/>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E4F0CE5F-FC71-BB61-10D3-AA295B36C9DC}"/>
              </a:ext>
            </a:extLst>
          </p:cNvPr>
          <p:cNvSpPr>
            <a:spLocks noGrp="1"/>
          </p:cNvSpPr>
          <p:nvPr>
            <p:ph type="dt" sz="half" idx="21"/>
          </p:nvPr>
        </p:nvSpPr>
        <p:spPr/>
        <p:txBody>
          <a:bodyPr/>
          <a:lstStyle/>
          <a:p>
            <a:endParaRPr lang="en-US"/>
          </a:p>
        </p:txBody>
      </p:sp>
      <p:sp>
        <p:nvSpPr>
          <p:cNvPr id="4" name="Text Placeholder 10">
            <a:extLst>
              <a:ext uri="{FF2B5EF4-FFF2-40B4-BE49-F238E27FC236}">
                <a16:creationId xmlns:a16="http://schemas.microsoft.com/office/drawing/2014/main" id="{D0A5275F-7D16-568B-B077-6B499856E75B}"/>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2495324E-D49F-B882-41D6-BC7FDDB84B97}"/>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23352505-D91C-9C88-2996-49044E8F5326}"/>
              </a:ext>
            </a:extLst>
          </p:cNvPr>
          <p:cNvSpPr>
            <a:spLocks noGrp="1"/>
          </p:cNvSpPr>
          <p:nvPr>
            <p:ph type="body" sz="quarter" idx="22" hasCustomPrompt="1"/>
          </p:nvPr>
        </p:nvSpPr>
        <p:spPr>
          <a:xfrm>
            <a:off x="457201" y="1225550"/>
            <a:ext cx="11277600" cy="603904"/>
          </a:xfrm>
        </p:spPr>
        <p:txBody>
          <a:bodyPr/>
          <a:lstStyle/>
          <a:p>
            <a:pPr lvl="0"/>
            <a:r>
              <a:rPr lang="en-US"/>
              <a:t>Sub Title</a:t>
            </a:r>
          </a:p>
        </p:txBody>
      </p:sp>
      <p:sp>
        <p:nvSpPr>
          <p:cNvPr id="12" name="Text Placeholder 1">
            <a:extLst>
              <a:ext uri="{FF2B5EF4-FFF2-40B4-BE49-F238E27FC236}">
                <a16:creationId xmlns:a16="http://schemas.microsoft.com/office/drawing/2014/main" id="{62C459B7-3980-335C-6370-4E2D17FFC79D}"/>
              </a:ext>
            </a:extLst>
          </p:cNvPr>
          <p:cNvSpPr>
            <a:spLocks noGrp="1"/>
          </p:cNvSpPr>
          <p:nvPr>
            <p:ph idx="1" hasCustomPrompt="1"/>
          </p:nvPr>
        </p:nvSpPr>
        <p:spPr>
          <a:xfrm>
            <a:off x="457200" y="3938449"/>
            <a:ext cx="2705100" cy="246888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Text Placeholder 2">
            <a:extLst>
              <a:ext uri="{FF2B5EF4-FFF2-40B4-BE49-F238E27FC236}">
                <a16:creationId xmlns:a16="http://schemas.microsoft.com/office/drawing/2014/main" id="{3CC09DB1-AE85-475D-086F-FF12BF88D41E}"/>
              </a:ext>
            </a:extLst>
          </p:cNvPr>
          <p:cNvSpPr>
            <a:spLocks noGrp="1"/>
          </p:cNvSpPr>
          <p:nvPr>
            <p:ph idx="13" hasCustomPrompt="1"/>
          </p:nvPr>
        </p:nvSpPr>
        <p:spPr>
          <a:xfrm>
            <a:off x="3314700" y="3938450"/>
            <a:ext cx="2705100" cy="246888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Text Placeholder 3">
            <a:extLst>
              <a:ext uri="{FF2B5EF4-FFF2-40B4-BE49-F238E27FC236}">
                <a16:creationId xmlns:a16="http://schemas.microsoft.com/office/drawing/2014/main" id="{F90E82B1-3C88-B47C-BB29-F0C4FAD7FB50}"/>
              </a:ext>
            </a:extLst>
          </p:cNvPr>
          <p:cNvSpPr>
            <a:spLocks noGrp="1"/>
          </p:cNvSpPr>
          <p:nvPr>
            <p:ph idx="14" hasCustomPrompt="1"/>
          </p:nvPr>
        </p:nvSpPr>
        <p:spPr>
          <a:xfrm>
            <a:off x="6172200" y="3938449"/>
            <a:ext cx="2705100" cy="246888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6" name="Text Placeholder 4">
            <a:extLst>
              <a:ext uri="{FF2B5EF4-FFF2-40B4-BE49-F238E27FC236}">
                <a16:creationId xmlns:a16="http://schemas.microsoft.com/office/drawing/2014/main" id="{6FA68CE8-B34A-CE33-40EB-0E20C9BFB657}"/>
              </a:ext>
            </a:extLst>
          </p:cNvPr>
          <p:cNvSpPr>
            <a:spLocks noGrp="1"/>
          </p:cNvSpPr>
          <p:nvPr>
            <p:ph idx="16" hasCustomPrompt="1"/>
          </p:nvPr>
        </p:nvSpPr>
        <p:spPr>
          <a:xfrm>
            <a:off x="9029700" y="3938449"/>
            <a:ext cx="2705100" cy="246888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232289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2019Nexient_Case Study - Stack - opt3">
    <p:spTree>
      <p:nvGrpSpPr>
        <p:cNvPr id="1" name=""/>
        <p:cNvGrpSpPr/>
        <p:nvPr/>
      </p:nvGrpSpPr>
      <p:grpSpPr>
        <a:xfrm>
          <a:off x="0" y="0"/>
          <a:ext cx="0" cy="0"/>
          <a:chOff x="0" y="0"/>
          <a:chExt cx="0" cy="0"/>
        </a:xfrm>
      </p:grpSpPr>
      <p:sp>
        <p:nvSpPr>
          <p:cNvPr id="2" name="Round Single Corner Rectangle 1">
            <a:extLst>
              <a:ext uri="{FF2B5EF4-FFF2-40B4-BE49-F238E27FC236}">
                <a16:creationId xmlns:a16="http://schemas.microsoft.com/office/drawing/2014/main" id="{ABF8FDAF-E327-9F47-FD8D-D877BF7DEA0A}"/>
              </a:ext>
            </a:extLst>
          </p:cNvPr>
          <p:cNvSpPr/>
          <p:nvPr userDrawn="1"/>
        </p:nvSpPr>
        <p:spPr>
          <a:xfrm flipV="1">
            <a:off x="0" y="0"/>
            <a:ext cx="4331523" cy="6858000"/>
          </a:xfrm>
          <a:prstGeom prst="round1Rect">
            <a:avLst>
              <a:gd name="adj" fmla="val 940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D4E6D"/>
              </a:solidFill>
            </a:endParaRPr>
          </a:p>
        </p:txBody>
      </p:sp>
      <p:sp>
        <p:nvSpPr>
          <p:cNvPr id="3" name="Picture Placeholder 2">
            <a:extLst>
              <a:ext uri="{FF2B5EF4-FFF2-40B4-BE49-F238E27FC236}">
                <a16:creationId xmlns:a16="http://schemas.microsoft.com/office/drawing/2014/main" id="{25FD7C68-DBBF-E64C-8CCC-0781BA303294}"/>
              </a:ext>
            </a:extLst>
          </p:cNvPr>
          <p:cNvSpPr>
            <a:spLocks noGrp="1"/>
          </p:cNvSpPr>
          <p:nvPr>
            <p:ph type="pic" sz="quarter" idx="14" hasCustomPrompt="1"/>
          </p:nvPr>
        </p:nvSpPr>
        <p:spPr>
          <a:xfrm>
            <a:off x="595480" y="963613"/>
            <a:ext cx="3351212" cy="2465387"/>
          </a:xfrm>
        </p:spPr>
        <p:txBody>
          <a:bodyPr/>
          <a:lstStyle>
            <a:lvl1pPr>
              <a:defRPr>
                <a:solidFill>
                  <a:schemeClr val="bg1"/>
                </a:solidFill>
              </a:defRPr>
            </a:lvl1pPr>
          </a:lstStyle>
          <a:p>
            <a:r>
              <a:rPr lang="en-US"/>
              <a:t>Image</a:t>
            </a:r>
          </a:p>
        </p:txBody>
      </p:sp>
      <p:sp>
        <p:nvSpPr>
          <p:cNvPr id="11" name="Text Placeholder 4">
            <a:extLst>
              <a:ext uri="{FF2B5EF4-FFF2-40B4-BE49-F238E27FC236}">
                <a16:creationId xmlns:a16="http://schemas.microsoft.com/office/drawing/2014/main" id="{B01042E9-4DE9-2945-80B9-BB72515AC7AC}"/>
              </a:ext>
            </a:extLst>
          </p:cNvPr>
          <p:cNvSpPr>
            <a:spLocks noGrp="1"/>
          </p:cNvSpPr>
          <p:nvPr>
            <p:ph type="body" sz="quarter" idx="16" hasCustomPrompt="1"/>
          </p:nvPr>
        </p:nvSpPr>
        <p:spPr>
          <a:xfrm>
            <a:off x="595480" y="4793933"/>
            <a:ext cx="3378200" cy="1073150"/>
          </a:xfrm>
        </p:spPr>
        <p:txBody>
          <a:bodyPr anchor="t" anchorCtr="0">
            <a:noAutofit/>
          </a:bodyPr>
          <a:lstStyle>
            <a:lvl1pPr marL="0" indent="0">
              <a:lnSpc>
                <a:spcPct val="120000"/>
              </a:lnSpc>
              <a:buNone/>
              <a:defRPr sz="1600" b="0">
                <a:solidFill>
                  <a:schemeClr val="bg2"/>
                </a:solidFill>
              </a:defRPr>
            </a:lvl1pPr>
          </a:lstStyle>
          <a:p>
            <a:pPr lvl="0"/>
            <a:r>
              <a:rPr lang="en-US"/>
              <a:t>Body Copy</a:t>
            </a:r>
          </a:p>
        </p:txBody>
      </p:sp>
      <p:sp>
        <p:nvSpPr>
          <p:cNvPr id="18" name="Text Placeholder 17">
            <a:extLst>
              <a:ext uri="{FF2B5EF4-FFF2-40B4-BE49-F238E27FC236}">
                <a16:creationId xmlns:a16="http://schemas.microsoft.com/office/drawing/2014/main" id="{AEABFDE9-C9C4-5C46-B446-63B72C6FD508}"/>
              </a:ext>
            </a:extLst>
          </p:cNvPr>
          <p:cNvSpPr>
            <a:spLocks noGrp="1"/>
          </p:cNvSpPr>
          <p:nvPr>
            <p:ph type="body" sz="quarter" idx="17" hasCustomPrompt="1"/>
          </p:nvPr>
        </p:nvSpPr>
        <p:spPr>
          <a:xfrm>
            <a:off x="4678363" y="363683"/>
            <a:ext cx="6868455" cy="5956436"/>
          </a:xfrm>
        </p:spPr>
        <p:txBody>
          <a:bodyPr>
            <a:noAutofit/>
          </a:bodyPr>
          <a:lstStyle>
            <a:lvl1pPr>
              <a:defRPr sz="2000"/>
            </a:lvl1pPr>
            <a:lvl2pPr>
              <a:defRPr sz="1600"/>
            </a:lvl2pPr>
            <a:lvl3pPr>
              <a:defRPr sz="1400"/>
            </a:lvl3pPr>
            <a:lvl4pPr>
              <a:defRPr sz="1400"/>
            </a:lvl4pPr>
            <a:lvl5pPr>
              <a:defRPr sz="1200"/>
            </a:lvl5pPr>
            <a:lvl7pPr>
              <a:defRPr sz="1000"/>
            </a:lvl7pPr>
            <a:lvl8pPr>
              <a:defRPr sz="1000"/>
            </a:lvl8pPr>
          </a:lstStyle>
          <a:p>
            <a:pPr lvl="0"/>
            <a:r>
              <a:rPr lang="en-US"/>
              <a:t>Sub Headline 1 (18pt)</a:t>
            </a:r>
          </a:p>
          <a:p>
            <a:pPr lvl="1"/>
            <a:r>
              <a:rPr lang="en-US"/>
              <a:t>Sub Headline 2 (16pt)</a:t>
            </a:r>
          </a:p>
          <a:p>
            <a:pPr lvl="2"/>
            <a:r>
              <a:rPr lang="en-US"/>
              <a:t>Body 1 (14pt)</a:t>
            </a:r>
          </a:p>
          <a:p>
            <a:pPr lvl="3"/>
            <a:r>
              <a:rPr lang="en-US"/>
              <a:t>Bullet 1 (14pt)</a:t>
            </a:r>
          </a:p>
          <a:p>
            <a:pPr lvl="4"/>
            <a:r>
              <a:rPr lang="en-US"/>
              <a:t>Body 2 (12pt)</a:t>
            </a:r>
          </a:p>
          <a:p>
            <a:pPr lvl="5"/>
            <a:r>
              <a:rPr lang="en-US"/>
              <a:t>Bullet 2 (12pt)</a:t>
            </a:r>
          </a:p>
          <a:p>
            <a:pPr lvl="6"/>
            <a:r>
              <a:rPr lang="en-US"/>
              <a:t>Body 3 (10pt)</a:t>
            </a:r>
          </a:p>
          <a:p>
            <a:pPr lvl="7"/>
            <a:r>
              <a:rPr lang="en-US"/>
              <a:t>Bullet 3 (10pt)</a:t>
            </a:r>
          </a:p>
        </p:txBody>
      </p:sp>
      <p:sp>
        <p:nvSpPr>
          <p:cNvPr id="20" name="Title 19">
            <a:extLst>
              <a:ext uri="{FF2B5EF4-FFF2-40B4-BE49-F238E27FC236}">
                <a16:creationId xmlns:a16="http://schemas.microsoft.com/office/drawing/2014/main" id="{98C5B724-2802-1F4D-AD85-45F449109913}"/>
              </a:ext>
            </a:extLst>
          </p:cNvPr>
          <p:cNvSpPr>
            <a:spLocks noGrp="1"/>
          </p:cNvSpPr>
          <p:nvPr>
            <p:ph type="title" hasCustomPrompt="1"/>
          </p:nvPr>
        </p:nvSpPr>
        <p:spPr>
          <a:xfrm>
            <a:off x="595480" y="3595754"/>
            <a:ext cx="3378200" cy="1084343"/>
          </a:xfrm>
        </p:spPr>
        <p:txBody>
          <a:bodyPr>
            <a:noAutofit/>
          </a:bodyPr>
          <a:lstStyle>
            <a:lvl1pPr>
              <a:defRPr sz="2400">
                <a:solidFill>
                  <a:schemeClr val="bg1"/>
                </a:solidFill>
              </a:defRPr>
            </a:lvl1pPr>
          </a:lstStyle>
          <a:p>
            <a:r>
              <a:rPr lang="en-US"/>
              <a:t>Title</a:t>
            </a:r>
          </a:p>
        </p:txBody>
      </p:sp>
      <p:sp>
        <p:nvSpPr>
          <p:cNvPr id="33" name="Text Placeholder 32">
            <a:extLst>
              <a:ext uri="{FF2B5EF4-FFF2-40B4-BE49-F238E27FC236}">
                <a16:creationId xmlns:a16="http://schemas.microsoft.com/office/drawing/2014/main" id="{E0110463-FECA-2C4F-9DFB-571B8D1AF36C}"/>
              </a:ext>
            </a:extLst>
          </p:cNvPr>
          <p:cNvSpPr>
            <a:spLocks noGrp="1"/>
          </p:cNvSpPr>
          <p:nvPr>
            <p:ph type="body" sz="quarter" idx="20" hasCustomPrompt="1"/>
          </p:nvPr>
        </p:nvSpPr>
        <p:spPr>
          <a:xfrm>
            <a:off x="1737360" y="274320"/>
            <a:ext cx="2194560" cy="274320"/>
          </a:xfrm>
        </p:spPr>
        <p:txBody>
          <a:bodyPr anchor="ctr" anchorCtr="0"/>
          <a:lstStyle>
            <a:lvl1pPr>
              <a:buNone/>
              <a:defRPr sz="1400">
                <a:solidFill>
                  <a:schemeClr val="bg1"/>
                </a:solidFill>
              </a:defRPr>
            </a:lvl1pPr>
          </a:lstStyle>
          <a:p>
            <a:pPr lvl="0"/>
            <a:r>
              <a:rPr lang="en-US"/>
              <a:t>| Company Name</a:t>
            </a:r>
          </a:p>
        </p:txBody>
      </p:sp>
      <p:sp>
        <p:nvSpPr>
          <p:cNvPr id="38" name="Title 18">
            <a:extLst>
              <a:ext uri="{FF2B5EF4-FFF2-40B4-BE49-F238E27FC236}">
                <a16:creationId xmlns:a16="http://schemas.microsoft.com/office/drawing/2014/main" id="{F25B2178-09CE-1042-AFEF-CB0C59349BD7}"/>
              </a:ext>
            </a:extLst>
          </p:cNvPr>
          <p:cNvSpPr txBox="1">
            <a:spLocks/>
          </p:cNvSpPr>
          <p:nvPr userDrawn="1"/>
        </p:nvSpPr>
        <p:spPr>
          <a:xfrm>
            <a:off x="640080" y="274319"/>
            <a:ext cx="971734" cy="274320"/>
          </a:xfrm>
          <a:prstGeom prst="rect">
            <a:avLst/>
          </a:prstGeom>
          <a:noFill/>
        </p:spPr>
        <p:txBody>
          <a:bodyPr vert="horz" wrap="square" lIns="0" tIns="0" rIns="0" bIns="0" rtlCol="0" anchor="ctr" anchorCtr="0">
            <a:noAutofit/>
          </a:bodyPr>
          <a:lstStyle>
            <a:lvl1pPr algn="l" defTabSz="914378" rtl="0" eaLnBrk="1" latinLnBrk="0" hangingPunct="1">
              <a:lnSpc>
                <a:spcPct val="90000"/>
              </a:lnSpc>
              <a:spcBef>
                <a:spcPct val="0"/>
              </a:spcBef>
              <a:buNone/>
              <a:defRPr sz="2800" b="1" kern="1200">
                <a:solidFill>
                  <a:schemeClr val="tx2"/>
                </a:solidFill>
                <a:latin typeface="+mj-lt"/>
                <a:ea typeface="+mj-ea"/>
                <a:cs typeface="+mj-cs"/>
              </a:defRPr>
            </a:lvl1pPr>
          </a:lstStyle>
          <a:p>
            <a:r>
              <a:rPr lang="en-US" sz="1400">
                <a:solidFill>
                  <a:schemeClr val="accent3"/>
                </a:solidFill>
              </a:rPr>
              <a:t>Case Study</a:t>
            </a:r>
            <a:endParaRPr lang="en-US" sz="1400">
              <a:solidFill>
                <a:schemeClr val="accent3"/>
              </a:solidFill>
              <a:latin typeface="Corbel" panose="020B0503020204020204" pitchFamily="34" charset="0"/>
            </a:endParaRPr>
          </a:p>
        </p:txBody>
      </p:sp>
      <p:sp>
        <p:nvSpPr>
          <p:cNvPr id="5" name="Footer Placeholder 1">
            <a:extLst>
              <a:ext uri="{FF2B5EF4-FFF2-40B4-BE49-F238E27FC236}">
                <a16:creationId xmlns:a16="http://schemas.microsoft.com/office/drawing/2014/main" id="{09F17455-C350-B91C-0451-5FF2795DFA7C}"/>
              </a:ext>
            </a:extLst>
          </p:cNvPr>
          <p:cNvSpPr>
            <a:spLocks noGrp="1"/>
          </p:cNvSpPr>
          <p:nvPr>
            <p:ph type="ftr" sz="quarter" idx="3"/>
          </p:nvPr>
        </p:nvSpPr>
        <p:spPr>
          <a:xfrm>
            <a:off x="126296" y="6583680"/>
            <a:ext cx="182880" cy="182880"/>
          </a:xfrm>
          <a:prstGeom prst="rect">
            <a:avLst/>
          </a:prstGeom>
          <a:blipFill dpi="0" rotWithShape="1">
            <a:blip r:embed="rId2">
              <a:extLst>
                <a:ext uri="{96DAC541-7B7A-43D3-8B79-37D633B846F1}">
                  <asvg:svgBlip xmlns:asvg="http://schemas.microsoft.com/office/drawing/2016/SVG/main" r:embed="rId3"/>
                </a:ext>
              </a:extLst>
            </a:blip>
            <a:srcRect/>
            <a:stretch>
              <a:fillRect/>
            </a:stretch>
          </a:blipFill>
        </p:spPr>
        <p:txBody>
          <a:bodyPr vert="horz" lIns="0" tIns="0" rIns="0" bIns="0" rtlCol="0" anchor="ctr"/>
          <a:lstStyle>
            <a:lvl1pPr algn="l">
              <a:defRPr sz="800">
                <a:solidFill>
                  <a:schemeClr val="tx1"/>
                </a:solidFill>
              </a:defRPr>
            </a:lvl1pPr>
          </a:lstStyle>
          <a:p>
            <a:r>
              <a:rPr lang="en-US"/>
              <a:t> </a:t>
            </a:r>
          </a:p>
        </p:txBody>
      </p:sp>
      <p:sp>
        <p:nvSpPr>
          <p:cNvPr id="6" name="Slide Number Placeholder 1">
            <a:extLst>
              <a:ext uri="{FF2B5EF4-FFF2-40B4-BE49-F238E27FC236}">
                <a16:creationId xmlns:a16="http://schemas.microsoft.com/office/drawing/2014/main" id="{00CC5BD8-ECE6-2642-E82E-30D44E38B3E1}"/>
              </a:ext>
            </a:extLst>
          </p:cNvPr>
          <p:cNvSpPr>
            <a:spLocks noGrp="1"/>
          </p:cNvSpPr>
          <p:nvPr>
            <p:ph type="sldNum" sz="quarter" idx="4"/>
          </p:nvPr>
        </p:nvSpPr>
        <p:spPr>
          <a:xfrm>
            <a:off x="8371767" y="6492240"/>
            <a:ext cx="3690537" cy="365760"/>
          </a:xfrm>
          <a:prstGeom prst="rect">
            <a:avLst/>
          </a:prstGeom>
          <a:noFill/>
        </p:spPr>
        <p:txBody>
          <a:bodyPr vert="horz" lIns="0" tIns="0" rIns="0" bIns="0" rtlCol="0" anchor="ctr"/>
          <a:lstStyle>
            <a:lvl1pPr algn="r">
              <a:defRPr sz="1050" b="1" spc="300">
                <a:solidFill>
                  <a:schemeClr val="tx1"/>
                </a:solidFill>
              </a:defRPr>
            </a:lvl1pPr>
          </a:lstStyle>
          <a:p>
            <a:r>
              <a:rPr lang="en-US" sz="700" b="0" spc="0"/>
              <a:t> © 2023 NTT DATA Americas, Inc. All rights.   </a:t>
            </a:r>
            <a:fld id="{FE1DF7C7-AE50-704D-BB22-8176CCB5033A}" type="slidenum">
              <a:rPr lang="en-US" spc="0" smtClean="0"/>
              <a:pPr/>
              <a:t>‹#›</a:t>
            </a:fld>
            <a:endParaRPr lang="en-US" spc="0"/>
          </a:p>
        </p:txBody>
      </p:sp>
    </p:spTree>
    <p:extLst>
      <p:ext uri="{BB962C8B-B14F-4D97-AF65-F5344CB8AC3E}">
        <p14:creationId xmlns:p14="http://schemas.microsoft.com/office/powerpoint/2010/main" val="819534031"/>
      </p:ext>
    </p:extLst>
  </p:cSld>
  <p:clrMapOvr>
    <a:masterClrMapping/>
  </p:clrMapOvr>
  <p:extLst>
    <p:ext uri="{DCECCB84-F9BA-43D5-87BE-67443E8EF086}">
      <p15:sldGuideLst xmlns:p15="http://schemas.microsoft.com/office/powerpoint/2012/main">
        <p15:guide id="1" orient="horz" pos="2892">
          <p15:clr>
            <a:srgbClr val="FBAE4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userDrawn="1">
  <p:cSld name="2. Main body slide (12-col)">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90FF24-6169-E59B-888B-2DF4175F4E6E}"/>
              </a:ext>
            </a:extLst>
          </p:cNvPr>
          <p:cNvSpPr>
            <a:spLocks noGrp="1"/>
          </p:cNvSpPr>
          <p:nvPr>
            <p:ph idx="1" hasCustomPrompt="1"/>
          </p:nvPr>
        </p:nvSpPr>
        <p:spPr>
          <a:xfrm>
            <a:off x="457201" y="1425388"/>
            <a:ext cx="11239500" cy="555812"/>
          </a:xfrm>
        </p:spPr>
        <p:txBody>
          <a:bodyPr>
            <a:noAutofit/>
          </a:bodyPr>
          <a:lstStyle>
            <a:lvl1pPr marL="0" indent="0">
              <a:lnSpc>
                <a:spcPts val="2400"/>
              </a:lnSpc>
              <a:spcBef>
                <a:spcPts val="0"/>
              </a:spcBef>
              <a:buNone/>
              <a:defRPr sz="2000"/>
            </a:lvl1pPr>
          </a:lstStyle>
          <a:p>
            <a:pPr lvl="0"/>
            <a:r>
              <a:rPr lang="en-US"/>
              <a:t>Here’s a body headline</a:t>
            </a:r>
            <a:br>
              <a:rPr lang="en-US"/>
            </a:br>
            <a:r>
              <a:rPr lang="en-US"/>
              <a:t>this can also be two lines</a:t>
            </a:r>
          </a:p>
        </p:txBody>
      </p:sp>
      <p:sp>
        <p:nvSpPr>
          <p:cNvPr id="8" name="Slide Number Placeholder 5">
            <a:extLst>
              <a:ext uri="{FF2B5EF4-FFF2-40B4-BE49-F238E27FC236}">
                <a16:creationId xmlns:a16="http://schemas.microsoft.com/office/drawing/2014/main" id="{ECD75518-9CB2-1243-401E-A56A5AED39C5}"/>
              </a:ext>
            </a:extLst>
          </p:cNvPr>
          <p:cNvSpPr>
            <a:spLocks noGrp="1"/>
          </p:cNvSpPr>
          <p:nvPr>
            <p:ph type="sldNum" sz="quarter" idx="4"/>
          </p:nvPr>
        </p:nvSpPr>
        <p:spPr>
          <a:xfrm>
            <a:off x="4724400" y="6553200"/>
            <a:ext cx="2743200" cy="304800"/>
          </a:xfrm>
          <a:prstGeom prst="rect">
            <a:avLst/>
          </a:prstGeom>
        </p:spPr>
        <p:txBody>
          <a:bodyPr vert="horz" lIns="91440" tIns="45720" rIns="91440" bIns="45720" rtlCol="0" anchor="ctr"/>
          <a:lstStyle>
            <a:lvl1pPr algn="ctr">
              <a:defRPr sz="1200" b="0" i="0">
                <a:solidFill>
                  <a:srgbClr val="1C1B1F"/>
                </a:solidFill>
                <a:latin typeface="Avenir Next LT Pro" panose="020B0504020202020204" pitchFamily="34" charset="77"/>
                <a:ea typeface="Roboto" panose="02000000000000000000" pitchFamily="2" charset="0"/>
              </a:defRPr>
            </a:lvl1pPr>
          </a:lstStyle>
          <a:p>
            <a:fld id="{6E30B851-E0C1-F74D-B977-A5BFA4C7F3E3}" type="slidenum">
              <a:rPr lang="en-US" smtClean="0"/>
              <a:pPr/>
              <a:t>‹#›</a:t>
            </a:fld>
            <a:endParaRPr lang="en-US"/>
          </a:p>
        </p:txBody>
      </p:sp>
      <p:sp>
        <p:nvSpPr>
          <p:cNvPr id="10" name="Date Placeholder 3">
            <a:extLst>
              <a:ext uri="{FF2B5EF4-FFF2-40B4-BE49-F238E27FC236}">
                <a16:creationId xmlns:a16="http://schemas.microsoft.com/office/drawing/2014/main" id="{86E5F966-34EC-2715-678D-1B1E0A77CDED}"/>
              </a:ext>
            </a:extLst>
          </p:cNvPr>
          <p:cNvSpPr txBox="1">
            <a:spLocks/>
          </p:cNvSpPr>
          <p:nvPr userDrawn="1"/>
        </p:nvSpPr>
        <p:spPr>
          <a:xfrm>
            <a:off x="337625" y="6541477"/>
            <a:ext cx="4400843" cy="316523"/>
          </a:xfrm>
          <a:prstGeom prst="rect">
            <a:avLst/>
          </a:prstGeom>
        </p:spPr>
        <p:txBody>
          <a:bodyPr vert="horz" lIns="91440" tIns="45720" rIns="91440" bIns="45720" rtlCol="0" anchor="ctr"/>
          <a:lstStyle>
            <a:defPPr>
              <a:defRPr lang="en-US"/>
            </a:defPPr>
            <a:lvl1pPr marL="0" algn="l" defTabSz="914263" rtl="0" eaLnBrk="1" latinLnBrk="0" hangingPunct="1">
              <a:defRPr sz="800" b="0" i="0" kern="1200">
                <a:solidFill>
                  <a:schemeClr val="tx1">
                    <a:tint val="75000"/>
                  </a:schemeClr>
                </a:solidFill>
                <a:latin typeface="Roboto Light" panose="02000000000000000000" pitchFamily="2" charset="0"/>
                <a:ea typeface="Roboto Light" panose="02000000000000000000" pitchFamily="2" charset="0"/>
                <a:cs typeface="+mn-cs"/>
              </a:defRPr>
            </a:lvl1pPr>
            <a:lvl2pPr marL="457132" algn="l" defTabSz="914263" rtl="0" eaLnBrk="1" latinLnBrk="0" hangingPunct="1">
              <a:defRPr sz="1800" kern="1200">
                <a:solidFill>
                  <a:schemeClr val="tx1"/>
                </a:solidFill>
                <a:latin typeface="+mn-lt"/>
                <a:ea typeface="+mn-ea"/>
                <a:cs typeface="+mn-cs"/>
              </a:defRPr>
            </a:lvl2pPr>
            <a:lvl3pPr marL="914263" algn="l" defTabSz="914263" rtl="0" eaLnBrk="1" latinLnBrk="0" hangingPunct="1">
              <a:defRPr sz="1800" kern="1200">
                <a:solidFill>
                  <a:schemeClr val="tx1"/>
                </a:solidFill>
                <a:latin typeface="+mn-lt"/>
                <a:ea typeface="+mn-ea"/>
                <a:cs typeface="+mn-cs"/>
              </a:defRPr>
            </a:lvl3pPr>
            <a:lvl4pPr marL="1371394" algn="l" defTabSz="914263" rtl="0" eaLnBrk="1" latinLnBrk="0" hangingPunct="1">
              <a:defRPr sz="1800" kern="1200">
                <a:solidFill>
                  <a:schemeClr val="tx1"/>
                </a:solidFill>
                <a:latin typeface="+mn-lt"/>
                <a:ea typeface="+mn-ea"/>
                <a:cs typeface="+mn-cs"/>
              </a:defRPr>
            </a:lvl4pPr>
            <a:lvl5pPr marL="1828526" algn="l" defTabSz="914263" rtl="0" eaLnBrk="1" latinLnBrk="0" hangingPunct="1">
              <a:defRPr sz="1800" kern="1200">
                <a:solidFill>
                  <a:schemeClr val="tx1"/>
                </a:solidFill>
                <a:latin typeface="+mn-lt"/>
                <a:ea typeface="+mn-ea"/>
                <a:cs typeface="+mn-cs"/>
              </a:defRPr>
            </a:lvl5pPr>
            <a:lvl6pPr marL="2285657" algn="l" defTabSz="914263" rtl="0" eaLnBrk="1" latinLnBrk="0" hangingPunct="1">
              <a:defRPr sz="1800" kern="1200">
                <a:solidFill>
                  <a:schemeClr val="tx1"/>
                </a:solidFill>
                <a:latin typeface="+mn-lt"/>
                <a:ea typeface="+mn-ea"/>
                <a:cs typeface="+mn-cs"/>
              </a:defRPr>
            </a:lvl6pPr>
            <a:lvl7pPr marL="2742788" algn="l" defTabSz="914263" rtl="0" eaLnBrk="1" latinLnBrk="0" hangingPunct="1">
              <a:defRPr sz="1800" kern="1200">
                <a:solidFill>
                  <a:schemeClr val="tx1"/>
                </a:solidFill>
                <a:latin typeface="+mn-lt"/>
                <a:ea typeface="+mn-ea"/>
                <a:cs typeface="+mn-cs"/>
              </a:defRPr>
            </a:lvl7pPr>
            <a:lvl8pPr marL="3199920" algn="l" defTabSz="914263" rtl="0" eaLnBrk="1" latinLnBrk="0" hangingPunct="1">
              <a:defRPr sz="1800" kern="1200">
                <a:solidFill>
                  <a:schemeClr val="tx1"/>
                </a:solidFill>
                <a:latin typeface="+mn-lt"/>
                <a:ea typeface="+mn-ea"/>
                <a:cs typeface="+mn-cs"/>
              </a:defRPr>
            </a:lvl8pPr>
            <a:lvl9pPr marL="3657051" algn="l" defTabSz="914263" rtl="0" eaLnBrk="1" latinLnBrk="0" hangingPunct="1">
              <a:defRPr sz="1800" kern="1200">
                <a:solidFill>
                  <a:schemeClr val="tx1"/>
                </a:solidFill>
                <a:latin typeface="+mn-lt"/>
                <a:ea typeface="+mn-ea"/>
                <a:cs typeface="+mn-cs"/>
              </a:defRPr>
            </a:lvl9pPr>
          </a:lstStyle>
          <a:p>
            <a:r>
              <a:rPr lang="en-US" b="0" i="0">
                <a:solidFill>
                  <a:srgbClr val="1D1C1D"/>
                </a:solidFill>
                <a:latin typeface="Avenir Next LT Pro Light" panose="020B0304020202020204" pitchFamily="34" charset="77"/>
              </a:rPr>
              <a:t>© 2023 NTT DATA Americas, Inc. All rights reserved.</a:t>
            </a:r>
            <a:endParaRPr lang="en-US" b="0" i="0">
              <a:latin typeface="Avenir Next LT Pro Light" panose="020B0304020202020204" pitchFamily="34" charset="77"/>
            </a:endParaRPr>
          </a:p>
        </p:txBody>
      </p:sp>
      <p:sp>
        <p:nvSpPr>
          <p:cNvPr id="12" name="Text Placeholder 11">
            <a:extLst>
              <a:ext uri="{FF2B5EF4-FFF2-40B4-BE49-F238E27FC236}">
                <a16:creationId xmlns:a16="http://schemas.microsoft.com/office/drawing/2014/main" id="{F549113B-4F36-C4AF-39A3-1DE7B13B09BE}"/>
              </a:ext>
            </a:extLst>
          </p:cNvPr>
          <p:cNvSpPr>
            <a:spLocks noGrp="1"/>
          </p:cNvSpPr>
          <p:nvPr>
            <p:ph type="body" sz="quarter" idx="10" hasCustomPrompt="1"/>
          </p:nvPr>
        </p:nvSpPr>
        <p:spPr>
          <a:xfrm>
            <a:off x="457200" y="2058998"/>
            <a:ext cx="11239500" cy="3565367"/>
          </a:xfrm>
        </p:spPr>
        <p:txBody>
          <a:bodyPr>
            <a:noAutofit/>
          </a:bodyPr>
          <a:lstStyle>
            <a:lvl1pPr>
              <a:lnSpc>
                <a:spcPts val="2400"/>
              </a:lnSpc>
              <a:spcBef>
                <a:spcPts val="800"/>
              </a:spcBef>
              <a:defRPr sz="1200" b="0" i="0">
                <a:solidFill>
                  <a:srgbClr val="1C1B1F"/>
                </a:solidFill>
                <a:latin typeface="Avenir Next LT Pro" panose="020B0504020202020204" pitchFamily="34" charset="77"/>
                <a:ea typeface="Roboto" panose="02000000000000000000" pitchFamily="2" charset="0"/>
                <a:cs typeface="Segoe UI" panose="020B0502040204020203" pitchFamily="34" charset="0"/>
              </a:defRPr>
            </a:lvl1pPr>
          </a:lstStyle>
          <a:p>
            <a:pPr lvl="0"/>
            <a:r>
              <a:rPr lang="en-US"/>
              <a:t>Here’s some body text you can include: Lorem ipsum dolor sit </a:t>
            </a:r>
            <a:r>
              <a:rPr lang="en-US" err="1"/>
              <a:t>amet</a:t>
            </a:r>
            <a:r>
              <a:rPr lang="en-US"/>
              <a:t>, </a:t>
            </a:r>
            <a:r>
              <a:rPr lang="en-US" err="1"/>
              <a:t>consectetur</a:t>
            </a:r>
            <a:r>
              <a:rPr lang="en-US"/>
              <a:t> </a:t>
            </a:r>
            <a:r>
              <a:rPr lang="en-US" err="1"/>
              <a:t>adipiscing</a:t>
            </a:r>
            <a:r>
              <a:rPr lang="en-US"/>
              <a:t> </a:t>
            </a:r>
            <a:r>
              <a:rPr lang="en-US" err="1"/>
              <a:t>elit</a:t>
            </a:r>
            <a:r>
              <a:rPr lang="en-US"/>
              <a:t>. Proin </a:t>
            </a:r>
            <a:r>
              <a:rPr lang="en-US" err="1"/>
              <a:t>eget</a:t>
            </a:r>
            <a:r>
              <a:rPr lang="en-US"/>
              <a:t> </a:t>
            </a:r>
            <a:r>
              <a:rPr lang="en-US" err="1"/>
              <a:t>urna</a:t>
            </a:r>
            <a:r>
              <a:rPr lang="en-US"/>
              <a:t> sit </a:t>
            </a:r>
            <a:r>
              <a:rPr lang="en-US" err="1"/>
              <a:t>amet</a:t>
            </a:r>
            <a:r>
              <a:rPr lang="en-US"/>
              <a:t> </a:t>
            </a:r>
            <a:r>
              <a:rPr lang="en-US" err="1"/>
              <a:t>massa</a:t>
            </a:r>
            <a:r>
              <a:rPr lang="en-US"/>
              <a:t> </a:t>
            </a:r>
            <a:r>
              <a:rPr lang="en-US" err="1"/>
              <a:t>lobortis</a:t>
            </a:r>
            <a:r>
              <a:rPr lang="en-US"/>
              <a:t> </a:t>
            </a:r>
            <a:r>
              <a:rPr lang="en-US" err="1"/>
              <a:t>faucibus</a:t>
            </a:r>
            <a:r>
              <a:rPr lang="en-US"/>
              <a:t> </a:t>
            </a:r>
            <a:r>
              <a:rPr lang="en-US" err="1"/>
              <a:t>finibus</a:t>
            </a:r>
            <a:r>
              <a:rPr lang="en-US"/>
              <a:t> </a:t>
            </a:r>
            <a:r>
              <a:rPr lang="en-US" err="1"/>
              <a:t>nec</a:t>
            </a:r>
            <a:r>
              <a:rPr lang="en-US"/>
              <a:t> </a:t>
            </a:r>
            <a:r>
              <a:rPr lang="en-US" err="1"/>
              <a:t>velit</a:t>
            </a:r>
            <a:r>
              <a:rPr lang="en-US"/>
              <a:t>. Maecenas sit </a:t>
            </a:r>
            <a:r>
              <a:rPr lang="en-US" err="1"/>
              <a:t>amet</a:t>
            </a:r>
            <a:r>
              <a:rPr lang="en-US"/>
              <a:t> ligula fermentum, </a:t>
            </a:r>
            <a:r>
              <a:rPr lang="en-US" err="1"/>
              <a:t>rutrum</a:t>
            </a:r>
            <a:r>
              <a:rPr lang="en-US"/>
              <a:t> ante </a:t>
            </a:r>
            <a:r>
              <a:rPr lang="en-US" err="1"/>
              <a:t>eu</a:t>
            </a:r>
            <a:r>
              <a:rPr lang="en-US"/>
              <a:t>, </a:t>
            </a:r>
            <a:r>
              <a:rPr lang="en-US" err="1"/>
              <a:t>iaculis</a:t>
            </a:r>
            <a:r>
              <a:rPr lang="en-US"/>
              <a:t> sem. </a:t>
            </a:r>
          </a:p>
          <a:p>
            <a:pPr lvl="0"/>
            <a:r>
              <a:rPr lang="en-US"/>
              <a:t>Donec </a:t>
            </a:r>
            <a:r>
              <a:rPr lang="en-US" err="1"/>
              <a:t>sem</a:t>
            </a:r>
            <a:r>
              <a:rPr lang="en-US"/>
              <a:t> </a:t>
            </a:r>
            <a:r>
              <a:rPr lang="en-US" err="1"/>
              <a:t>sapien</a:t>
            </a:r>
            <a:r>
              <a:rPr lang="en-US"/>
              <a:t>, </a:t>
            </a:r>
            <a:r>
              <a:rPr lang="en-US" err="1"/>
              <a:t>tristique</a:t>
            </a:r>
            <a:r>
              <a:rPr lang="en-US"/>
              <a:t> id </a:t>
            </a:r>
            <a:r>
              <a:rPr lang="en-US" err="1"/>
              <a:t>dignissim</a:t>
            </a:r>
            <a:r>
              <a:rPr lang="en-US"/>
              <a:t> a, </a:t>
            </a:r>
            <a:r>
              <a:rPr lang="en-US" err="1"/>
              <a:t>tincidunt</a:t>
            </a:r>
            <a:r>
              <a:rPr lang="en-US"/>
              <a:t> vitae libero. Integer </a:t>
            </a:r>
            <a:r>
              <a:rPr lang="en-US" err="1"/>
              <a:t>nec</a:t>
            </a:r>
            <a:r>
              <a:rPr lang="en-US"/>
              <a:t> </a:t>
            </a:r>
            <a:r>
              <a:rPr lang="en-US" err="1"/>
              <a:t>dignissim</a:t>
            </a:r>
            <a:r>
              <a:rPr lang="en-US"/>
              <a:t> </a:t>
            </a:r>
            <a:r>
              <a:rPr lang="en-US" err="1"/>
              <a:t>justo</a:t>
            </a:r>
            <a:r>
              <a:rPr lang="en-US"/>
              <a:t>, </a:t>
            </a:r>
            <a:r>
              <a:rPr lang="en-US" err="1"/>
              <a:t>consectetur</a:t>
            </a:r>
            <a:r>
              <a:rPr lang="en-US"/>
              <a:t> </a:t>
            </a:r>
            <a:r>
              <a:rPr lang="en-US" err="1"/>
              <a:t>rutrum</a:t>
            </a:r>
            <a:r>
              <a:rPr lang="en-US"/>
              <a:t> </a:t>
            </a:r>
            <a:r>
              <a:rPr lang="en-US" err="1"/>
              <a:t>lacus</a:t>
            </a:r>
            <a:r>
              <a:rPr lang="en-US"/>
              <a:t>. Aenean </a:t>
            </a:r>
            <a:r>
              <a:rPr lang="en-US" err="1"/>
              <a:t>sodales</a:t>
            </a:r>
            <a:r>
              <a:rPr lang="en-US"/>
              <a:t> </a:t>
            </a:r>
            <a:r>
              <a:rPr lang="en-US" err="1"/>
              <a:t>elit</a:t>
            </a:r>
            <a:r>
              <a:rPr lang="en-US"/>
              <a:t> </a:t>
            </a:r>
            <a:r>
              <a:rPr lang="en-US" err="1"/>
              <a:t>orci</a:t>
            </a:r>
            <a:r>
              <a:rPr lang="en-US"/>
              <a:t>, vitae </a:t>
            </a:r>
            <a:r>
              <a:rPr lang="en-US" err="1"/>
              <a:t>tincidunt</a:t>
            </a:r>
            <a:r>
              <a:rPr lang="en-US"/>
              <a:t> </a:t>
            </a:r>
            <a:r>
              <a:rPr lang="en-US" err="1"/>
              <a:t>nunc</a:t>
            </a:r>
            <a:r>
              <a:rPr lang="en-US"/>
              <a:t> semper </a:t>
            </a:r>
            <a:r>
              <a:rPr lang="en-US" err="1"/>
              <a:t>quis</a:t>
            </a:r>
            <a:r>
              <a:rPr lang="en-US"/>
              <a:t>. </a:t>
            </a:r>
            <a:r>
              <a:rPr lang="en-US" err="1"/>
              <a:t>Fusce</a:t>
            </a:r>
            <a:r>
              <a:rPr lang="en-US"/>
              <a:t> </a:t>
            </a:r>
            <a:r>
              <a:rPr lang="en-US" err="1"/>
              <a:t>efficitur</a:t>
            </a:r>
            <a:r>
              <a:rPr lang="en-US"/>
              <a:t> </a:t>
            </a:r>
            <a:r>
              <a:rPr lang="en-US" err="1"/>
              <a:t>augue</a:t>
            </a:r>
            <a:r>
              <a:rPr lang="en-US"/>
              <a:t> </a:t>
            </a:r>
            <a:r>
              <a:rPr lang="en-US" err="1"/>
              <a:t>ornare</a:t>
            </a:r>
            <a:r>
              <a:rPr lang="en-US"/>
              <a:t> </a:t>
            </a:r>
            <a:r>
              <a:rPr lang="en-US" err="1"/>
              <a:t>urna</a:t>
            </a:r>
            <a:r>
              <a:rPr lang="en-US"/>
              <a:t> </a:t>
            </a:r>
            <a:r>
              <a:rPr lang="en-US" err="1"/>
              <a:t>aliquam</a:t>
            </a:r>
            <a:r>
              <a:rPr lang="en-US"/>
              <a:t> gravida. Sed </a:t>
            </a:r>
            <a:r>
              <a:rPr lang="en-US" err="1"/>
              <a:t>aliquet</a:t>
            </a:r>
            <a:r>
              <a:rPr lang="en-US"/>
              <a:t> </a:t>
            </a:r>
            <a:r>
              <a:rPr lang="en-US" err="1"/>
              <a:t>turpis</a:t>
            </a:r>
            <a:r>
              <a:rPr lang="en-US"/>
              <a:t> sit </a:t>
            </a:r>
            <a:r>
              <a:rPr lang="en-US" err="1"/>
              <a:t>amet</a:t>
            </a:r>
            <a:r>
              <a:rPr lang="en-US"/>
              <a:t> </a:t>
            </a:r>
            <a:r>
              <a:rPr lang="en-US" err="1"/>
              <a:t>congue</a:t>
            </a:r>
            <a:r>
              <a:rPr lang="en-US"/>
              <a:t> </a:t>
            </a:r>
            <a:r>
              <a:rPr lang="en-US" err="1"/>
              <a:t>varius</a:t>
            </a:r>
            <a:r>
              <a:rPr lang="en-US"/>
              <a:t>.</a:t>
            </a:r>
          </a:p>
        </p:txBody>
      </p:sp>
      <p:sp>
        <p:nvSpPr>
          <p:cNvPr id="13" name="Title 1">
            <a:extLst>
              <a:ext uri="{FF2B5EF4-FFF2-40B4-BE49-F238E27FC236}">
                <a16:creationId xmlns:a16="http://schemas.microsoft.com/office/drawing/2014/main" id="{E90C7242-C8F0-134D-144C-9E3F4C1F4E2C}"/>
              </a:ext>
            </a:extLst>
          </p:cNvPr>
          <p:cNvSpPr>
            <a:spLocks noGrp="1"/>
          </p:cNvSpPr>
          <p:nvPr>
            <p:ph type="title" hasCustomPrompt="1"/>
          </p:nvPr>
        </p:nvSpPr>
        <p:spPr>
          <a:xfrm>
            <a:off x="457201" y="466626"/>
            <a:ext cx="11239500" cy="757288"/>
          </a:xfrm>
        </p:spPr>
        <p:txBody>
          <a:bodyPr>
            <a:noAutofit/>
          </a:bodyPr>
          <a:lstStyle>
            <a:lvl1pPr>
              <a:lnSpc>
                <a:spcPts val="2800"/>
              </a:lnSpc>
              <a:defRPr sz="2400" b="1" i="0">
                <a:latin typeface="Avenir Next LT Pro" panose="020B0504020202020204" pitchFamily="34" charset="77"/>
              </a:defRPr>
            </a:lvl1pPr>
          </a:lstStyle>
          <a:p>
            <a:r>
              <a:rPr lang="en-US"/>
              <a:t>Put your slide heading here</a:t>
            </a:r>
            <a:br>
              <a:rPr lang="en-US"/>
            </a:br>
            <a:r>
              <a:rPr lang="en-US"/>
              <a:t>(headings shouldn’t be longer than two lines)</a:t>
            </a:r>
          </a:p>
        </p:txBody>
      </p:sp>
    </p:spTree>
    <p:extLst>
      <p:ext uri="{BB962C8B-B14F-4D97-AF65-F5344CB8AC3E}">
        <p14:creationId xmlns:p14="http://schemas.microsoft.com/office/powerpoint/2010/main" val="2374726583"/>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0101-Cover-Basic(Light)">
    <p:spTree>
      <p:nvGrpSpPr>
        <p:cNvPr id="1" name=""/>
        <p:cNvGrpSpPr/>
        <p:nvPr/>
      </p:nvGrpSpPr>
      <p:grpSpPr>
        <a:xfrm>
          <a:off x="0" y="0"/>
          <a:ext cx="0" cy="0"/>
          <a:chOff x="0" y="0"/>
          <a:chExt cx="0" cy="0"/>
        </a:xfrm>
      </p:grpSpPr>
      <p:sp>
        <p:nvSpPr>
          <p:cNvPr id="20" name="Content Placeholder 1">
            <a:extLst>
              <a:ext uri="{FF2B5EF4-FFF2-40B4-BE49-F238E27FC236}">
                <a16:creationId xmlns:a16="http://schemas.microsoft.com/office/drawing/2014/main" id="{0588049C-8BEA-8B9A-1BE7-75EA02526667}"/>
              </a:ext>
            </a:extLst>
          </p:cNvPr>
          <p:cNvSpPr>
            <a:spLocks noGrp="1"/>
          </p:cNvSpPr>
          <p:nvPr>
            <p:ph sz="quarter" idx="15" hasCustomPrompt="1"/>
          </p:nvPr>
        </p:nvSpPr>
        <p:spPr>
          <a:xfrm>
            <a:off x="615950" y="463550"/>
            <a:ext cx="2857500" cy="1524000"/>
          </a:xfrm>
        </p:spPr>
        <p:txBody>
          <a:bodyPr>
            <a:normAutofit/>
          </a:bodyPr>
          <a:lstStyle>
            <a:lvl3pPr>
              <a:defRPr sz="1200"/>
            </a:lvl3pPr>
          </a:lstStyle>
          <a:p>
            <a:pPr lvl="2"/>
            <a:r>
              <a:rPr lang="en-US"/>
              <a:t>Option Client Logo</a:t>
            </a:r>
          </a:p>
        </p:txBody>
      </p:sp>
      <p:sp>
        <p:nvSpPr>
          <p:cNvPr id="6" name="Title 1">
            <a:extLst>
              <a:ext uri="{FF2B5EF4-FFF2-40B4-BE49-F238E27FC236}">
                <a16:creationId xmlns:a16="http://schemas.microsoft.com/office/drawing/2014/main" id="{005DCF7D-832C-08D4-F0D2-F060CE447F89}"/>
              </a:ext>
            </a:extLst>
          </p:cNvPr>
          <p:cNvSpPr>
            <a:spLocks noGrp="1"/>
          </p:cNvSpPr>
          <p:nvPr>
            <p:ph type="title" hasCustomPrompt="1"/>
          </p:nvPr>
        </p:nvSpPr>
        <p:spPr>
          <a:xfrm>
            <a:off x="615950" y="1981201"/>
            <a:ext cx="8073840" cy="2286000"/>
          </a:xfrm>
        </p:spPr>
        <p:txBody>
          <a:bodyPr anchor="b"/>
          <a:lstStyle>
            <a:lvl1pPr>
              <a:defRPr sz="7000"/>
            </a:lvl1pPr>
          </a:lstStyle>
          <a:p>
            <a:r>
              <a:rPr lang="en-US"/>
              <a:t>Headline 70pt</a:t>
            </a:r>
          </a:p>
        </p:txBody>
      </p:sp>
      <p:sp>
        <p:nvSpPr>
          <p:cNvPr id="13" name="Text Placeholder 9">
            <a:extLst>
              <a:ext uri="{FF2B5EF4-FFF2-40B4-BE49-F238E27FC236}">
                <a16:creationId xmlns:a16="http://schemas.microsoft.com/office/drawing/2014/main" id="{B07B37AE-FA3D-3140-D5E0-10D4EE1C59F5}"/>
              </a:ext>
            </a:extLst>
          </p:cNvPr>
          <p:cNvSpPr>
            <a:spLocks noGrp="1"/>
          </p:cNvSpPr>
          <p:nvPr>
            <p:ph type="body" sz="quarter" idx="13" hasCustomPrompt="1"/>
          </p:nvPr>
        </p:nvSpPr>
        <p:spPr>
          <a:xfrm>
            <a:off x="615950" y="4267200"/>
            <a:ext cx="8070850" cy="2133600"/>
          </a:xfrm>
        </p:spPr>
        <p:txBody>
          <a:bodyPr/>
          <a:lstStyle/>
          <a:p>
            <a:pPr lvl="0"/>
            <a:r>
              <a:rPr lang="en-US"/>
              <a:t>Sub Headline 1</a:t>
            </a:r>
          </a:p>
        </p:txBody>
      </p:sp>
      <p:sp>
        <p:nvSpPr>
          <p:cNvPr id="12" name="Date Placeholder 1">
            <a:extLst>
              <a:ext uri="{FF2B5EF4-FFF2-40B4-BE49-F238E27FC236}">
                <a16:creationId xmlns:a16="http://schemas.microsoft.com/office/drawing/2014/main" id="{BAE5111A-F79A-7E7E-9553-7344B3546F76}"/>
              </a:ext>
            </a:extLst>
          </p:cNvPr>
          <p:cNvSpPr>
            <a:spLocks noGrp="1"/>
          </p:cNvSpPr>
          <p:nvPr>
            <p:ph type="dt" sz="half" idx="16"/>
          </p:nvPr>
        </p:nvSpPr>
        <p:spPr>
          <a:xfrm>
            <a:off x="615950" y="6492875"/>
            <a:ext cx="2743200" cy="365125"/>
          </a:xfrm>
          <a:prstGeom prst="rect">
            <a:avLst/>
          </a:prstGeom>
        </p:spPr>
        <p:txBody>
          <a:bodyPr/>
          <a:lstStyle/>
          <a:p>
            <a:endParaRPr lang="en-US"/>
          </a:p>
        </p:txBody>
      </p:sp>
      <p:sp>
        <p:nvSpPr>
          <p:cNvPr id="17" name="Picture Placeholder 1">
            <a:extLst>
              <a:ext uri="{FF2B5EF4-FFF2-40B4-BE49-F238E27FC236}">
                <a16:creationId xmlns:a16="http://schemas.microsoft.com/office/drawing/2014/main" id="{45B00AE3-13E0-397A-94F2-3079A40F10F2}"/>
              </a:ext>
            </a:extLst>
          </p:cNvPr>
          <p:cNvSpPr>
            <a:spLocks noGrp="1"/>
          </p:cNvSpPr>
          <p:nvPr>
            <p:ph type="pic" sz="quarter" idx="14" hasCustomPrompt="1"/>
          </p:nvPr>
        </p:nvSpPr>
        <p:spPr>
          <a:xfrm>
            <a:off x="0" y="0"/>
            <a:ext cx="12192000" cy="6858000"/>
          </a:xfrm>
        </p:spPr>
        <p:txBody>
          <a:bodyPr lIns="457200" tIns="457200" rIns="457200">
            <a:normAutofit/>
          </a:bodyPr>
          <a:lstStyle>
            <a:lvl4pPr>
              <a:defRPr sz="1200"/>
            </a:lvl4pPr>
          </a:lstStyle>
          <a:p>
            <a:pPr lvl="3"/>
            <a:r>
              <a:rPr lang="en-US"/>
              <a:t>Click center image icon to add a background Image</a:t>
            </a:r>
          </a:p>
        </p:txBody>
      </p:sp>
    </p:spTree>
    <p:extLst>
      <p:ext uri="{BB962C8B-B14F-4D97-AF65-F5344CB8AC3E}">
        <p14:creationId xmlns:p14="http://schemas.microsoft.com/office/powerpoint/2010/main" val="412160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0103-Cover-Image(Light)">
    <p:spTree>
      <p:nvGrpSpPr>
        <p:cNvPr id="1" name=""/>
        <p:cNvGrpSpPr/>
        <p:nvPr/>
      </p:nvGrpSpPr>
      <p:grpSpPr>
        <a:xfrm>
          <a:off x="0" y="0"/>
          <a:ext cx="0" cy="0"/>
          <a:chOff x="0" y="0"/>
          <a:chExt cx="0" cy="0"/>
        </a:xfrm>
      </p:grpSpPr>
      <p:pic>
        <p:nvPicPr>
          <p:cNvPr id="3" name="Graphic 1">
            <a:extLst>
              <a:ext uri="{FF2B5EF4-FFF2-40B4-BE49-F238E27FC236}">
                <a16:creationId xmlns:a16="http://schemas.microsoft.com/office/drawing/2014/main" id="{FC44C92E-EFFC-5EB3-E232-29E6F321BE5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92539" y="478895"/>
            <a:ext cx="975028" cy="334979"/>
          </a:xfrm>
          <a:prstGeom prst="rect">
            <a:avLst/>
          </a:prstGeom>
        </p:spPr>
      </p:pic>
      <p:sp>
        <p:nvSpPr>
          <p:cNvPr id="20" name="Content Placeholder 1">
            <a:extLst>
              <a:ext uri="{FF2B5EF4-FFF2-40B4-BE49-F238E27FC236}">
                <a16:creationId xmlns:a16="http://schemas.microsoft.com/office/drawing/2014/main" id="{0588049C-8BEA-8B9A-1BE7-75EA02526667}"/>
              </a:ext>
            </a:extLst>
          </p:cNvPr>
          <p:cNvSpPr>
            <a:spLocks noGrp="1"/>
          </p:cNvSpPr>
          <p:nvPr>
            <p:ph sz="quarter" idx="15" hasCustomPrompt="1"/>
          </p:nvPr>
        </p:nvSpPr>
        <p:spPr>
          <a:xfrm>
            <a:off x="615950" y="1066800"/>
            <a:ext cx="2698750" cy="1524000"/>
          </a:xfrm>
        </p:spPr>
        <p:txBody>
          <a:bodyPr>
            <a:normAutofit/>
          </a:bodyPr>
          <a:lstStyle>
            <a:lvl3pPr>
              <a:defRPr sz="1200"/>
            </a:lvl3pPr>
          </a:lstStyle>
          <a:p>
            <a:pPr lvl="2"/>
            <a:r>
              <a:rPr lang="en-US"/>
              <a:t>Option Client Logo</a:t>
            </a:r>
          </a:p>
        </p:txBody>
      </p:sp>
      <p:sp>
        <p:nvSpPr>
          <p:cNvPr id="6" name="Title 1">
            <a:extLst>
              <a:ext uri="{FF2B5EF4-FFF2-40B4-BE49-F238E27FC236}">
                <a16:creationId xmlns:a16="http://schemas.microsoft.com/office/drawing/2014/main" id="{005DCF7D-832C-08D4-F0D2-F060CE447F89}"/>
              </a:ext>
            </a:extLst>
          </p:cNvPr>
          <p:cNvSpPr>
            <a:spLocks noGrp="1"/>
          </p:cNvSpPr>
          <p:nvPr>
            <p:ph type="title" hasCustomPrompt="1"/>
          </p:nvPr>
        </p:nvSpPr>
        <p:spPr>
          <a:xfrm>
            <a:off x="615950" y="2590800"/>
            <a:ext cx="6356350" cy="2286000"/>
          </a:xfrm>
        </p:spPr>
        <p:txBody>
          <a:bodyPr anchor="b"/>
          <a:lstStyle>
            <a:lvl1pPr>
              <a:defRPr sz="7000"/>
            </a:lvl1pPr>
          </a:lstStyle>
          <a:p>
            <a:r>
              <a:rPr lang="en-US"/>
              <a:t>Headline 70pt</a:t>
            </a:r>
          </a:p>
        </p:txBody>
      </p:sp>
      <p:sp>
        <p:nvSpPr>
          <p:cNvPr id="13" name="Text Placeholder 9">
            <a:extLst>
              <a:ext uri="{FF2B5EF4-FFF2-40B4-BE49-F238E27FC236}">
                <a16:creationId xmlns:a16="http://schemas.microsoft.com/office/drawing/2014/main" id="{B07B37AE-FA3D-3140-D5E0-10D4EE1C59F5}"/>
              </a:ext>
            </a:extLst>
          </p:cNvPr>
          <p:cNvSpPr>
            <a:spLocks noGrp="1"/>
          </p:cNvSpPr>
          <p:nvPr>
            <p:ph type="body" sz="quarter" idx="13" hasCustomPrompt="1"/>
          </p:nvPr>
        </p:nvSpPr>
        <p:spPr>
          <a:xfrm>
            <a:off x="615950" y="4876800"/>
            <a:ext cx="6356350" cy="1524000"/>
          </a:xfrm>
        </p:spPr>
        <p:txBody>
          <a:bodyPr/>
          <a:lstStyle/>
          <a:p>
            <a:pPr lvl="0"/>
            <a:r>
              <a:rPr lang="en-US"/>
              <a:t>Sub Headline 1</a:t>
            </a:r>
          </a:p>
        </p:txBody>
      </p:sp>
      <p:sp>
        <p:nvSpPr>
          <p:cNvPr id="12" name="Date Placeholder 1">
            <a:extLst>
              <a:ext uri="{FF2B5EF4-FFF2-40B4-BE49-F238E27FC236}">
                <a16:creationId xmlns:a16="http://schemas.microsoft.com/office/drawing/2014/main" id="{BAE5111A-F79A-7E7E-9553-7344B3546F76}"/>
              </a:ext>
            </a:extLst>
          </p:cNvPr>
          <p:cNvSpPr>
            <a:spLocks noGrp="1"/>
          </p:cNvSpPr>
          <p:nvPr>
            <p:ph type="dt" sz="half" idx="16"/>
          </p:nvPr>
        </p:nvSpPr>
        <p:spPr>
          <a:xfrm>
            <a:off x="615950" y="6492875"/>
            <a:ext cx="2743200" cy="365125"/>
          </a:xfrm>
          <a:prstGeom prst="rect">
            <a:avLst/>
          </a:prstGeom>
        </p:spPr>
        <p:txBody>
          <a:bodyPr/>
          <a:lstStyle/>
          <a:p>
            <a:endParaRPr lang="en-US"/>
          </a:p>
        </p:txBody>
      </p:sp>
      <p:sp>
        <p:nvSpPr>
          <p:cNvPr id="5" name="Picture Placeholder 2">
            <a:extLst>
              <a:ext uri="{FF2B5EF4-FFF2-40B4-BE49-F238E27FC236}">
                <a16:creationId xmlns:a16="http://schemas.microsoft.com/office/drawing/2014/main" id="{AA380ECC-0FF8-4AF8-7190-269183818B7E}"/>
              </a:ext>
            </a:extLst>
          </p:cNvPr>
          <p:cNvSpPr>
            <a:spLocks noGrp="1"/>
          </p:cNvSpPr>
          <p:nvPr>
            <p:ph type="pic" sz="quarter" idx="17"/>
          </p:nvPr>
        </p:nvSpPr>
        <p:spPr>
          <a:xfrm>
            <a:off x="7124700" y="0"/>
            <a:ext cx="5067300" cy="6858000"/>
          </a:xfrm>
        </p:spPr>
        <p:txBody>
          <a:bodyPr>
            <a:normAutofit/>
          </a:bodyPr>
          <a:lstStyle>
            <a:lvl1pPr>
              <a:defRPr sz="1200"/>
            </a:lvl1pPr>
          </a:lstStyle>
          <a:p>
            <a:endParaRPr lang="en-US"/>
          </a:p>
        </p:txBody>
      </p:sp>
    </p:spTree>
    <p:extLst>
      <p:ext uri="{BB962C8B-B14F-4D97-AF65-F5344CB8AC3E}">
        <p14:creationId xmlns:p14="http://schemas.microsoft.com/office/powerpoint/2010/main" val="3684591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0105-Cover-Logo(Light)">
    <p:spTree>
      <p:nvGrpSpPr>
        <p:cNvPr id="1" name=""/>
        <p:cNvGrpSpPr/>
        <p:nvPr/>
      </p:nvGrpSpPr>
      <p:grpSpPr>
        <a:xfrm>
          <a:off x="0" y="0"/>
          <a:ext cx="0" cy="0"/>
          <a:chOff x="0" y="0"/>
          <a:chExt cx="0" cy="0"/>
        </a:xfrm>
      </p:grpSpPr>
      <p:sp>
        <p:nvSpPr>
          <p:cNvPr id="20" name="Content Placeholder 1">
            <a:extLst>
              <a:ext uri="{FF2B5EF4-FFF2-40B4-BE49-F238E27FC236}">
                <a16:creationId xmlns:a16="http://schemas.microsoft.com/office/drawing/2014/main" id="{0588049C-8BEA-8B9A-1BE7-75EA02526667}"/>
              </a:ext>
            </a:extLst>
          </p:cNvPr>
          <p:cNvSpPr>
            <a:spLocks noGrp="1"/>
          </p:cNvSpPr>
          <p:nvPr>
            <p:ph sz="quarter" idx="15" hasCustomPrompt="1"/>
          </p:nvPr>
        </p:nvSpPr>
        <p:spPr>
          <a:xfrm>
            <a:off x="615951" y="1066800"/>
            <a:ext cx="2698750" cy="1524000"/>
          </a:xfrm>
        </p:spPr>
        <p:txBody>
          <a:bodyPr>
            <a:normAutofit/>
          </a:bodyPr>
          <a:lstStyle>
            <a:lvl3pPr>
              <a:defRPr sz="1200"/>
            </a:lvl3pPr>
          </a:lstStyle>
          <a:p>
            <a:pPr lvl="2"/>
            <a:r>
              <a:rPr lang="en-US"/>
              <a:t>Option Client Logo</a:t>
            </a:r>
          </a:p>
        </p:txBody>
      </p:sp>
      <p:sp>
        <p:nvSpPr>
          <p:cNvPr id="6" name="Title 1">
            <a:extLst>
              <a:ext uri="{FF2B5EF4-FFF2-40B4-BE49-F238E27FC236}">
                <a16:creationId xmlns:a16="http://schemas.microsoft.com/office/drawing/2014/main" id="{005DCF7D-832C-08D4-F0D2-F060CE447F89}"/>
              </a:ext>
            </a:extLst>
          </p:cNvPr>
          <p:cNvSpPr>
            <a:spLocks noGrp="1"/>
          </p:cNvSpPr>
          <p:nvPr>
            <p:ph type="title" hasCustomPrompt="1"/>
          </p:nvPr>
        </p:nvSpPr>
        <p:spPr>
          <a:xfrm>
            <a:off x="615950" y="2524464"/>
            <a:ext cx="5556250" cy="2352336"/>
          </a:xfrm>
        </p:spPr>
        <p:txBody>
          <a:bodyPr anchor="b"/>
          <a:lstStyle>
            <a:lvl1pPr>
              <a:defRPr sz="7000"/>
            </a:lvl1pPr>
          </a:lstStyle>
          <a:p>
            <a:r>
              <a:rPr lang="en-US"/>
              <a:t>Headline 70pt</a:t>
            </a:r>
          </a:p>
        </p:txBody>
      </p:sp>
      <p:sp>
        <p:nvSpPr>
          <p:cNvPr id="13" name="Text Placeholder 9">
            <a:extLst>
              <a:ext uri="{FF2B5EF4-FFF2-40B4-BE49-F238E27FC236}">
                <a16:creationId xmlns:a16="http://schemas.microsoft.com/office/drawing/2014/main" id="{B07B37AE-FA3D-3140-D5E0-10D4EE1C59F5}"/>
              </a:ext>
            </a:extLst>
          </p:cNvPr>
          <p:cNvSpPr>
            <a:spLocks noGrp="1"/>
          </p:cNvSpPr>
          <p:nvPr>
            <p:ph type="body" sz="quarter" idx="13" hasCustomPrompt="1"/>
          </p:nvPr>
        </p:nvSpPr>
        <p:spPr>
          <a:xfrm>
            <a:off x="615950" y="4876800"/>
            <a:ext cx="5556250" cy="1524000"/>
          </a:xfrm>
        </p:spPr>
        <p:txBody>
          <a:bodyPr/>
          <a:lstStyle/>
          <a:p>
            <a:pPr lvl="0"/>
            <a:r>
              <a:rPr lang="en-US"/>
              <a:t>Sub Headline 1</a:t>
            </a:r>
          </a:p>
        </p:txBody>
      </p:sp>
      <p:sp>
        <p:nvSpPr>
          <p:cNvPr id="12" name="Date Placeholder 1">
            <a:extLst>
              <a:ext uri="{FF2B5EF4-FFF2-40B4-BE49-F238E27FC236}">
                <a16:creationId xmlns:a16="http://schemas.microsoft.com/office/drawing/2014/main" id="{BAE5111A-F79A-7E7E-9553-7344B3546F76}"/>
              </a:ext>
            </a:extLst>
          </p:cNvPr>
          <p:cNvSpPr>
            <a:spLocks noGrp="1"/>
          </p:cNvSpPr>
          <p:nvPr>
            <p:ph type="dt" sz="half" idx="16"/>
          </p:nvPr>
        </p:nvSpPr>
        <p:spPr>
          <a:xfrm>
            <a:off x="615950" y="6492875"/>
            <a:ext cx="2743200" cy="365125"/>
          </a:xfrm>
          <a:prstGeom prst="rect">
            <a:avLst/>
          </a:prstGeom>
        </p:spPr>
        <p:txBody>
          <a:bodyPr/>
          <a:lstStyle/>
          <a:p>
            <a:endParaRPr lang="en-US"/>
          </a:p>
        </p:txBody>
      </p:sp>
      <p:sp>
        <p:nvSpPr>
          <p:cNvPr id="2" name="Picture Placeholder 2">
            <a:extLst>
              <a:ext uri="{FF2B5EF4-FFF2-40B4-BE49-F238E27FC236}">
                <a16:creationId xmlns:a16="http://schemas.microsoft.com/office/drawing/2014/main" id="{AE5E9AB9-A5B0-CF41-8C8D-BE69696DCE4F}"/>
              </a:ext>
            </a:extLst>
          </p:cNvPr>
          <p:cNvSpPr>
            <a:spLocks noGrp="1"/>
          </p:cNvSpPr>
          <p:nvPr>
            <p:ph type="pic" sz="quarter" idx="18"/>
          </p:nvPr>
        </p:nvSpPr>
        <p:spPr>
          <a:xfrm>
            <a:off x="7124700" y="1225550"/>
            <a:ext cx="4413262" cy="4413250"/>
          </a:xfrm>
          <a:custGeom>
            <a:avLst/>
            <a:gdLst>
              <a:gd name="connsiteX0" fmla="*/ 0 w 4879317"/>
              <a:gd name="connsiteY0" fmla="*/ 975899 h 4879304"/>
              <a:gd name="connsiteX1" fmla="*/ 975865 w 4879317"/>
              <a:gd name="connsiteY1" fmla="*/ 975899 h 4879304"/>
              <a:gd name="connsiteX2" fmla="*/ 975865 w 4879317"/>
              <a:gd name="connsiteY2" fmla="*/ 3903456 h 4879304"/>
              <a:gd name="connsiteX3" fmla="*/ 975866 w 4879317"/>
              <a:gd name="connsiteY3" fmla="*/ 3903456 h 4879304"/>
              <a:gd name="connsiteX4" fmla="*/ 975866 w 4879317"/>
              <a:gd name="connsiteY4" fmla="*/ 3903457 h 4879304"/>
              <a:gd name="connsiteX5" fmla="*/ 3903468 w 4879317"/>
              <a:gd name="connsiteY5" fmla="*/ 3903457 h 4879304"/>
              <a:gd name="connsiteX6" fmla="*/ 3903468 w 4879317"/>
              <a:gd name="connsiteY6" fmla="*/ 4879304 h 4879304"/>
              <a:gd name="connsiteX7" fmla="*/ 731900 w 4879317"/>
              <a:gd name="connsiteY7" fmla="*/ 4879304 h 4879304"/>
              <a:gd name="connsiteX8" fmla="*/ 322688 w 4879317"/>
              <a:gd name="connsiteY8" fmla="*/ 4754310 h 4879304"/>
              <a:gd name="connsiteX9" fmla="*/ 214369 w 4879317"/>
              <a:gd name="connsiteY9" fmla="*/ 4664940 h 4879304"/>
              <a:gd name="connsiteX10" fmla="*/ 124998 w 4879317"/>
              <a:gd name="connsiteY10" fmla="*/ 4556624 h 4879304"/>
              <a:gd name="connsiteX11" fmla="*/ 0 w 4879317"/>
              <a:gd name="connsiteY11" fmla="*/ 4147421 h 4879304"/>
              <a:gd name="connsiteX12" fmla="*/ 975849 w 4879317"/>
              <a:gd name="connsiteY12" fmla="*/ 0 h 4879304"/>
              <a:gd name="connsiteX13" fmla="*/ 2195680 w 4879317"/>
              <a:gd name="connsiteY13" fmla="*/ 0 h 4879304"/>
              <a:gd name="connsiteX14" fmla="*/ 2480569 w 4879317"/>
              <a:gd name="connsiteY14" fmla="*/ 57516 h 4879304"/>
              <a:gd name="connsiteX15" fmla="*/ 2604892 w 4879317"/>
              <a:gd name="connsiteY15" fmla="*/ 124995 h 4879304"/>
              <a:gd name="connsiteX16" fmla="*/ 2713211 w 4879317"/>
              <a:gd name="connsiteY16" fmla="*/ 214364 h 4879304"/>
              <a:gd name="connsiteX17" fmla="*/ 2927580 w 4879317"/>
              <a:gd name="connsiteY17" fmla="*/ 731888 h 4879304"/>
              <a:gd name="connsiteX18" fmla="*/ 2927580 w 4879317"/>
              <a:gd name="connsiteY18" fmla="*/ 1951702 h 4879304"/>
              <a:gd name="connsiteX19" fmla="*/ 2927581 w 4879317"/>
              <a:gd name="connsiteY19" fmla="*/ 1951702 h 4879304"/>
              <a:gd name="connsiteX20" fmla="*/ 2927581 w 4879317"/>
              <a:gd name="connsiteY20" fmla="*/ 1951703 h 4879304"/>
              <a:gd name="connsiteX21" fmla="*/ 4147417 w 4879317"/>
              <a:gd name="connsiteY21" fmla="*/ 1951703 h 4879304"/>
              <a:gd name="connsiteX22" fmla="*/ 4556630 w 4879317"/>
              <a:gd name="connsiteY22" fmla="*/ 2076699 h 4879304"/>
              <a:gd name="connsiteX23" fmla="*/ 4664949 w 4879317"/>
              <a:gd name="connsiteY23" fmla="*/ 2166068 h 4879304"/>
              <a:gd name="connsiteX24" fmla="*/ 4754320 w 4879317"/>
              <a:gd name="connsiteY24" fmla="*/ 2274386 h 4879304"/>
              <a:gd name="connsiteX25" fmla="*/ 4879317 w 4879317"/>
              <a:gd name="connsiteY25" fmla="*/ 2683593 h 4879304"/>
              <a:gd name="connsiteX26" fmla="*/ 4879317 w 4879317"/>
              <a:gd name="connsiteY26" fmla="*/ 3903406 h 4879304"/>
              <a:gd name="connsiteX27" fmla="*/ 3903446 w 4879317"/>
              <a:gd name="connsiteY27" fmla="*/ 3903406 h 4879304"/>
              <a:gd name="connsiteX28" fmla="*/ 3903446 w 4879317"/>
              <a:gd name="connsiteY28" fmla="*/ 2927558 h 4879304"/>
              <a:gd name="connsiteX29" fmla="*/ 3903445 w 4879317"/>
              <a:gd name="connsiteY29" fmla="*/ 2927558 h 4879304"/>
              <a:gd name="connsiteX30" fmla="*/ 3903445 w 4879317"/>
              <a:gd name="connsiteY30" fmla="*/ 2927557 h 4879304"/>
              <a:gd name="connsiteX31" fmla="*/ 1951714 w 4879317"/>
              <a:gd name="connsiteY31" fmla="*/ 2927557 h 4879304"/>
              <a:gd name="connsiteX32" fmla="*/ 1951714 w 4879317"/>
              <a:gd name="connsiteY32" fmla="*/ 975855 h 4879304"/>
              <a:gd name="connsiteX33" fmla="*/ 1951713 w 4879317"/>
              <a:gd name="connsiteY33" fmla="*/ 975855 h 4879304"/>
              <a:gd name="connsiteX34" fmla="*/ 1951713 w 4879317"/>
              <a:gd name="connsiteY34" fmla="*/ 975854 h 4879304"/>
              <a:gd name="connsiteX35" fmla="*/ 975849 w 4879317"/>
              <a:gd name="connsiteY35" fmla="*/ 975854 h 48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879317" h="4879304">
                <a:moveTo>
                  <a:pt x="0" y="975899"/>
                </a:moveTo>
                <a:lnTo>
                  <a:pt x="975865" y="975899"/>
                </a:lnTo>
                <a:lnTo>
                  <a:pt x="975865" y="3903456"/>
                </a:lnTo>
                <a:lnTo>
                  <a:pt x="975866" y="3903456"/>
                </a:lnTo>
                <a:lnTo>
                  <a:pt x="975866" y="3903457"/>
                </a:lnTo>
                <a:lnTo>
                  <a:pt x="3903468" y="3903457"/>
                </a:lnTo>
                <a:lnTo>
                  <a:pt x="3903468" y="4879304"/>
                </a:lnTo>
                <a:lnTo>
                  <a:pt x="731900" y="4879304"/>
                </a:lnTo>
                <a:cubicBezTo>
                  <a:pt x="580319" y="4879304"/>
                  <a:pt x="439500" y="4833225"/>
                  <a:pt x="322688" y="4754310"/>
                </a:cubicBezTo>
                <a:lnTo>
                  <a:pt x="214369" y="4664940"/>
                </a:lnTo>
                <a:lnTo>
                  <a:pt x="124998" y="4556624"/>
                </a:lnTo>
                <a:cubicBezTo>
                  <a:pt x="46081" y="4439815"/>
                  <a:pt x="0" y="4298999"/>
                  <a:pt x="0" y="4147421"/>
                </a:cubicBezTo>
                <a:close/>
                <a:moveTo>
                  <a:pt x="975849" y="0"/>
                </a:moveTo>
                <a:lnTo>
                  <a:pt x="2195680" y="0"/>
                </a:lnTo>
                <a:cubicBezTo>
                  <a:pt x="2296735" y="0"/>
                  <a:pt x="2393006" y="20480"/>
                  <a:pt x="2480569" y="57516"/>
                </a:cubicBezTo>
                <a:lnTo>
                  <a:pt x="2604892" y="124995"/>
                </a:lnTo>
                <a:lnTo>
                  <a:pt x="2713211" y="214364"/>
                </a:lnTo>
                <a:cubicBezTo>
                  <a:pt x="2845659" y="346810"/>
                  <a:pt x="2927580" y="529783"/>
                  <a:pt x="2927580" y="731888"/>
                </a:cubicBezTo>
                <a:lnTo>
                  <a:pt x="2927580" y="1951702"/>
                </a:lnTo>
                <a:lnTo>
                  <a:pt x="2927581" y="1951702"/>
                </a:lnTo>
                <a:lnTo>
                  <a:pt x="2927581" y="1951703"/>
                </a:lnTo>
                <a:lnTo>
                  <a:pt x="4147417" y="1951703"/>
                </a:lnTo>
                <a:cubicBezTo>
                  <a:pt x="4298999" y="1951703"/>
                  <a:pt x="4439818" y="1997783"/>
                  <a:pt x="4556630" y="2076699"/>
                </a:cubicBezTo>
                <a:lnTo>
                  <a:pt x="4664949" y="2166068"/>
                </a:lnTo>
                <a:lnTo>
                  <a:pt x="4754320" y="2274386"/>
                </a:lnTo>
                <a:cubicBezTo>
                  <a:pt x="4833237" y="2391196"/>
                  <a:pt x="4879317" y="2532013"/>
                  <a:pt x="4879317" y="2683593"/>
                </a:cubicBezTo>
                <a:lnTo>
                  <a:pt x="4879317" y="3903406"/>
                </a:lnTo>
                <a:lnTo>
                  <a:pt x="3903446" y="3903406"/>
                </a:lnTo>
                <a:lnTo>
                  <a:pt x="3903446" y="2927558"/>
                </a:lnTo>
                <a:lnTo>
                  <a:pt x="3903445" y="2927558"/>
                </a:lnTo>
                <a:lnTo>
                  <a:pt x="3903445" y="2927557"/>
                </a:lnTo>
                <a:lnTo>
                  <a:pt x="1951714" y="2927557"/>
                </a:lnTo>
                <a:lnTo>
                  <a:pt x="1951714" y="975855"/>
                </a:lnTo>
                <a:lnTo>
                  <a:pt x="1951713" y="975855"/>
                </a:lnTo>
                <a:lnTo>
                  <a:pt x="1951713" y="975854"/>
                </a:lnTo>
                <a:lnTo>
                  <a:pt x="975849" y="975854"/>
                </a:lnTo>
                <a:close/>
              </a:path>
            </a:pathLst>
          </a:custGeom>
        </p:spPr>
        <p:txBody>
          <a:bodyPr wrap="square">
            <a:noAutofit/>
          </a:bodyPr>
          <a:lstStyle>
            <a:lvl1pPr>
              <a:defRPr sz="1200"/>
            </a:lvl1pPr>
          </a:lstStyle>
          <a:p>
            <a:endParaRPr lang="en-US"/>
          </a:p>
        </p:txBody>
      </p:sp>
      <p:sp>
        <p:nvSpPr>
          <p:cNvPr id="4" name="Picture Placeholder 1">
            <a:extLst>
              <a:ext uri="{FF2B5EF4-FFF2-40B4-BE49-F238E27FC236}">
                <a16:creationId xmlns:a16="http://schemas.microsoft.com/office/drawing/2014/main" id="{FDBA57B1-CC5A-B63A-5FB8-0AB97731E167}"/>
              </a:ext>
            </a:extLst>
          </p:cNvPr>
          <p:cNvSpPr>
            <a:spLocks noGrp="1"/>
          </p:cNvSpPr>
          <p:nvPr>
            <p:ph type="pic" sz="quarter" idx="14" hasCustomPrompt="1"/>
          </p:nvPr>
        </p:nvSpPr>
        <p:spPr>
          <a:xfrm>
            <a:off x="0" y="0"/>
            <a:ext cx="12192000" cy="6858000"/>
          </a:xfrm>
        </p:spPr>
        <p:txBody>
          <a:bodyPr lIns="457200" tIns="457200" rIns="457200">
            <a:normAutofit/>
          </a:bodyPr>
          <a:lstStyle>
            <a:lvl4pPr>
              <a:defRPr sz="1200"/>
            </a:lvl4pPr>
          </a:lstStyle>
          <a:p>
            <a:pPr lvl="3"/>
            <a:r>
              <a:rPr lang="en-US"/>
              <a:t>Click center image icon to add a background Image</a:t>
            </a:r>
          </a:p>
        </p:txBody>
      </p:sp>
    </p:spTree>
    <p:extLst>
      <p:ext uri="{BB962C8B-B14F-4D97-AF65-F5344CB8AC3E}">
        <p14:creationId xmlns:p14="http://schemas.microsoft.com/office/powerpoint/2010/main" val="984049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0107-Cover-LogoLarge(Light)">
    <p:spTree>
      <p:nvGrpSpPr>
        <p:cNvPr id="1" name=""/>
        <p:cNvGrpSpPr/>
        <p:nvPr/>
      </p:nvGrpSpPr>
      <p:grpSpPr>
        <a:xfrm>
          <a:off x="0" y="0"/>
          <a:ext cx="0" cy="0"/>
          <a:chOff x="0" y="0"/>
          <a:chExt cx="0" cy="0"/>
        </a:xfrm>
      </p:grpSpPr>
      <p:sp>
        <p:nvSpPr>
          <p:cNvPr id="20" name="Content Placeholder 1">
            <a:extLst>
              <a:ext uri="{FF2B5EF4-FFF2-40B4-BE49-F238E27FC236}">
                <a16:creationId xmlns:a16="http://schemas.microsoft.com/office/drawing/2014/main" id="{0588049C-8BEA-8B9A-1BE7-75EA02526667}"/>
              </a:ext>
            </a:extLst>
          </p:cNvPr>
          <p:cNvSpPr>
            <a:spLocks noGrp="1"/>
          </p:cNvSpPr>
          <p:nvPr>
            <p:ph sz="quarter" idx="15" hasCustomPrompt="1"/>
          </p:nvPr>
        </p:nvSpPr>
        <p:spPr>
          <a:xfrm>
            <a:off x="615950" y="1828800"/>
            <a:ext cx="2698750" cy="1523999"/>
          </a:xfrm>
        </p:spPr>
        <p:txBody>
          <a:bodyPr>
            <a:normAutofit/>
          </a:bodyPr>
          <a:lstStyle>
            <a:lvl3pPr>
              <a:defRPr sz="1200"/>
            </a:lvl3pPr>
          </a:lstStyle>
          <a:p>
            <a:pPr lvl="2"/>
            <a:r>
              <a:rPr lang="en-US"/>
              <a:t>Option Client Logo</a:t>
            </a:r>
          </a:p>
        </p:txBody>
      </p:sp>
      <p:sp>
        <p:nvSpPr>
          <p:cNvPr id="4" name="Title 1">
            <a:extLst>
              <a:ext uri="{FF2B5EF4-FFF2-40B4-BE49-F238E27FC236}">
                <a16:creationId xmlns:a16="http://schemas.microsoft.com/office/drawing/2014/main" id="{3E87CF06-61F0-1288-9587-65B3DCF05A3A}"/>
              </a:ext>
            </a:extLst>
          </p:cNvPr>
          <p:cNvSpPr>
            <a:spLocks noGrp="1"/>
          </p:cNvSpPr>
          <p:nvPr>
            <p:ph type="title" hasCustomPrompt="1"/>
          </p:nvPr>
        </p:nvSpPr>
        <p:spPr>
          <a:xfrm>
            <a:off x="615950" y="3352800"/>
            <a:ext cx="4451350" cy="2811850"/>
          </a:xfrm>
        </p:spPr>
        <p:txBody>
          <a:bodyPr anchor="t"/>
          <a:lstStyle>
            <a:lvl1pPr>
              <a:lnSpc>
                <a:spcPct val="100000"/>
              </a:lnSpc>
              <a:defRPr sz="7000">
                <a:latin typeface="+mj-lt"/>
              </a:defRPr>
            </a:lvl1pPr>
          </a:lstStyle>
          <a:p>
            <a:r>
              <a:rPr lang="en-US"/>
              <a:t>Headline 70pt</a:t>
            </a:r>
          </a:p>
        </p:txBody>
      </p:sp>
      <p:sp>
        <p:nvSpPr>
          <p:cNvPr id="12" name="Date Placeholder 11">
            <a:extLst>
              <a:ext uri="{FF2B5EF4-FFF2-40B4-BE49-F238E27FC236}">
                <a16:creationId xmlns:a16="http://schemas.microsoft.com/office/drawing/2014/main" id="{BAE5111A-F79A-7E7E-9553-7344B3546F76}"/>
              </a:ext>
            </a:extLst>
          </p:cNvPr>
          <p:cNvSpPr>
            <a:spLocks noGrp="1"/>
          </p:cNvSpPr>
          <p:nvPr>
            <p:ph type="dt" sz="half" idx="16"/>
          </p:nvPr>
        </p:nvSpPr>
        <p:spPr>
          <a:xfrm>
            <a:off x="615950" y="6492875"/>
            <a:ext cx="2743200" cy="365125"/>
          </a:xfrm>
          <a:prstGeom prst="rect">
            <a:avLst/>
          </a:prstGeom>
        </p:spPr>
        <p:txBody>
          <a:bodyPr/>
          <a:lstStyle/>
          <a:p>
            <a:endParaRPr lang="en-US"/>
          </a:p>
        </p:txBody>
      </p:sp>
      <p:sp>
        <p:nvSpPr>
          <p:cNvPr id="2" name="Picture Placeholder 2">
            <a:extLst>
              <a:ext uri="{FF2B5EF4-FFF2-40B4-BE49-F238E27FC236}">
                <a16:creationId xmlns:a16="http://schemas.microsoft.com/office/drawing/2014/main" id="{C6B5B995-A73B-92BF-08CA-47599A23BB2A}"/>
              </a:ext>
            </a:extLst>
          </p:cNvPr>
          <p:cNvSpPr>
            <a:spLocks noGrp="1"/>
          </p:cNvSpPr>
          <p:nvPr>
            <p:ph type="pic" sz="quarter" idx="18"/>
          </p:nvPr>
        </p:nvSpPr>
        <p:spPr>
          <a:xfrm>
            <a:off x="5334075" y="93"/>
            <a:ext cx="6857925" cy="6857907"/>
          </a:xfrm>
          <a:custGeom>
            <a:avLst/>
            <a:gdLst>
              <a:gd name="connsiteX0" fmla="*/ 0 w 4879317"/>
              <a:gd name="connsiteY0" fmla="*/ 975899 h 4879304"/>
              <a:gd name="connsiteX1" fmla="*/ 975865 w 4879317"/>
              <a:gd name="connsiteY1" fmla="*/ 975899 h 4879304"/>
              <a:gd name="connsiteX2" fmla="*/ 975865 w 4879317"/>
              <a:gd name="connsiteY2" fmla="*/ 3903456 h 4879304"/>
              <a:gd name="connsiteX3" fmla="*/ 975866 w 4879317"/>
              <a:gd name="connsiteY3" fmla="*/ 3903456 h 4879304"/>
              <a:gd name="connsiteX4" fmla="*/ 975866 w 4879317"/>
              <a:gd name="connsiteY4" fmla="*/ 3903457 h 4879304"/>
              <a:gd name="connsiteX5" fmla="*/ 3903468 w 4879317"/>
              <a:gd name="connsiteY5" fmla="*/ 3903457 h 4879304"/>
              <a:gd name="connsiteX6" fmla="*/ 3903468 w 4879317"/>
              <a:gd name="connsiteY6" fmla="*/ 4879304 h 4879304"/>
              <a:gd name="connsiteX7" fmla="*/ 731900 w 4879317"/>
              <a:gd name="connsiteY7" fmla="*/ 4879304 h 4879304"/>
              <a:gd name="connsiteX8" fmla="*/ 322688 w 4879317"/>
              <a:gd name="connsiteY8" fmla="*/ 4754310 h 4879304"/>
              <a:gd name="connsiteX9" fmla="*/ 214369 w 4879317"/>
              <a:gd name="connsiteY9" fmla="*/ 4664940 h 4879304"/>
              <a:gd name="connsiteX10" fmla="*/ 124998 w 4879317"/>
              <a:gd name="connsiteY10" fmla="*/ 4556624 h 4879304"/>
              <a:gd name="connsiteX11" fmla="*/ 0 w 4879317"/>
              <a:gd name="connsiteY11" fmla="*/ 4147421 h 4879304"/>
              <a:gd name="connsiteX12" fmla="*/ 975849 w 4879317"/>
              <a:gd name="connsiteY12" fmla="*/ 0 h 4879304"/>
              <a:gd name="connsiteX13" fmla="*/ 2195680 w 4879317"/>
              <a:gd name="connsiteY13" fmla="*/ 0 h 4879304"/>
              <a:gd name="connsiteX14" fmla="*/ 2480569 w 4879317"/>
              <a:gd name="connsiteY14" fmla="*/ 57516 h 4879304"/>
              <a:gd name="connsiteX15" fmla="*/ 2604892 w 4879317"/>
              <a:gd name="connsiteY15" fmla="*/ 124995 h 4879304"/>
              <a:gd name="connsiteX16" fmla="*/ 2713211 w 4879317"/>
              <a:gd name="connsiteY16" fmla="*/ 214364 h 4879304"/>
              <a:gd name="connsiteX17" fmla="*/ 2927580 w 4879317"/>
              <a:gd name="connsiteY17" fmla="*/ 731888 h 4879304"/>
              <a:gd name="connsiteX18" fmla="*/ 2927580 w 4879317"/>
              <a:gd name="connsiteY18" fmla="*/ 1951702 h 4879304"/>
              <a:gd name="connsiteX19" fmla="*/ 2927581 w 4879317"/>
              <a:gd name="connsiteY19" fmla="*/ 1951702 h 4879304"/>
              <a:gd name="connsiteX20" fmla="*/ 2927581 w 4879317"/>
              <a:gd name="connsiteY20" fmla="*/ 1951703 h 4879304"/>
              <a:gd name="connsiteX21" fmla="*/ 4147417 w 4879317"/>
              <a:gd name="connsiteY21" fmla="*/ 1951703 h 4879304"/>
              <a:gd name="connsiteX22" fmla="*/ 4556630 w 4879317"/>
              <a:gd name="connsiteY22" fmla="*/ 2076699 h 4879304"/>
              <a:gd name="connsiteX23" fmla="*/ 4664949 w 4879317"/>
              <a:gd name="connsiteY23" fmla="*/ 2166068 h 4879304"/>
              <a:gd name="connsiteX24" fmla="*/ 4754320 w 4879317"/>
              <a:gd name="connsiteY24" fmla="*/ 2274386 h 4879304"/>
              <a:gd name="connsiteX25" fmla="*/ 4879317 w 4879317"/>
              <a:gd name="connsiteY25" fmla="*/ 2683593 h 4879304"/>
              <a:gd name="connsiteX26" fmla="*/ 4879317 w 4879317"/>
              <a:gd name="connsiteY26" fmla="*/ 3903406 h 4879304"/>
              <a:gd name="connsiteX27" fmla="*/ 3903446 w 4879317"/>
              <a:gd name="connsiteY27" fmla="*/ 3903406 h 4879304"/>
              <a:gd name="connsiteX28" fmla="*/ 3903446 w 4879317"/>
              <a:gd name="connsiteY28" fmla="*/ 2927558 h 4879304"/>
              <a:gd name="connsiteX29" fmla="*/ 3903445 w 4879317"/>
              <a:gd name="connsiteY29" fmla="*/ 2927558 h 4879304"/>
              <a:gd name="connsiteX30" fmla="*/ 3903445 w 4879317"/>
              <a:gd name="connsiteY30" fmla="*/ 2927557 h 4879304"/>
              <a:gd name="connsiteX31" fmla="*/ 1951714 w 4879317"/>
              <a:gd name="connsiteY31" fmla="*/ 2927557 h 4879304"/>
              <a:gd name="connsiteX32" fmla="*/ 1951714 w 4879317"/>
              <a:gd name="connsiteY32" fmla="*/ 975855 h 4879304"/>
              <a:gd name="connsiteX33" fmla="*/ 1951713 w 4879317"/>
              <a:gd name="connsiteY33" fmla="*/ 975855 h 4879304"/>
              <a:gd name="connsiteX34" fmla="*/ 1951713 w 4879317"/>
              <a:gd name="connsiteY34" fmla="*/ 975854 h 4879304"/>
              <a:gd name="connsiteX35" fmla="*/ 975849 w 4879317"/>
              <a:gd name="connsiteY35" fmla="*/ 975854 h 48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879317" h="4879304">
                <a:moveTo>
                  <a:pt x="0" y="975899"/>
                </a:moveTo>
                <a:lnTo>
                  <a:pt x="975865" y="975899"/>
                </a:lnTo>
                <a:lnTo>
                  <a:pt x="975865" y="3903456"/>
                </a:lnTo>
                <a:lnTo>
                  <a:pt x="975866" y="3903456"/>
                </a:lnTo>
                <a:lnTo>
                  <a:pt x="975866" y="3903457"/>
                </a:lnTo>
                <a:lnTo>
                  <a:pt x="3903468" y="3903457"/>
                </a:lnTo>
                <a:lnTo>
                  <a:pt x="3903468" y="4879304"/>
                </a:lnTo>
                <a:lnTo>
                  <a:pt x="731900" y="4879304"/>
                </a:lnTo>
                <a:cubicBezTo>
                  <a:pt x="580319" y="4879304"/>
                  <a:pt x="439500" y="4833225"/>
                  <a:pt x="322688" y="4754310"/>
                </a:cubicBezTo>
                <a:lnTo>
                  <a:pt x="214369" y="4664940"/>
                </a:lnTo>
                <a:lnTo>
                  <a:pt x="124998" y="4556624"/>
                </a:lnTo>
                <a:cubicBezTo>
                  <a:pt x="46081" y="4439815"/>
                  <a:pt x="0" y="4298999"/>
                  <a:pt x="0" y="4147421"/>
                </a:cubicBezTo>
                <a:close/>
                <a:moveTo>
                  <a:pt x="975849" y="0"/>
                </a:moveTo>
                <a:lnTo>
                  <a:pt x="2195680" y="0"/>
                </a:lnTo>
                <a:cubicBezTo>
                  <a:pt x="2296735" y="0"/>
                  <a:pt x="2393006" y="20480"/>
                  <a:pt x="2480569" y="57516"/>
                </a:cubicBezTo>
                <a:lnTo>
                  <a:pt x="2604892" y="124995"/>
                </a:lnTo>
                <a:lnTo>
                  <a:pt x="2713211" y="214364"/>
                </a:lnTo>
                <a:cubicBezTo>
                  <a:pt x="2845659" y="346810"/>
                  <a:pt x="2927580" y="529783"/>
                  <a:pt x="2927580" y="731888"/>
                </a:cubicBezTo>
                <a:lnTo>
                  <a:pt x="2927580" y="1951702"/>
                </a:lnTo>
                <a:lnTo>
                  <a:pt x="2927581" y="1951702"/>
                </a:lnTo>
                <a:lnTo>
                  <a:pt x="2927581" y="1951703"/>
                </a:lnTo>
                <a:lnTo>
                  <a:pt x="4147417" y="1951703"/>
                </a:lnTo>
                <a:cubicBezTo>
                  <a:pt x="4298999" y="1951703"/>
                  <a:pt x="4439818" y="1997783"/>
                  <a:pt x="4556630" y="2076699"/>
                </a:cubicBezTo>
                <a:lnTo>
                  <a:pt x="4664949" y="2166068"/>
                </a:lnTo>
                <a:lnTo>
                  <a:pt x="4754320" y="2274386"/>
                </a:lnTo>
                <a:cubicBezTo>
                  <a:pt x="4833237" y="2391196"/>
                  <a:pt x="4879317" y="2532013"/>
                  <a:pt x="4879317" y="2683593"/>
                </a:cubicBezTo>
                <a:lnTo>
                  <a:pt x="4879317" y="3903406"/>
                </a:lnTo>
                <a:lnTo>
                  <a:pt x="3903446" y="3903406"/>
                </a:lnTo>
                <a:lnTo>
                  <a:pt x="3903446" y="2927558"/>
                </a:lnTo>
                <a:lnTo>
                  <a:pt x="3903445" y="2927558"/>
                </a:lnTo>
                <a:lnTo>
                  <a:pt x="3903445" y="2927557"/>
                </a:lnTo>
                <a:lnTo>
                  <a:pt x="1951714" y="2927557"/>
                </a:lnTo>
                <a:lnTo>
                  <a:pt x="1951714" y="975855"/>
                </a:lnTo>
                <a:lnTo>
                  <a:pt x="1951713" y="975855"/>
                </a:lnTo>
                <a:lnTo>
                  <a:pt x="1951713" y="975854"/>
                </a:lnTo>
                <a:lnTo>
                  <a:pt x="975849" y="975854"/>
                </a:lnTo>
                <a:close/>
              </a:path>
            </a:pathLst>
          </a:custGeom>
        </p:spPr>
        <p:txBody>
          <a:bodyPr wrap="square">
            <a:noAutofit/>
          </a:bodyPr>
          <a:lstStyle>
            <a:lvl1pPr>
              <a:defRPr sz="1200"/>
            </a:lvl1pPr>
          </a:lstStyle>
          <a:p>
            <a:endParaRPr lang="en-US"/>
          </a:p>
        </p:txBody>
      </p:sp>
      <p:pic>
        <p:nvPicPr>
          <p:cNvPr id="3" name="Graphic 1">
            <a:extLst>
              <a:ext uri="{FF2B5EF4-FFF2-40B4-BE49-F238E27FC236}">
                <a16:creationId xmlns:a16="http://schemas.microsoft.com/office/drawing/2014/main" id="{E2083F48-600D-6EAB-9595-427068B57C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92539" y="478895"/>
            <a:ext cx="975028" cy="334979"/>
          </a:xfrm>
          <a:prstGeom prst="rect">
            <a:avLst/>
          </a:prstGeom>
        </p:spPr>
      </p:pic>
    </p:spTree>
    <p:extLst>
      <p:ext uri="{BB962C8B-B14F-4D97-AF65-F5344CB8AC3E}">
        <p14:creationId xmlns:p14="http://schemas.microsoft.com/office/powerpoint/2010/main" val="3179578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0110-Divider-Basic(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EBD7F-C49B-8215-3846-6814A39F0BFE}"/>
              </a:ext>
            </a:extLst>
          </p:cNvPr>
          <p:cNvSpPr>
            <a:spLocks noGrp="1"/>
          </p:cNvSpPr>
          <p:nvPr>
            <p:ph type="title" hasCustomPrompt="1"/>
          </p:nvPr>
        </p:nvSpPr>
        <p:spPr>
          <a:xfrm>
            <a:off x="615950" y="457200"/>
            <a:ext cx="10966450" cy="5943600"/>
          </a:xfrm>
        </p:spPr>
        <p:txBody>
          <a:bodyPr anchor="ctr"/>
          <a:lstStyle>
            <a:lvl1pPr>
              <a:defRPr sz="7000"/>
            </a:lvl1pPr>
          </a:lstStyle>
          <a:p>
            <a:r>
              <a:rPr lang="en-US"/>
              <a:t>Headline 70pt</a:t>
            </a:r>
          </a:p>
        </p:txBody>
      </p:sp>
      <p:sp>
        <p:nvSpPr>
          <p:cNvPr id="9" name="Picture Placeholder 1">
            <a:extLst>
              <a:ext uri="{FF2B5EF4-FFF2-40B4-BE49-F238E27FC236}">
                <a16:creationId xmlns:a16="http://schemas.microsoft.com/office/drawing/2014/main" id="{E18D2883-C66E-9736-D5E5-25CBFDB784AD}"/>
              </a:ext>
            </a:extLst>
          </p:cNvPr>
          <p:cNvSpPr>
            <a:spLocks noGrp="1"/>
          </p:cNvSpPr>
          <p:nvPr>
            <p:ph type="pic" sz="quarter" idx="14" hasCustomPrompt="1"/>
          </p:nvPr>
        </p:nvSpPr>
        <p:spPr>
          <a:xfrm>
            <a:off x="0" y="0"/>
            <a:ext cx="12192000" cy="6858000"/>
          </a:xfrm>
        </p:spPr>
        <p:txBody>
          <a:bodyPr lIns="457200" tIns="457200" rIns="457200"/>
          <a:lstStyle/>
          <a:p>
            <a:pPr lvl="3"/>
            <a:r>
              <a:rPr lang="en-US"/>
              <a:t>Click center image icon to add a background Image</a:t>
            </a:r>
          </a:p>
        </p:txBody>
      </p:sp>
      <p:sp>
        <p:nvSpPr>
          <p:cNvPr id="8" name="Footer Placeholder 1">
            <a:extLst>
              <a:ext uri="{FF2B5EF4-FFF2-40B4-BE49-F238E27FC236}">
                <a16:creationId xmlns:a16="http://schemas.microsoft.com/office/drawing/2014/main" id="{3AB7FB9C-D713-82A3-13AE-4F3AD31CC69A}"/>
              </a:ext>
            </a:extLst>
          </p:cNvPr>
          <p:cNvSpPr>
            <a:spLocks noGrp="1"/>
          </p:cNvSpPr>
          <p:nvPr>
            <p:ph type="ftr" sz="quarter" idx="17"/>
          </p:nvPr>
        </p:nvSpPr>
        <p:spPr/>
        <p:txBody>
          <a:bodyPr/>
          <a:lstStyle/>
          <a:p>
            <a:r>
              <a:rPr lang="en-US"/>
              <a:t> </a:t>
            </a:r>
          </a:p>
        </p:txBody>
      </p:sp>
      <p:sp>
        <p:nvSpPr>
          <p:cNvPr id="6" name="Slide Number Placeholder 1">
            <a:extLst>
              <a:ext uri="{FF2B5EF4-FFF2-40B4-BE49-F238E27FC236}">
                <a16:creationId xmlns:a16="http://schemas.microsoft.com/office/drawing/2014/main" id="{934716F2-F966-2E0C-09D5-9EC253FBF210}"/>
              </a:ext>
            </a:extLst>
          </p:cNvPr>
          <p:cNvSpPr>
            <a:spLocks noGrp="1"/>
          </p:cNvSpPr>
          <p:nvPr>
            <p:ph type="sldNum" sz="quarter" idx="16"/>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4C279FFA-82CD-FF99-75BC-196D89174EB6}"/>
              </a:ext>
            </a:extLst>
          </p:cNvPr>
          <p:cNvSpPr>
            <a:spLocks noGrp="1"/>
          </p:cNvSpPr>
          <p:nvPr>
            <p:ph type="dt" sz="half" idx="18"/>
          </p:nvPr>
        </p:nvSpPr>
        <p:spPr>
          <a:xfrm>
            <a:off x="615950" y="6492875"/>
            <a:ext cx="2743200" cy="365125"/>
          </a:xfrm>
        </p:spPr>
        <p:txBody>
          <a:bodyPr/>
          <a:lstStyle/>
          <a:p>
            <a:endParaRPr lang="en-US"/>
          </a:p>
        </p:txBody>
      </p:sp>
    </p:spTree>
    <p:extLst>
      <p:ext uri="{BB962C8B-B14F-4D97-AF65-F5344CB8AC3E}">
        <p14:creationId xmlns:p14="http://schemas.microsoft.com/office/powerpoint/2010/main" val="3093186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0112-Divider-Image(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EBD7F-C49B-8215-3846-6814A39F0BFE}"/>
              </a:ext>
            </a:extLst>
          </p:cNvPr>
          <p:cNvSpPr>
            <a:spLocks noGrp="1"/>
          </p:cNvSpPr>
          <p:nvPr>
            <p:ph type="title" hasCustomPrompt="1"/>
          </p:nvPr>
        </p:nvSpPr>
        <p:spPr>
          <a:xfrm>
            <a:off x="615950" y="457200"/>
            <a:ext cx="6356350" cy="5943599"/>
          </a:xfrm>
        </p:spPr>
        <p:txBody>
          <a:bodyPr anchor="ctr"/>
          <a:lstStyle>
            <a:lvl1pPr>
              <a:defRPr sz="7000">
                <a:solidFill>
                  <a:schemeClr val="tx1"/>
                </a:solidFill>
              </a:defRPr>
            </a:lvl1pPr>
          </a:lstStyle>
          <a:p>
            <a:r>
              <a:rPr lang="en-US"/>
              <a:t>Headline 70pt</a:t>
            </a:r>
          </a:p>
        </p:txBody>
      </p:sp>
      <p:sp>
        <p:nvSpPr>
          <p:cNvPr id="4" name="Picture Placeholder 2">
            <a:extLst>
              <a:ext uri="{FF2B5EF4-FFF2-40B4-BE49-F238E27FC236}">
                <a16:creationId xmlns:a16="http://schemas.microsoft.com/office/drawing/2014/main" id="{C3839166-2AB2-4C67-0F1A-5404B6CCEB97}"/>
              </a:ext>
            </a:extLst>
          </p:cNvPr>
          <p:cNvSpPr>
            <a:spLocks noGrp="1"/>
          </p:cNvSpPr>
          <p:nvPr>
            <p:ph type="pic" sz="quarter" idx="15"/>
          </p:nvPr>
        </p:nvSpPr>
        <p:spPr>
          <a:xfrm>
            <a:off x="7124700" y="0"/>
            <a:ext cx="5067299" cy="6857999"/>
          </a:xfrm>
        </p:spPr>
        <p:txBody>
          <a:bodyPr>
            <a:normAutofit/>
          </a:bodyPr>
          <a:lstStyle>
            <a:lvl1pPr>
              <a:defRPr sz="1200"/>
            </a:lvl1pPr>
          </a:lstStyle>
          <a:p>
            <a:endParaRPr lang="en-US"/>
          </a:p>
        </p:txBody>
      </p:sp>
      <p:sp>
        <p:nvSpPr>
          <p:cNvPr id="6" name="Footer Placeholder 1">
            <a:extLst>
              <a:ext uri="{FF2B5EF4-FFF2-40B4-BE49-F238E27FC236}">
                <a16:creationId xmlns:a16="http://schemas.microsoft.com/office/drawing/2014/main" id="{2D606A3D-44F5-7378-21D9-4096A5A49B9D}"/>
              </a:ext>
            </a:extLst>
          </p:cNvPr>
          <p:cNvSpPr>
            <a:spLocks noGrp="1"/>
          </p:cNvSpPr>
          <p:nvPr>
            <p:ph type="ftr" sz="quarter" idx="16"/>
          </p:nvPr>
        </p:nvSpPr>
        <p:spPr/>
        <p:txBody>
          <a:bodyPr/>
          <a:lstStyle/>
          <a:p>
            <a:r>
              <a:rPr lang="en-US"/>
              <a:t> </a:t>
            </a:r>
          </a:p>
        </p:txBody>
      </p:sp>
      <p:sp>
        <p:nvSpPr>
          <p:cNvPr id="7" name="Slide Number Placeholder 1">
            <a:extLst>
              <a:ext uri="{FF2B5EF4-FFF2-40B4-BE49-F238E27FC236}">
                <a16:creationId xmlns:a16="http://schemas.microsoft.com/office/drawing/2014/main" id="{9BC53DD2-594B-2639-2551-A3C99B4BF7B7}"/>
              </a:ext>
            </a:extLst>
          </p:cNvPr>
          <p:cNvSpPr>
            <a:spLocks noGrp="1"/>
          </p:cNvSpPr>
          <p:nvPr>
            <p:ph type="sldNum" sz="quarter" idx="17"/>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A028838B-20CE-A087-5D1E-666533E9C656}"/>
              </a:ext>
            </a:extLst>
          </p:cNvPr>
          <p:cNvSpPr>
            <a:spLocks noGrp="1"/>
          </p:cNvSpPr>
          <p:nvPr>
            <p:ph type="dt" sz="half" idx="18"/>
          </p:nvPr>
        </p:nvSpPr>
        <p:spPr>
          <a:xfrm>
            <a:off x="615950" y="6492875"/>
            <a:ext cx="2743200" cy="365125"/>
          </a:xfrm>
        </p:spPr>
        <p:txBody>
          <a:bodyPr/>
          <a:lstStyle/>
          <a:p>
            <a:endParaRPr lang="en-US"/>
          </a:p>
        </p:txBody>
      </p:sp>
    </p:spTree>
    <p:extLst>
      <p:ext uri="{BB962C8B-B14F-4D97-AF65-F5344CB8AC3E}">
        <p14:creationId xmlns:p14="http://schemas.microsoft.com/office/powerpoint/2010/main" val="32733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0114-Divider-Logo(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EBD7F-C49B-8215-3846-6814A39F0BFE}"/>
              </a:ext>
            </a:extLst>
          </p:cNvPr>
          <p:cNvSpPr>
            <a:spLocks noGrp="1"/>
          </p:cNvSpPr>
          <p:nvPr>
            <p:ph type="title" hasCustomPrompt="1"/>
          </p:nvPr>
        </p:nvSpPr>
        <p:spPr>
          <a:xfrm>
            <a:off x="615950" y="457200"/>
            <a:ext cx="6356350" cy="5943600"/>
          </a:xfrm>
        </p:spPr>
        <p:txBody>
          <a:bodyPr anchor="ctr"/>
          <a:lstStyle>
            <a:lvl1pPr>
              <a:defRPr sz="7000"/>
            </a:lvl1pPr>
          </a:lstStyle>
          <a:p>
            <a:r>
              <a:rPr lang="en-US"/>
              <a:t>Headline 70pt</a:t>
            </a:r>
          </a:p>
        </p:txBody>
      </p:sp>
      <p:sp>
        <p:nvSpPr>
          <p:cNvPr id="13" name="Picture Placeholder 2">
            <a:extLst>
              <a:ext uri="{FF2B5EF4-FFF2-40B4-BE49-F238E27FC236}">
                <a16:creationId xmlns:a16="http://schemas.microsoft.com/office/drawing/2014/main" id="{DE84E0CE-95B7-84EF-6A6D-923406CA000B}"/>
              </a:ext>
            </a:extLst>
          </p:cNvPr>
          <p:cNvSpPr>
            <a:spLocks noGrp="1"/>
          </p:cNvSpPr>
          <p:nvPr>
            <p:ph type="pic" sz="quarter" idx="18"/>
          </p:nvPr>
        </p:nvSpPr>
        <p:spPr>
          <a:xfrm>
            <a:off x="7924800" y="1543669"/>
            <a:ext cx="3810000" cy="3809990"/>
          </a:xfrm>
          <a:custGeom>
            <a:avLst/>
            <a:gdLst>
              <a:gd name="connsiteX0" fmla="*/ 0 w 4879317"/>
              <a:gd name="connsiteY0" fmla="*/ 975899 h 4879304"/>
              <a:gd name="connsiteX1" fmla="*/ 975865 w 4879317"/>
              <a:gd name="connsiteY1" fmla="*/ 975899 h 4879304"/>
              <a:gd name="connsiteX2" fmla="*/ 975865 w 4879317"/>
              <a:gd name="connsiteY2" fmla="*/ 3903456 h 4879304"/>
              <a:gd name="connsiteX3" fmla="*/ 975866 w 4879317"/>
              <a:gd name="connsiteY3" fmla="*/ 3903456 h 4879304"/>
              <a:gd name="connsiteX4" fmla="*/ 975866 w 4879317"/>
              <a:gd name="connsiteY4" fmla="*/ 3903457 h 4879304"/>
              <a:gd name="connsiteX5" fmla="*/ 3903468 w 4879317"/>
              <a:gd name="connsiteY5" fmla="*/ 3903457 h 4879304"/>
              <a:gd name="connsiteX6" fmla="*/ 3903468 w 4879317"/>
              <a:gd name="connsiteY6" fmla="*/ 4879304 h 4879304"/>
              <a:gd name="connsiteX7" fmla="*/ 731900 w 4879317"/>
              <a:gd name="connsiteY7" fmla="*/ 4879304 h 4879304"/>
              <a:gd name="connsiteX8" fmla="*/ 322688 w 4879317"/>
              <a:gd name="connsiteY8" fmla="*/ 4754310 h 4879304"/>
              <a:gd name="connsiteX9" fmla="*/ 214369 w 4879317"/>
              <a:gd name="connsiteY9" fmla="*/ 4664940 h 4879304"/>
              <a:gd name="connsiteX10" fmla="*/ 124998 w 4879317"/>
              <a:gd name="connsiteY10" fmla="*/ 4556624 h 4879304"/>
              <a:gd name="connsiteX11" fmla="*/ 0 w 4879317"/>
              <a:gd name="connsiteY11" fmla="*/ 4147421 h 4879304"/>
              <a:gd name="connsiteX12" fmla="*/ 975849 w 4879317"/>
              <a:gd name="connsiteY12" fmla="*/ 0 h 4879304"/>
              <a:gd name="connsiteX13" fmla="*/ 2195680 w 4879317"/>
              <a:gd name="connsiteY13" fmla="*/ 0 h 4879304"/>
              <a:gd name="connsiteX14" fmla="*/ 2480569 w 4879317"/>
              <a:gd name="connsiteY14" fmla="*/ 57516 h 4879304"/>
              <a:gd name="connsiteX15" fmla="*/ 2604892 w 4879317"/>
              <a:gd name="connsiteY15" fmla="*/ 124995 h 4879304"/>
              <a:gd name="connsiteX16" fmla="*/ 2713211 w 4879317"/>
              <a:gd name="connsiteY16" fmla="*/ 214364 h 4879304"/>
              <a:gd name="connsiteX17" fmla="*/ 2927580 w 4879317"/>
              <a:gd name="connsiteY17" fmla="*/ 731888 h 4879304"/>
              <a:gd name="connsiteX18" fmla="*/ 2927580 w 4879317"/>
              <a:gd name="connsiteY18" fmla="*/ 1951702 h 4879304"/>
              <a:gd name="connsiteX19" fmla="*/ 2927581 w 4879317"/>
              <a:gd name="connsiteY19" fmla="*/ 1951702 h 4879304"/>
              <a:gd name="connsiteX20" fmla="*/ 2927581 w 4879317"/>
              <a:gd name="connsiteY20" fmla="*/ 1951703 h 4879304"/>
              <a:gd name="connsiteX21" fmla="*/ 4147417 w 4879317"/>
              <a:gd name="connsiteY21" fmla="*/ 1951703 h 4879304"/>
              <a:gd name="connsiteX22" fmla="*/ 4556630 w 4879317"/>
              <a:gd name="connsiteY22" fmla="*/ 2076699 h 4879304"/>
              <a:gd name="connsiteX23" fmla="*/ 4664949 w 4879317"/>
              <a:gd name="connsiteY23" fmla="*/ 2166068 h 4879304"/>
              <a:gd name="connsiteX24" fmla="*/ 4754320 w 4879317"/>
              <a:gd name="connsiteY24" fmla="*/ 2274386 h 4879304"/>
              <a:gd name="connsiteX25" fmla="*/ 4879317 w 4879317"/>
              <a:gd name="connsiteY25" fmla="*/ 2683593 h 4879304"/>
              <a:gd name="connsiteX26" fmla="*/ 4879317 w 4879317"/>
              <a:gd name="connsiteY26" fmla="*/ 3903406 h 4879304"/>
              <a:gd name="connsiteX27" fmla="*/ 3903446 w 4879317"/>
              <a:gd name="connsiteY27" fmla="*/ 3903406 h 4879304"/>
              <a:gd name="connsiteX28" fmla="*/ 3903446 w 4879317"/>
              <a:gd name="connsiteY28" fmla="*/ 2927558 h 4879304"/>
              <a:gd name="connsiteX29" fmla="*/ 3903445 w 4879317"/>
              <a:gd name="connsiteY29" fmla="*/ 2927558 h 4879304"/>
              <a:gd name="connsiteX30" fmla="*/ 3903445 w 4879317"/>
              <a:gd name="connsiteY30" fmla="*/ 2927557 h 4879304"/>
              <a:gd name="connsiteX31" fmla="*/ 1951714 w 4879317"/>
              <a:gd name="connsiteY31" fmla="*/ 2927557 h 4879304"/>
              <a:gd name="connsiteX32" fmla="*/ 1951714 w 4879317"/>
              <a:gd name="connsiteY32" fmla="*/ 975855 h 4879304"/>
              <a:gd name="connsiteX33" fmla="*/ 1951713 w 4879317"/>
              <a:gd name="connsiteY33" fmla="*/ 975855 h 4879304"/>
              <a:gd name="connsiteX34" fmla="*/ 1951713 w 4879317"/>
              <a:gd name="connsiteY34" fmla="*/ 975854 h 4879304"/>
              <a:gd name="connsiteX35" fmla="*/ 975849 w 4879317"/>
              <a:gd name="connsiteY35" fmla="*/ 975854 h 48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879317" h="4879304">
                <a:moveTo>
                  <a:pt x="0" y="975899"/>
                </a:moveTo>
                <a:lnTo>
                  <a:pt x="975865" y="975899"/>
                </a:lnTo>
                <a:lnTo>
                  <a:pt x="975865" y="3903456"/>
                </a:lnTo>
                <a:lnTo>
                  <a:pt x="975866" y="3903456"/>
                </a:lnTo>
                <a:lnTo>
                  <a:pt x="975866" y="3903457"/>
                </a:lnTo>
                <a:lnTo>
                  <a:pt x="3903468" y="3903457"/>
                </a:lnTo>
                <a:lnTo>
                  <a:pt x="3903468" y="4879304"/>
                </a:lnTo>
                <a:lnTo>
                  <a:pt x="731900" y="4879304"/>
                </a:lnTo>
                <a:cubicBezTo>
                  <a:pt x="580319" y="4879304"/>
                  <a:pt x="439500" y="4833225"/>
                  <a:pt x="322688" y="4754310"/>
                </a:cubicBezTo>
                <a:lnTo>
                  <a:pt x="214369" y="4664940"/>
                </a:lnTo>
                <a:lnTo>
                  <a:pt x="124998" y="4556624"/>
                </a:lnTo>
                <a:cubicBezTo>
                  <a:pt x="46081" y="4439815"/>
                  <a:pt x="0" y="4298999"/>
                  <a:pt x="0" y="4147421"/>
                </a:cubicBezTo>
                <a:close/>
                <a:moveTo>
                  <a:pt x="975849" y="0"/>
                </a:moveTo>
                <a:lnTo>
                  <a:pt x="2195680" y="0"/>
                </a:lnTo>
                <a:cubicBezTo>
                  <a:pt x="2296735" y="0"/>
                  <a:pt x="2393006" y="20480"/>
                  <a:pt x="2480569" y="57516"/>
                </a:cubicBezTo>
                <a:lnTo>
                  <a:pt x="2604892" y="124995"/>
                </a:lnTo>
                <a:lnTo>
                  <a:pt x="2713211" y="214364"/>
                </a:lnTo>
                <a:cubicBezTo>
                  <a:pt x="2845659" y="346810"/>
                  <a:pt x="2927580" y="529783"/>
                  <a:pt x="2927580" y="731888"/>
                </a:cubicBezTo>
                <a:lnTo>
                  <a:pt x="2927580" y="1951702"/>
                </a:lnTo>
                <a:lnTo>
                  <a:pt x="2927581" y="1951702"/>
                </a:lnTo>
                <a:lnTo>
                  <a:pt x="2927581" y="1951703"/>
                </a:lnTo>
                <a:lnTo>
                  <a:pt x="4147417" y="1951703"/>
                </a:lnTo>
                <a:cubicBezTo>
                  <a:pt x="4298999" y="1951703"/>
                  <a:pt x="4439818" y="1997783"/>
                  <a:pt x="4556630" y="2076699"/>
                </a:cubicBezTo>
                <a:lnTo>
                  <a:pt x="4664949" y="2166068"/>
                </a:lnTo>
                <a:lnTo>
                  <a:pt x="4754320" y="2274386"/>
                </a:lnTo>
                <a:cubicBezTo>
                  <a:pt x="4833237" y="2391196"/>
                  <a:pt x="4879317" y="2532013"/>
                  <a:pt x="4879317" y="2683593"/>
                </a:cubicBezTo>
                <a:lnTo>
                  <a:pt x="4879317" y="3903406"/>
                </a:lnTo>
                <a:lnTo>
                  <a:pt x="3903446" y="3903406"/>
                </a:lnTo>
                <a:lnTo>
                  <a:pt x="3903446" y="2927558"/>
                </a:lnTo>
                <a:lnTo>
                  <a:pt x="3903445" y="2927558"/>
                </a:lnTo>
                <a:lnTo>
                  <a:pt x="3903445" y="2927557"/>
                </a:lnTo>
                <a:lnTo>
                  <a:pt x="1951714" y="2927557"/>
                </a:lnTo>
                <a:lnTo>
                  <a:pt x="1951714" y="975855"/>
                </a:lnTo>
                <a:lnTo>
                  <a:pt x="1951713" y="975855"/>
                </a:lnTo>
                <a:lnTo>
                  <a:pt x="1951713" y="975854"/>
                </a:lnTo>
                <a:lnTo>
                  <a:pt x="975849" y="975854"/>
                </a:lnTo>
                <a:close/>
              </a:path>
            </a:pathLst>
          </a:custGeom>
        </p:spPr>
        <p:txBody>
          <a:bodyPr wrap="square">
            <a:noAutofit/>
          </a:bodyPr>
          <a:lstStyle>
            <a:lvl1pPr>
              <a:defRPr sz="1200"/>
            </a:lvl1pPr>
          </a:lstStyle>
          <a:p>
            <a:endParaRPr lang="en-US"/>
          </a:p>
        </p:txBody>
      </p:sp>
      <p:sp>
        <p:nvSpPr>
          <p:cNvPr id="5" name="Footer Placeholder 1">
            <a:extLst>
              <a:ext uri="{FF2B5EF4-FFF2-40B4-BE49-F238E27FC236}">
                <a16:creationId xmlns:a16="http://schemas.microsoft.com/office/drawing/2014/main" id="{CB0FA1C7-85BF-F435-D49C-1DA18B5C5448}"/>
              </a:ext>
            </a:extLst>
          </p:cNvPr>
          <p:cNvSpPr>
            <a:spLocks noGrp="1"/>
          </p:cNvSpPr>
          <p:nvPr>
            <p:ph type="ftr" sz="quarter" idx="19"/>
          </p:nvPr>
        </p:nvSpPr>
        <p:spPr/>
        <p:txBody>
          <a:bodyPr/>
          <a:lstStyle/>
          <a:p>
            <a:r>
              <a:rPr lang="en-US"/>
              <a:t> </a:t>
            </a:r>
          </a:p>
        </p:txBody>
      </p:sp>
      <p:sp>
        <p:nvSpPr>
          <p:cNvPr id="6" name="Slide Number Placeholder 1">
            <a:extLst>
              <a:ext uri="{FF2B5EF4-FFF2-40B4-BE49-F238E27FC236}">
                <a16:creationId xmlns:a16="http://schemas.microsoft.com/office/drawing/2014/main" id="{24D1AFE7-35A3-3966-5479-69717BABE496}"/>
              </a:ext>
            </a:extLst>
          </p:cNvPr>
          <p:cNvSpPr>
            <a:spLocks noGrp="1"/>
          </p:cNvSpPr>
          <p:nvPr>
            <p:ph type="sldNum" sz="quarter" idx="20"/>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20F28E92-6544-50AC-A16E-1D0853DEA97E}"/>
              </a:ext>
            </a:extLst>
          </p:cNvPr>
          <p:cNvSpPr>
            <a:spLocks noGrp="1"/>
          </p:cNvSpPr>
          <p:nvPr>
            <p:ph type="dt" sz="half" idx="21"/>
          </p:nvPr>
        </p:nvSpPr>
        <p:spPr>
          <a:xfrm>
            <a:off x="615950" y="6492875"/>
            <a:ext cx="2743200" cy="365125"/>
          </a:xfrm>
        </p:spPr>
        <p:txBody>
          <a:bodyPr/>
          <a:lstStyle/>
          <a:p>
            <a:endParaRPr lang="en-US"/>
          </a:p>
        </p:txBody>
      </p:sp>
    </p:spTree>
    <p:extLst>
      <p:ext uri="{BB962C8B-B14F-4D97-AF65-F5344CB8AC3E}">
        <p14:creationId xmlns:p14="http://schemas.microsoft.com/office/powerpoint/2010/main" val="4078276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0116-Divider-Subhead(Light)">
    <p:spTree>
      <p:nvGrpSpPr>
        <p:cNvPr id="1" name=""/>
        <p:cNvGrpSpPr/>
        <p:nvPr/>
      </p:nvGrpSpPr>
      <p:grpSpPr>
        <a:xfrm>
          <a:off x="0" y="0"/>
          <a:ext cx="0" cy="0"/>
          <a:chOff x="0" y="0"/>
          <a:chExt cx="0" cy="0"/>
        </a:xfrm>
      </p:grpSpPr>
      <p:sp>
        <p:nvSpPr>
          <p:cNvPr id="5" name="Text Placeholder 10">
            <a:extLst>
              <a:ext uri="{FF2B5EF4-FFF2-40B4-BE49-F238E27FC236}">
                <a16:creationId xmlns:a16="http://schemas.microsoft.com/office/drawing/2014/main" id="{98096694-4FB5-FB41-678E-75A100695488}"/>
              </a:ext>
            </a:extLst>
          </p:cNvPr>
          <p:cNvSpPr>
            <a:spLocks noGrp="1"/>
          </p:cNvSpPr>
          <p:nvPr>
            <p:ph type="body" sz="quarter" idx="16" hasCustomPrompt="1"/>
          </p:nvPr>
        </p:nvSpPr>
        <p:spPr>
          <a:xfrm>
            <a:off x="615950" y="792483"/>
            <a:ext cx="10318751" cy="274317"/>
          </a:xfrm>
        </p:spPr>
        <p:txBody>
          <a:bodyPr anchor="ctr"/>
          <a:lstStyle>
            <a:lvl1pPr>
              <a:defRPr sz="1000"/>
            </a:lvl1pPr>
            <a:lvl4pPr>
              <a:defRPr sz="1600"/>
            </a:lvl4pPr>
            <a:lvl7pPr marL="457200" indent="0">
              <a:buNone/>
              <a:defRPr>
                <a:solidFill>
                  <a:schemeClr val="tx2"/>
                </a:solidFill>
                <a:latin typeface="+mn-lt"/>
              </a:defRPr>
            </a:lvl7pPr>
          </a:lstStyle>
          <a:p>
            <a:pPr lvl="0"/>
            <a:r>
              <a:rPr lang="en-US"/>
              <a:t>Eyebrow here</a:t>
            </a:r>
          </a:p>
        </p:txBody>
      </p:sp>
      <p:sp>
        <p:nvSpPr>
          <p:cNvPr id="2" name="Title 1">
            <a:extLst>
              <a:ext uri="{FF2B5EF4-FFF2-40B4-BE49-F238E27FC236}">
                <a16:creationId xmlns:a16="http://schemas.microsoft.com/office/drawing/2014/main" id="{72FEBD7F-C49B-8215-3846-6814A39F0BFE}"/>
              </a:ext>
            </a:extLst>
          </p:cNvPr>
          <p:cNvSpPr>
            <a:spLocks noGrp="1"/>
          </p:cNvSpPr>
          <p:nvPr>
            <p:ph type="title" hasCustomPrompt="1"/>
          </p:nvPr>
        </p:nvSpPr>
        <p:spPr>
          <a:xfrm>
            <a:off x="615950" y="1234464"/>
            <a:ext cx="10318751" cy="2880336"/>
          </a:xfrm>
        </p:spPr>
        <p:txBody>
          <a:bodyPr anchor="b"/>
          <a:lstStyle>
            <a:lvl1pPr>
              <a:defRPr sz="7000"/>
            </a:lvl1pPr>
          </a:lstStyle>
          <a:p>
            <a:r>
              <a:rPr lang="en-US"/>
              <a:t>Headline 70pt</a:t>
            </a:r>
          </a:p>
        </p:txBody>
      </p:sp>
      <p:sp>
        <p:nvSpPr>
          <p:cNvPr id="4" name="Text Placeholder 9">
            <a:extLst>
              <a:ext uri="{FF2B5EF4-FFF2-40B4-BE49-F238E27FC236}">
                <a16:creationId xmlns:a16="http://schemas.microsoft.com/office/drawing/2014/main" id="{7717F4F2-04D6-623B-9B52-B905B471FF09}"/>
              </a:ext>
            </a:extLst>
          </p:cNvPr>
          <p:cNvSpPr>
            <a:spLocks noGrp="1"/>
          </p:cNvSpPr>
          <p:nvPr>
            <p:ph type="body" sz="quarter" idx="15" hasCustomPrompt="1"/>
          </p:nvPr>
        </p:nvSpPr>
        <p:spPr>
          <a:xfrm>
            <a:off x="615950" y="4267199"/>
            <a:ext cx="10318750" cy="2133601"/>
          </a:xfrm>
        </p:spPr>
        <p:txBody>
          <a:bodyPr/>
          <a:lstStyle/>
          <a:p>
            <a:pPr lvl="1"/>
            <a:r>
              <a:rPr lang="en-US"/>
              <a:t>Sub headline</a:t>
            </a:r>
          </a:p>
        </p:txBody>
      </p:sp>
      <p:sp>
        <p:nvSpPr>
          <p:cNvPr id="7" name="Footer Placeholder 1">
            <a:extLst>
              <a:ext uri="{FF2B5EF4-FFF2-40B4-BE49-F238E27FC236}">
                <a16:creationId xmlns:a16="http://schemas.microsoft.com/office/drawing/2014/main" id="{9134AF88-FE1C-B863-0A01-49B934125DF8}"/>
              </a:ext>
            </a:extLst>
          </p:cNvPr>
          <p:cNvSpPr>
            <a:spLocks noGrp="1"/>
          </p:cNvSpPr>
          <p:nvPr>
            <p:ph type="ftr" sz="quarter" idx="19"/>
          </p:nvPr>
        </p:nvSpPr>
        <p:spPr/>
        <p:txBody>
          <a:bodyPr/>
          <a:lstStyle/>
          <a:p>
            <a:r>
              <a:rPr lang="en-US"/>
              <a:t> </a:t>
            </a:r>
          </a:p>
        </p:txBody>
      </p:sp>
      <p:sp>
        <p:nvSpPr>
          <p:cNvPr id="6" name="Slide Number Placeholder 1">
            <a:extLst>
              <a:ext uri="{FF2B5EF4-FFF2-40B4-BE49-F238E27FC236}">
                <a16:creationId xmlns:a16="http://schemas.microsoft.com/office/drawing/2014/main" id="{6F343D44-1AD6-05ED-15B7-BF4B9AE65DFE}"/>
              </a:ext>
            </a:extLst>
          </p:cNvPr>
          <p:cNvSpPr>
            <a:spLocks noGrp="1"/>
          </p:cNvSpPr>
          <p:nvPr>
            <p:ph type="sldNum" sz="quarter" idx="18"/>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9" name="Picture Placeholder 1">
            <a:extLst>
              <a:ext uri="{FF2B5EF4-FFF2-40B4-BE49-F238E27FC236}">
                <a16:creationId xmlns:a16="http://schemas.microsoft.com/office/drawing/2014/main" id="{E18D2883-C66E-9736-D5E5-25CBFDB784AD}"/>
              </a:ext>
            </a:extLst>
          </p:cNvPr>
          <p:cNvSpPr>
            <a:spLocks noGrp="1"/>
          </p:cNvSpPr>
          <p:nvPr>
            <p:ph type="pic" sz="quarter" idx="14" hasCustomPrompt="1"/>
          </p:nvPr>
        </p:nvSpPr>
        <p:spPr>
          <a:xfrm>
            <a:off x="0" y="0"/>
            <a:ext cx="12192000" cy="6858000"/>
          </a:xfrm>
        </p:spPr>
        <p:txBody>
          <a:bodyPr lIns="457200" tIns="457200" rIns="457200"/>
          <a:lstStyle/>
          <a:p>
            <a:pPr lvl="3"/>
            <a:r>
              <a:rPr lang="en-US"/>
              <a:t>Click center image icon to add a background Image</a:t>
            </a:r>
          </a:p>
        </p:txBody>
      </p:sp>
      <p:sp>
        <p:nvSpPr>
          <p:cNvPr id="3" name="Date Placeholder 2">
            <a:extLst>
              <a:ext uri="{FF2B5EF4-FFF2-40B4-BE49-F238E27FC236}">
                <a16:creationId xmlns:a16="http://schemas.microsoft.com/office/drawing/2014/main" id="{4E761D11-5D91-29BD-72F3-B1AA0F504CD7}"/>
              </a:ext>
            </a:extLst>
          </p:cNvPr>
          <p:cNvSpPr>
            <a:spLocks noGrp="1"/>
          </p:cNvSpPr>
          <p:nvPr>
            <p:ph type="dt" sz="half" idx="20"/>
          </p:nvPr>
        </p:nvSpPr>
        <p:spPr>
          <a:xfrm>
            <a:off x="615950" y="6492875"/>
            <a:ext cx="2743200" cy="365125"/>
          </a:xfrm>
        </p:spPr>
        <p:txBody>
          <a:bodyPr/>
          <a:lstStyle/>
          <a:p>
            <a:endParaRPr lang="en-US"/>
          </a:p>
        </p:txBody>
      </p:sp>
    </p:spTree>
    <p:extLst>
      <p:ext uri="{BB962C8B-B14F-4D97-AF65-F5344CB8AC3E}">
        <p14:creationId xmlns:p14="http://schemas.microsoft.com/office/powerpoint/2010/main" val="115032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0245-Content-(Light)">
    <p:bg>
      <p:bgPr>
        <a:solidFill>
          <a:schemeClr val="bg1"/>
        </a:solidFill>
        <a:effectLst/>
      </p:bgPr>
    </p:bg>
    <p:spTree>
      <p:nvGrpSpPr>
        <p:cNvPr id="1" name=""/>
        <p:cNvGrpSpPr/>
        <p:nvPr/>
      </p:nvGrpSpPr>
      <p:grpSpPr>
        <a:xfrm>
          <a:off x="0" y="0"/>
          <a:ext cx="0" cy="0"/>
          <a:chOff x="0" y="0"/>
          <a:chExt cx="0" cy="0"/>
        </a:xfrm>
      </p:grpSpPr>
      <p:sp>
        <p:nvSpPr>
          <p:cNvPr id="4" name="Picture Placeholder 1">
            <a:extLst>
              <a:ext uri="{FF2B5EF4-FFF2-40B4-BE49-F238E27FC236}">
                <a16:creationId xmlns:a16="http://schemas.microsoft.com/office/drawing/2014/main" id="{3FE5B1CA-738C-6FEB-554E-C2ADB950BAF2}"/>
              </a:ext>
            </a:extLst>
          </p:cNvPr>
          <p:cNvSpPr>
            <a:spLocks noGrp="1"/>
          </p:cNvSpPr>
          <p:nvPr>
            <p:ph type="pic" sz="quarter" idx="26"/>
          </p:nvPr>
        </p:nvSpPr>
        <p:spPr>
          <a:xfrm>
            <a:off x="457200" y="1981200"/>
            <a:ext cx="1005840" cy="1005840"/>
          </a:xfrm>
        </p:spPr>
        <p:txBody>
          <a:bodyPr>
            <a:noAutofit/>
          </a:bodyPr>
          <a:lstStyle/>
          <a:p>
            <a:r>
              <a:rPr lang="en-US"/>
              <a:t>Click icon to add picture</a:t>
            </a:r>
          </a:p>
        </p:txBody>
      </p:sp>
      <p:sp>
        <p:nvSpPr>
          <p:cNvPr id="5" name="Picture Placeholder 2">
            <a:extLst>
              <a:ext uri="{FF2B5EF4-FFF2-40B4-BE49-F238E27FC236}">
                <a16:creationId xmlns:a16="http://schemas.microsoft.com/office/drawing/2014/main" id="{52531EE6-2B7D-C3E3-DF99-5F445A4D706D}"/>
              </a:ext>
            </a:extLst>
          </p:cNvPr>
          <p:cNvSpPr>
            <a:spLocks noGrp="1"/>
          </p:cNvSpPr>
          <p:nvPr>
            <p:ph type="pic" sz="quarter" idx="27"/>
          </p:nvPr>
        </p:nvSpPr>
        <p:spPr>
          <a:xfrm>
            <a:off x="2750820" y="1981200"/>
            <a:ext cx="1005840" cy="1005840"/>
          </a:xfrm>
        </p:spPr>
        <p:txBody>
          <a:bodyPr>
            <a:noAutofit/>
          </a:bodyPr>
          <a:lstStyle/>
          <a:p>
            <a:r>
              <a:rPr lang="en-US"/>
              <a:t>Click icon to add picture</a:t>
            </a:r>
          </a:p>
        </p:txBody>
      </p:sp>
      <p:sp>
        <p:nvSpPr>
          <p:cNvPr id="8" name="Picture Placeholder 3">
            <a:extLst>
              <a:ext uri="{FF2B5EF4-FFF2-40B4-BE49-F238E27FC236}">
                <a16:creationId xmlns:a16="http://schemas.microsoft.com/office/drawing/2014/main" id="{7EC53369-AB7A-AF7E-770F-43B77B002328}"/>
              </a:ext>
            </a:extLst>
          </p:cNvPr>
          <p:cNvSpPr>
            <a:spLocks noGrp="1"/>
          </p:cNvSpPr>
          <p:nvPr>
            <p:ph type="pic" sz="quarter" idx="28"/>
          </p:nvPr>
        </p:nvSpPr>
        <p:spPr>
          <a:xfrm>
            <a:off x="5044440" y="1981200"/>
            <a:ext cx="1005840" cy="1005840"/>
          </a:xfrm>
        </p:spPr>
        <p:txBody>
          <a:bodyPr>
            <a:noAutofit/>
          </a:bodyPr>
          <a:lstStyle/>
          <a:p>
            <a:r>
              <a:rPr lang="en-US"/>
              <a:t>Click icon to add picture</a:t>
            </a:r>
          </a:p>
        </p:txBody>
      </p:sp>
      <p:sp>
        <p:nvSpPr>
          <p:cNvPr id="12" name="Picture Placeholder 4">
            <a:extLst>
              <a:ext uri="{FF2B5EF4-FFF2-40B4-BE49-F238E27FC236}">
                <a16:creationId xmlns:a16="http://schemas.microsoft.com/office/drawing/2014/main" id="{EC4A09B5-5254-FAA1-3218-0B7B2B088FE6}"/>
              </a:ext>
            </a:extLst>
          </p:cNvPr>
          <p:cNvSpPr>
            <a:spLocks noGrp="1"/>
          </p:cNvSpPr>
          <p:nvPr>
            <p:ph type="pic" sz="quarter" idx="29"/>
          </p:nvPr>
        </p:nvSpPr>
        <p:spPr>
          <a:xfrm>
            <a:off x="7338060" y="1981200"/>
            <a:ext cx="1005840" cy="1005840"/>
          </a:xfrm>
        </p:spPr>
        <p:txBody>
          <a:bodyPr>
            <a:noAutofit/>
          </a:bodyPr>
          <a:lstStyle/>
          <a:p>
            <a:r>
              <a:rPr lang="en-US"/>
              <a:t>Click icon to add picture</a:t>
            </a:r>
          </a:p>
        </p:txBody>
      </p:sp>
      <p:sp>
        <p:nvSpPr>
          <p:cNvPr id="19" name="Picture Placeholder 5">
            <a:extLst>
              <a:ext uri="{FF2B5EF4-FFF2-40B4-BE49-F238E27FC236}">
                <a16:creationId xmlns:a16="http://schemas.microsoft.com/office/drawing/2014/main" id="{B8A4F8B6-8AA5-5CE6-818B-CE209B34F091}"/>
              </a:ext>
            </a:extLst>
          </p:cNvPr>
          <p:cNvSpPr>
            <a:spLocks noGrp="1"/>
          </p:cNvSpPr>
          <p:nvPr>
            <p:ph type="pic" sz="quarter" idx="30"/>
          </p:nvPr>
        </p:nvSpPr>
        <p:spPr>
          <a:xfrm>
            <a:off x="9631680" y="1981200"/>
            <a:ext cx="1005840" cy="1005840"/>
          </a:xfrm>
        </p:spPr>
        <p:txBody>
          <a:bodyPr>
            <a:noAutofit/>
          </a:bodyPr>
          <a:lstStyle/>
          <a:p>
            <a:r>
              <a:rPr lang="en-US"/>
              <a:t>Click icon to add picture</a:t>
            </a:r>
          </a:p>
        </p:txBody>
      </p:sp>
      <p:sp>
        <p:nvSpPr>
          <p:cNvPr id="2" name="Footer Placeholder 1">
            <a:extLst>
              <a:ext uri="{FF2B5EF4-FFF2-40B4-BE49-F238E27FC236}">
                <a16:creationId xmlns:a16="http://schemas.microsoft.com/office/drawing/2014/main" id="{DF859498-1432-80C2-41E1-1F633D99145F}"/>
              </a:ext>
            </a:extLst>
          </p:cNvPr>
          <p:cNvSpPr>
            <a:spLocks noGrp="1"/>
          </p:cNvSpPr>
          <p:nvPr>
            <p:ph type="ftr" sz="quarter" idx="24"/>
          </p:nvPr>
        </p:nvSpPr>
        <p:spPr>
          <a:xfrm>
            <a:off x="126296" y="6583680"/>
            <a:ext cx="182880" cy="182880"/>
          </a:xfrm>
          <a:prstGeom prst="rect">
            <a:avLst/>
          </a:prstGeom>
        </p:spPr>
        <p:txBody>
          <a:bodyPr/>
          <a:lstStyle/>
          <a:p>
            <a:r>
              <a:rPr lang="en-US"/>
              <a:t> </a:t>
            </a:r>
          </a:p>
        </p:txBody>
      </p:sp>
      <p:sp>
        <p:nvSpPr>
          <p:cNvPr id="11" name="Slide Number Placeholder 1">
            <a:extLst>
              <a:ext uri="{FF2B5EF4-FFF2-40B4-BE49-F238E27FC236}">
                <a16:creationId xmlns:a16="http://schemas.microsoft.com/office/drawing/2014/main" id="{A7835263-BE91-FD74-19B0-034D15E37BC5}"/>
              </a:ext>
            </a:extLst>
          </p:cNvPr>
          <p:cNvSpPr>
            <a:spLocks noGrp="1"/>
          </p:cNvSpPr>
          <p:nvPr>
            <p:ph type="sldNum" sz="quarter" idx="25"/>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936135BA-A303-77A7-6C82-40AB99FFE5D4}"/>
              </a:ext>
            </a:extLst>
          </p:cNvPr>
          <p:cNvSpPr>
            <a:spLocks noGrp="1"/>
          </p:cNvSpPr>
          <p:nvPr>
            <p:ph type="dt" sz="half" idx="31"/>
          </p:nvPr>
        </p:nvSpPr>
        <p:spPr/>
        <p:txBody>
          <a:bodyPr/>
          <a:lstStyle/>
          <a:p>
            <a:endParaRPr lang="en-US"/>
          </a:p>
        </p:txBody>
      </p:sp>
      <p:sp>
        <p:nvSpPr>
          <p:cNvPr id="14" name="Text Placeholder 10">
            <a:extLst>
              <a:ext uri="{FF2B5EF4-FFF2-40B4-BE49-F238E27FC236}">
                <a16:creationId xmlns:a16="http://schemas.microsoft.com/office/drawing/2014/main" id="{D31C8265-F685-5B00-8C97-DA4B6344090B}"/>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5" name="Title 1">
            <a:extLst>
              <a:ext uri="{FF2B5EF4-FFF2-40B4-BE49-F238E27FC236}">
                <a16:creationId xmlns:a16="http://schemas.microsoft.com/office/drawing/2014/main" id="{427C9F1F-1E6D-FECF-3BB7-681BCA82A900}"/>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6" name="Text Placeholder 9">
            <a:extLst>
              <a:ext uri="{FF2B5EF4-FFF2-40B4-BE49-F238E27FC236}">
                <a16:creationId xmlns:a16="http://schemas.microsoft.com/office/drawing/2014/main" id="{A6D738EB-8FAA-C4B2-EEB3-83F71BA82566}"/>
              </a:ext>
            </a:extLst>
          </p:cNvPr>
          <p:cNvSpPr>
            <a:spLocks noGrp="1"/>
          </p:cNvSpPr>
          <p:nvPr>
            <p:ph type="body" sz="quarter" idx="20" hasCustomPrompt="1"/>
          </p:nvPr>
        </p:nvSpPr>
        <p:spPr>
          <a:xfrm>
            <a:off x="457200" y="1224896"/>
            <a:ext cx="11277600" cy="603904"/>
          </a:xfrm>
        </p:spPr>
        <p:txBody>
          <a:bodyPr/>
          <a:lstStyle/>
          <a:p>
            <a:pPr lvl="0"/>
            <a:r>
              <a:rPr lang="en-US"/>
              <a:t>Sub Title</a:t>
            </a:r>
          </a:p>
        </p:txBody>
      </p:sp>
      <p:sp>
        <p:nvSpPr>
          <p:cNvPr id="17" name="Text Placeholder 1">
            <a:extLst>
              <a:ext uri="{FF2B5EF4-FFF2-40B4-BE49-F238E27FC236}">
                <a16:creationId xmlns:a16="http://schemas.microsoft.com/office/drawing/2014/main" id="{62BCD0C5-75A4-8D4B-9A43-E79516C4A9A7}"/>
              </a:ext>
            </a:extLst>
          </p:cNvPr>
          <p:cNvSpPr>
            <a:spLocks noGrp="1"/>
          </p:cNvSpPr>
          <p:nvPr>
            <p:ph idx="1" hasCustomPrompt="1"/>
          </p:nvPr>
        </p:nvSpPr>
        <p:spPr>
          <a:xfrm>
            <a:off x="457200" y="3193870"/>
            <a:ext cx="2103120" cy="3206930"/>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8" name="Text Placeholder 2">
            <a:extLst>
              <a:ext uri="{FF2B5EF4-FFF2-40B4-BE49-F238E27FC236}">
                <a16:creationId xmlns:a16="http://schemas.microsoft.com/office/drawing/2014/main" id="{F8B809D6-36C3-E5AB-D2C7-4A3CCCE9337E}"/>
              </a:ext>
            </a:extLst>
          </p:cNvPr>
          <p:cNvSpPr>
            <a:spLocks noGrp="1"/>
          </p:cNvSpPr>
          <p:nvPr>
            <p:ph idx="13" hasCustomPrompt="1"/>
          </p:nvPr>
        </p:nvSpPr>
        <p:spPr>
          <a:xfrm>
            <a:off x="2750820" y="3193868"/>
            <a:ext cx="2103120" cy="3206931"/>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0" name="Text Placeholder 3">
            <a:extLst>
              <a:ext uri="{FF2B5EF4-FFF2-40B4-BE49-F238E27FC236}">
                <a16:creationId xmlns:a16="http://schemas.microsoft.com/office/drawing/2014/main" id="{4A052F92-F206-02E6-19A7-CA2177469149}"/>
              </a:ext>
            </a:extLst>
          </p:cNvPr>
          <p:cNvSpPr>
            <a:spLocks noGrp="1"/>
          </p:cNvSpPr>
          <p:nvPr>
            <p:ph idx="14" hasCustomPrompt="1"/>
          </p:nvPr>
        </p:nvSpPr>
        <p:spPr>
          <a:xfrm>
            <a:off x="5044440" y="3193868"/>
            <a:ext cx="2103120" cy="3206931"/>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4" name="Text Placeholder 4">
            <a:extLst>
              <a:ext uri="{FF2B5EF4-FFF2-40B4-BE49-F238E27FC236}">
                <a16:creationId xmlns:a16="http://schemas.microsoft.com/office/drawing/2014/main" id="{122EE3B5-7EB3-8180-F79A-2F046784F25B}"/>
              </a:ext>
            </a:extLst>
          </p:cNvPr>
          <p:cNvSpPr>
            <a:spLocks noGrp="1"/>
          </p:cNvSpPr>
          <p:nvPr>
            <p:ph idx="16" hasCustomPrompt="1"/>
          </p:nvPr>
        </p:nvSpPr>
        <p:spPr>
          <a:xfrm>
            <a:off x="7338060" y="3193868"/>
            <a:ext cx="2103120" cy="3206931"/>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5" name="Text Placeholder 5">
            <a:extLst>
              <a:ext uri="{FF2B5EF4-FFF2-40B4-BE49-F238E27FC236}">
                <a16:creationId xmlns:a16="http://schemas.microsoft.com/office/drawing/2014/main" id="{11323FCF-DD2C-D57C-EAC1-7FF0D874B233}"/>
              </a:ext>
            </a:extLst>
          </p:cNvPr>
          <p:cNvSpPr>
            <a:spLocks noGrp="1"/>
          </p:cNvSpPr>
          <p:nvPr>
            <p:ph idx="22" hasCustomPrompt="1"/>
          </p:nvPr>
        </p:nvSpPr>
        <p:spPr>
          <a:xfrm>
            <a:off x="9631680" y="3193869"/>
            <a:ext cx="2103120" cy="3206932"/>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534047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0118-Divider-ImageSubhead(Light)">
    <p:spTree>
      <p:nvGrpSpPr>
        <p:cNvPr id="1" name=""/>
        <p:cNvGrpSpPr/>
        <p:nvPr/>
      </p:nvGrpSpPr>
      <p:grpSpPr>
        <a:xfrm>
          <a:off x="0" y="0"/>
          <a:ext cx="0" cy="0"/>
          <a:chOff x="0" y="0"/>
          <a:chExt cx="0" cy="0"/>
        </a:xfrm>
      </p:grpSpPr>
      <p:sp>
        <p:nvSpPr>
          <p:cNvPr id="5" name="Text Placeholder 10">
            <a:extLst>
              <a:ext uri="{FF2B5EF4-FFF2-40B4-BE49-F238E27FC236}">
                <a16:creationId xmlns:a16="http://schemas.microsoft.com/office/drawing/2014/main" id="{98096694-4FB5-FB41-678E-75A100695488}"/>
              </a:ext>
            </a:extLst>
          </p:cNvPr>
          <p:cNvSpPr>
            <a:spLocks noGrp="1"/>
          </p:cNvSpPr>
          <p:nvPr>
            <p:ph type="body" sz="quarter" idx="16" hasCustomPrompt="1"/>
          </p:nvPr>
        </p:nvSpPr>
        <p:spPr>
          <a:xfrm>
            <a:off x="615950" y="792483"/>
            <a:ext cx="6356350" cy="274317"/>
          </a:xfrm>
        </p:spPr>
        <p:txBody>
          <a:bodyPr anchor="ctr"/>
          <a:lstStyle>
            <a:lvl1pPr>
              <a:defRPr sz="1000"/>
            </a:lvl1pPr>
            <a:lvl7pPr>
              <a:defRPr>
                <a:solidFill>
                  <a:schemeClr val="tx2"/>
                </a:solidFill>
                <a:latin typeface="+mn-lt"/>
              </a:defRPr>
            </a:lvl7pPr>
          </a:lstStyle>
          <a:p>
            <a:pPr lvl="0"/>
            <a:r>
              <a:rPr lang="en-US"/>
              <a:t>Eyebrow here</a:t>
            </a:r>
          </a:p>
        </p:txBody>
      </p:sp>
      <p:sp>
        <p:nvSpPr>
          <p:cNvPr id="2" name="Title 1">
            <a:extLst>
              <a:ext uri="{FF2B5EF4-FFF2-40B4-BE49-F238E27FC236}">
                <a16:creationId xmlns:a16="http://schemas.microsoft.com/office/drawing/2014/main" id="{72FEBD7F-C49B-8215-3846-6814A39F0BFE}"/>
              </a:ext>
            </a:extLst>
          </p:cNvPr>
          <p:cNvSpPr>
            <a:spLocks noGrp="1"/>
          </p:cNvSpPr>
          <p:nvPr>
            <p:ph type="title" hasCustomPrompt="1"/>
          </p:nvPr>
        </p:nvSpPr>
        <p:spPr>
          <a:xfrm>
            <a:off x="615951" y="1234463"/>
            <a:ext cx="6356350" cy="2743200"/>
          </a:xfrm>
        </p:spPr>
        <p:txBody>
          <a:bodyPr anchor="b"/>
          <a:lstStyle>
            <a:lvl1pPr>
              <a:defRPr sz="7000"/>
            </a:lvl1pPr>
          </a:lstStyle>
          <a:p>
            <a:r>
              <a:rPr lang="en-US"/>
              <a:t>Headline 70pt</a:t>
            </a:r>
          </a:p>
        </p:txBody>
      </p:sp>
      <p:sp>
        <p:nvSpPr>
          <p:cNvPr id="4" name="Text Placeholder 9">
            <a:extLst>
              <a:ext uri="{FF2B5EF4-FFF2-40B4-BE49-F238E27FC236}">
                <a16:creationId xmlns:a16="http://schemas.microsoft.com/office/drawing/2014/main" id="{7717F4F2-04D6-623B-9B52-B905B471FF09}"/>
              </a:ext>
            </a:extLst>
          </p:cNvPr>
          <p:cNvSpPr>
            <a:spLocks noGrp="1"/>
          </p:cNvSpPr>
          <p:nvPr>
            <p:ph type="body" sz="quarter" idx="15" hasCustomPrompt="1"/>
          </p:nvPr>
        </p:nvSpPr>
        <p:spPr>
          <a:xfrm>
            <a:off x="615951" y="4124632"/>
            <a:ext cx="6356349" cy="2276168"/>
          </a:xfrm>
        </p:spPr>
        <p:txBody>
          <a:bodyPr/>
          <a:lstStyle/>
          <a:p>
            <a:pPr lvl="1"/>
            <a:r>
              <a:rPr lang="en-US"/>
              <a:t>Sub Headline </a:t>
            </a:r>
          </a:p>
        </p:txBody>
      </p:sp>
      <p:sp>
        <p:nvSpPr>
          <p:cNvPr id="3" name="Picture Placeholder 2">
            <a:extLst>
              <a:ext uri="{FF2B5EF4-FFF2-40B4-BE49-F238E27FC236}">
                <a16:creationId xmlns:a16="http://schemas.microsoft.com/office/drawing/2014/main" id="{630BAEC4-1653-1F54-89D1-2066DA0AEF9C}"/>
              </a:ext>
            </a:extLst>
          </p:cNvPr>
          <p:cNvSpPr>
            <a:spLocks noGrp="1"/>
          </p:cNvSpPr>
          <p:nvPr>
            <p:ph type="pic" sz="quarter" idx="17"/>
          </p:nvPr>
        </p:nvSpPr>
        <p:spPr>
          <a:xfrm>
            <a:off x="7124700" y="0"/>
            <a:ext cx="5067299" cy="6858000"/>
          </a:xfrm>
        </p:spPr>
        <p:txBody>
          <a:bodyPr>
            <a:normAutofit/>
          </a:bodyPr>
          <a:lstStyle>
            <a:lvl1pPr>
              <a:defRPr sz="1200"/>
            </a:lvl1pPr>
          </a:lstStyle>
          <a:p>
            <a:endParaRPr lang="en-US"/>
          </a:p>
        </p:txBody>
      </p:sp>
      <p:sp>
        <p:nvSpPr>
          <p:cNvPr id="8" name="Footer Placeholder 1">
            <a:extLst>
              <a:ext uri="{FF2B5EF4-FFF2-40B4-BE49-F238E27FC236}">
                <a16:creationId xmlns:a16="http://schemas.microsoft.com/office/drawing/2014/main" id="{CAEA618E-6335-E853-912A-B006E7425A4D}"/>
              </a:ext>
            </a:extLst>
          </p:cNvPr>
          <p:cNvSpPr>
            <a:spLocks noGrp="1"/>
          </p:cNvSpPr>
          <p:nvPr>
            <p:ph type="ftr" sz="quarter" idx="20"/>
          </p:nvPr>
        </p:nvSpPr>
        <p:spPr/>
        <p:txBody>
          <a:bodyPr/>
          <a:lstStyle/>
          <a:p>
            <a:r>
              <a:rPr lang="en-US"/>
              <a:t> </a:t>
            </a:r>
          </a:p>
        </p:txBody>
      </p:sp>
      <p:sp>
        <p:nvSpPr>
          <p:cNvPr id="7" name="Slide Number Placeholder 2">
            <a:extLst>
              <a:ext uri="{FF2B5EF4-FFF2-40B4-BE49-F238E27FC236}">
                <a16:creationId xmlns:a16="http://schemas.microsoft.com/office/drawing/2014/main" id="{F68F801C-ADB6-FC29-3AFF-DD98040E02FD}"/>
              </a:ext>
            </a:extLst>
          </p:cNvPr>
          <p:cNvSpPr>
            <a:spLocks noGrp="1"/>
          </p:cNvSpPr>
          <p:nvPr>
            <p:ph type="sldNum" sz="quarter" idx="1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6" name="Date Placeholder 5">
            <a:extLst>
              <a:ext uri="{FF2B5EF4-FFF2-40B4-BE49-F238E27FC236}">
                <a16:creationId xmlns:a16="http://schemas.microsoft.com/office/drawing/2014/main" id="{73B2BCB8-DE19-96CD-78F2-29275128593D}"/>
              </a:ext>
            </a:extLst>
          </p:cNvPr>
          <p:cNvSpPr>
            <a:spLocks noGrp="1"/>
          </p:cNvSpPr>
          <p:nvPr>
            <p:ph type="dt" sz="half" idx="21"/>
          </p:nvPr>
        </p:nvSpPr>
        <p:spPr>
          <a:xfrm>
            <a:off x="632132" y="6492875"/>
            <a:ext cx="2743200" cy="365125"/>
          </a:xfrm>
        </p:spPr>
        <p:txBody>
          <a:bodyPr/>
          <a:lstStyle/>
          <a:p>
            <a:endParaRPr lang="en-US"/>
          </a:p>
        </p:txBody>
      </p:sp>
    </p:spTree>
    <p:extLst>
      <p:ext uri="{BB962C8B-B14F-4D97-AF65-F5344CB8AC3E}">
        <p14:creationId xmlns:p14="http://schemas.microsoft.com/office/powerpoint/2010/main" val="404338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0120-Divider-Thank-You(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EBD7F-C49B-8215-3846-6814A39F0BFE}"/>
              </a:ext>
            </a:extLst>
          </p:cNvPr>
          <p:cNvSpPr>
            <a:spLocks noGrp="1"/>
          </p:cNvSpPr>
          <p:nvPr>
            <p:ph type="title" hasCustomPrompt="1"/>
          </p:nvPr>
        </p:nvSpPr>
        <p:spPr>
          <a:xfrm>
            <a:off x="615950" y="0"/>
            <a:ext cx="6356350" cy="4876800"/>
          </a:xfrm>
        </p:spPr>
        <p:txBody>
          <a:bodyPr anchor="b"/>
          <a:lstStyle>
            <a:lvl1pPr>
              <a:defRPr sz="8000"/>
            </a:lvl1pPr>
          </a:lstStyle>
          <a:p>
            <a:r>
              <a:rPr lang="en-US"/>
              <a:t>Headline 70pt</a:t>
            </a:r>
          </a:p>
        </p:txBody>
      </p:sp>
      <p:sp>
        <p:nvSpPr>
          <p:cNvPr id="4" name="Text Placeholder 9">
            <a:extLst>
              <a:ext uri="{FF2B5EF4-FFF2-40B4-BE49-F238E27FC236}">
                <a16:creationId xmlns:a16="http://schemas.microsoft.com/office/drawing/2014/main" id="{7717F4F2-04D6-623B-9B52-B905B471FF09}"/>
              </a:ext>
            </a:extLst>
          </p:cNvPr>
          <p:cNvSpPr>
            <a:spLocks noGrp="1"/>
          </p:cNvSpPr>
          <p:nvPr>
            <p:ph type="body" sz="quarter" idx="15" hasCustomPrompt="1"/>
          </p:nvPr>
        </p:nvSpPr>
        <p:spPr>
          <a:xfrm>
            <a:off x="615951" y="5029200"/>
            <a:ext cx="2698750" cy="1371600"/>
          </a:xfrm>
        </p:spPr>
        <p:txBody>
          <a:bodyPr>
            <a:noAutofit/>
          </a:bodyPr>
          <a:lstStyle>
            <a:lvl2pPr>
              <a:spcBef>
                <a:spcPts val="200"/>
              </a:spcBef>
              <a:defRPr>
                <a:latin typeface="+mn-lt"/>
              </a:defRPr>
            </a:lvl2pPr>
          </a:lstStyle>
          <a:p>
            <a:pPr lvl="1"/>
            <a:r>
              <a:rPr lang="en-US"/>
              <a:t>Sub Headline </a:t>
            </a:r>
          </a:p>
        </p:txBody>
      </p:sp>
      <p:sp>
        <p:nvSpPr>
          <p:cNvPr id="8" name="Footer Placeholder 1">
            <a:extLst>
              <a:ext uri="{FF2B5EF4-FFF2-40B4-BE49-F238E27FC236}">
                <a16:creationId xmlns:a16="http://schemas.microsoft.com/office/drawing/2014/main" id="{CAEA618E-6335-E853-912A-B006E7425A4D}"/>
              </a:ext>
            </a:extLst>
          </p:cNvPr>
          <p:cNvSpPr>
            <a:spLocks noGrp="1"/>
          </p:cNvSpPr>
          <p:nvPr>
            <p:ph type="ftr" sz="quarter" idx="20"/>
          </p:nvPr>
        </p:nvSpPr>
        <p:spPr/>
        <p:txBody>
          <a:bodyPr/>
          <a:lstStyle/>
          <a:p>
            <a:r>
              <a:rPr lang="en-US"/>
              <a:t> </a:t>
            </a:r>
          </a:p>
        </p:txBody>
      </p:sp>
      <p:sp>
        <p:nvSpPr>
          <p:cNvPr id="7" name="Slide Number Placeholder 2">
            <a:extLst>
              <a:ext uri="{FF2B5EF4-FFF2-40B4-BE49-F238E27FC236}">
                <a16:creationId xmlns:a16="http://schemas.microsoft.com/office/drawing/2014/main" id="{F68F801C-ADB6-FC29-3AFF-DD98040E02FD}"/>
              </a:ext>
            </a:extLst>
          </p:cNvPr>
          <p:cNvSpPr>
            <a:spLocks noGrp="1"/>
          </p:cNvSpPr>
          <p:nvPr>
            <p:ph type="sldNum" sz="quarter" idx="1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6" name="Text Placeholder 9">
            <a:extLst>
              <a:ext uri="{FF2B5EF4-FFF2-40B4-BE49-F238E27FC236}">
                <a16:creationId xmlns:a16="http://schemas.microsoft.com/office/drawing/2014/main" id="{A52208A7-15E5-F1B1-54E5-7642A1EDD83C}"/>
              </a:ext>
            </a:extLst>
          </p:cNvPr>
          <p:cNvSpPr>
            <a:spLocks noGrp="1"/>
          </p:cNvSpPr>
          <p:nvPr>
            <p:ph type="body" sz="quarter" idx="21" hasCustomPrompt="1"/>
          </p:nvPr>
        </p:nvSpPr>
        <p:spPr>
          <a:xfrm>
            <a:off x="4114799" y="5029201"/>
            <a:ext cx="2857501" cy="1371600"/>
          </a:xfrm>
        </p:spPr>
        <p:txBody>
          <a:bodyPr>
            <a:noAutofit/>
          </a:bodyPr>
          <a:lstStyle>
            <a:lvl2pPr>
              <a:spcBef>
                <a:spcPts val="200"/>
              </a:spcBef>
              <a:defRPr>
                <a:latin typeface="+mn-lt"/>
              </a:defRPr>
            </a:lvl2pPr>
          </a:lstStyle>
          <a:p>
            <a:pPr lvl="1"/>
            <a:r>
              <a:rPr lang="en-US"/>
              <a:t>Sub Headline </a:t>
            </a:r>
          </a:p>
        </p:txBody>
      </p:sp>
      <p:sp>
        <p:nvSpPr>
          <p:cNvPr id="3" name="Date Placeholder 2">
            <a:extLst>
              <a:ext uri="{FF2B5EF4-FFF2-40B4-BE49-F238E27FC236}">
                <a16:creationId xmlns:a16="http://schemas.microsoft.com/office/drawing/2014/main" id="{4FFD3671-5EE6-A8CF-513D-B8825990A687}"/>
              </a:ext>
            </a:extLst>
          </p:cNvPr>
          <p:cNvSpPr>
            <a:spLocks noGrp="1"/>
          </p:cNvSpPr>
          <p:nvPr>
            <p:ph type="dt" sz="half" idx="22"/>
          </p:nvPr>
        </p:nvSpPr>
        <p:spPr>
          <a:xfrm>
            <a:off x="615950" y="6492875"/>
            <a:ext cx="2743200" cy="365125"/>
          </a:xfrm>
        </p:spPr>
        <p:txBody>
          <a:bodyPr/>
          <a:lstStyle/>
          <a:p>
            <a:endParaRPr lang="en-US"/>
          </a:p>
        </p:txBody>
      </p:sp>
    </p:spTree>
    <p:extLst>
      <p:ext uri="{BB962C8B-B14F-4D97-AF65-F5344CB8AC3E}">
        <p14:creationId xmlns:p14="http://schemas.microsoft.com/office/powerpoint/2010/main" val="1029067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0201-Content-Footer(Ligh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81EBBC3-6E9E-9F4C-006B-EF3FB6F7051E}"/>
              </a:ext>
            </a:extLst>
          </p:cNvPr>
          <p:cNvSpPr>
            <a:spLocks noGrp="1"/>
          </p:cNvSpPr>
          <p:nvPr>
            <p:ph type="ftr" sz="quarter" idx="10"/>
          </p:nvPr>
        </p:nvSpPr>
        <p:spPr/>
        <p:txBody>
          <a:bodyPr/>
          <a:lstStyle/>
          <a:p>
            <a:r>
              <a:rPr lang="en-US"/>
              <a:t> </a:t>
            </a:r>
          </a:p>
        </p:txBody>
      </p:sp>
      <p:sp>
        <p:nvSpPr>
          <p:cNvPr id="10" name="Slide Number Placeholder 1">
            <a:extLst>
              <a:ext uri="{FF2B5EF4-FFF2-40B4-BE49-F238E27FC236}">
                <a16:creationId xmlns:a16="http://schemas.microsoft.com/office/drawing/2014/main" id="{76A977AE-3028-DB0A-10FC-8B3852351390}"/>
              </a:ext>
            </a:extLst>
          </p:cNvPr>
          <p:cNvSpPr>
            <a:spLocks noGrp="1"/>
          </p:cNvSpPr>
          <p:nvPr>
            <p:ph type="sldNum" sz="quarter" idx="11"/>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36CA858D-4701-6C47-9C52-375C5D340B67}"/>
              </a:ext>
            </a:extLst>
          </p:cNvPr>
          <p:cNvSpPr>
            <a:spLocks noGrp="1"/>
          </p:cNvSpPr>
          <p:nvPr>
            <p:ph type="dt" sz="half" idx="12"/>
          </p:nvPr>
        </p:nvSpPr>
        <p:spPr/>
        <p:txBody>
          <a:bodyPr/>
          <a:lstStyle/>
          <a:p>
            <a:endParaRPr lang="en-US"/>
          </a:p>
        </p:txBody>
      </p:sp>
    </p:spTree>
    <p:extLst>
      <p:ext uri="{BB962C8B-B14F-4D97-AF65-F5344CB8AC3E}">
        <p14:creationId xmlns:p14="http://schemas.microsoft.com/office/powerpoint/2010/main" val="356065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0203-Content-Header(Light)">
    <p:spTree>
      <p:nvGrpSpPr>
        <p:cNvPr id="1" name=""/>
        <p:cNvGrpSpPr/>
        <p:nvPr/>
      </p:nvGrpSpPr>
      <p:grpSpPr>
        <a:xfrm>
          <a:off x="0" y="0"/>
          <a:ext cx="0" cy="0"/>
          <a:chOff x="0" y="0"/>
          <a:chExt cx="0" cy="0"/>
        </a:xfrm>
      </p:grpSpPr>
      <p:sp>
        <p:nvSpPr>
          <p:cNvPr id="4" name="Footer Placeholder 1">
            <a:extLst>
              <a:ext uri="{FF2B5EF4-FFF2-40B4-BE49-F238E27FC236}">
                <a16:creationId xmlns:a16="http://schemas.microsoft.com/office/drawing/2014/main" id="{4DE03E5D-9496-6C40-7FD4-4F698E839D2E}"/>
              </a:ext>
            </a:extLst>
          </p:cNvPr>
          <p:cNvSpPr>
            <a:spLocks noGrp="1"/>
          </p:cNvSpPr>
          <p:nvPr>
            <p:ph type="ftr" sz="quarter" idx="18"/>
          </p:nvPr>
        </p:nvSpPr>
        <p:spPr/>
        <p:txBody>
          <a:bodyPr/>
          <a:lstStyle/>
          <a:p>
            <a:r>
              <a:rPr lang="en-US"/>
              <a:t> </a:t>
            </a:r>
          </a:p>
        </p:txBody>
      </p:sp>
      <p:sp>
        <p:nvSpPr>
          <p:cNvPr id="7" name="Slide Number Placeholder 1">
            <a:extLst>
              <a:ext uri="{FF2B5EF4-FFF2-40B4-BE49-F238E27FC236}">
                <a16:creationId xmlns:a16="http://schemas.microsoft.com/office/drawing/2014/main" id="{87607A32-21B6-81A2-31EA-8E468F57F399}"/>
              </a:ext>
            </a:extLst>
          </p:cNvPr>
          <p:cNvSpPr>
            <a:spLocks noGrp="1"/>
          </p:cNvSpPr>
          <p:nvPr>
            <p:ph type="sldNum" sz="quarter" idx="1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5" name="Date Placeholder 4">
            <a:extLst>
              <a:ext uri="{FF2B5EF4-FFF2-40B4-BE49-F238E27FC236}">
                <a16:creationId xmlns:a16="http://schemas.microsoft.com/office/drawing/2014/main" id="{86044C8C-65A8-1440-478F-8CF06CD46548}"/>
              </a:ext>
            </a:extLst>
          </p:cNvPr>
          <p:cNvSpPr>
            <a:spLocks noGrp="1"/>
          </p:cNvSpPr>
          <p:nvPr>
            <p:ph type="dt" sz="half" idx="20"/>
          </p:nvPr>
        </p:nvSpPr>
        <p:spPr/>
        <p:txBody>
          <a:bodyPr/>
          <a:lstStyle/>
          <a:p>
            <a:endParaRPr lang="en-US"/>
          </a:p>
        </p:txBody>
      </p:sp>
      <p:sp>
        <p:nvSpPr>
          <p:cNvPr id="2" name="Text Placeholder 10">
            <a:extLst>
              <a:ext uri="{FF2B5EF4-FFF2-40B4-BE49-F238E27FC236}">
                <a16:creationId xmlns:a16="http://schemas.microsoft.com/office/drawing/2014/main" id="{07D6A8C1-79CD-F5A7-3F16-4AD3A05E74DF}"/>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3" name="Title 1">
            <a:extLst>
              <a:ext uri="{FF2B5EF4-FFF2-40B4-BE49-F238E27FC236}">
                <a16:creationId xmlns:a16="http://schemas.microsoft.com/office/drawing/2014/main" id="{E3721BC3-6260-E430-80C9-69C71A918B71}"/>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6" name="Text Placeholder 9">
            <a:extLst>
              <a:ext uri="{FF2B5EF4-FFF2-40B4-BE49-F238E27FC236}">
                <a16:creationId xmlns:a16="http://schemas.microsoft.com/office/drawing/2014/main" id="{0CFD5500-FD4F-A06B-AE17-D16FAAE0FBFE}"/>
              </a:ext>
            </a:extLst>
          </p:cNvPr>
          <p:cNvSpPr>
            <a:spLocks noGrp="1"/>
          </p:cNvSpPr>
          <p:nvPr>
            <p:ph type="body" sz="quarter" idx="17"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4002937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0205-Content-Basic(Light)">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828800"/>
            <a:ext cx="11277600" cy="4572000"/>
          </a:xfrm>
          <a:prstGeom prst="rect">
            <a:avLst/>
          </a:prstGeom>
        </p:spPr>
        <p:txBody>
          <a:bodyPr vert="horz" lIns="0" tIns="0" rIns="0" bIns="0" rtlCol="0">
            <a:noAutofit/>
          </a:bodyPr>
          <a:lstStyle>
            <a:lvl1pPr>
              <a:defRPr sz="2000"/>
            </a:lvl1pPr>
            <a:lvl3pPr>
              <a:defRPr sz="2400"/>
            </a:lvl3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5" name="Date Placeholder 4">
            <a:extLst>
              <a:ext uri="{FF2B5EF4-FFF2-40B4-BE49-F238E27FC236}">
                <a16:creationId xmlns:a16="http://schemas.microsoft.com/office/drawing/2014/main" id="{21156405-278E-2EFD-2E25-219863C2C44E}"/>
              </a:ext>
            </a:extLst>
          </p:cNvPr>
          <p:cNvSpPr>
            <a:spLocks noGrp="1"/>
          </p:cNvSpPr>
          <p:nvPr>
            <p:ph type="dt" sz="half" idx="19"/>
          </p:nvPr>
        </p:nvSpPr>
        <p:spPr/>
        <p:txBody>
          <a:bodyPr/>
          <a:lstStyle/>
          <a:p>
            <a:endParaRPr lang="en-US"/>
          </a:p>
        </p:txBody>
      </p:sp>
      <p:sp>
        <p:nvSpPr>
          <p:cNvPr id="7" name="Footer Placeholder 6">
            <a:extLst>
              <a:ext uri="{FF2B5EF4-FFF2-40B4-BE49-F238E27FC236}">
                <a16:creationId xmlns:a16="http://schemas.microsoft.com/office/drawing/2014/main" id="{FDCA6378-80A5-952B-D31B-354316892902}"/>
              </a:ext>
            </a:extLst>
          </p:cNvPr>
          <p:cNvSpPr>
            <a:spLocks noGrp="1"/>
          </p:cNvSpPr>
          <p:nvPr>
            <p:ph type="ftr" sz="quarter" idx="20"/>
          </p:nvPr>
        </p:nvSpPr>
        <p:spPr/>
        <p:txBody>
          <a:bodyPr/>
          <a:lstStyle/>
          <a:p>
            <a:r>
              <a:rPr lang="en-US"/>
              <a:t> </a:t>
            </a:r>
          </a:p>
        </p:txBody>
      </p:sp>
      <p:sp>
        <p:nvSpPr>
          <p:cNvPr id="8" name="Slide Number Placeholder 7">
            <a:extLst>
              <a:ext uri="{FF2B5EF4-FFF2-40B4-BE49-F238E27FC236}">
                <a16:creationId xmlns:a16="http://schemas.microsoft.com/office/drawing/2014/main" id="{A9E8A079-4523-68B8-83FA-A3EF6ED818CE}"/>
              </a:ext>
            </a:extLst>
          </p:cNvPr>
          <p:cNvSpPr>
            <a:spLocks noGrp="1"/>
          </p:cNvSpPr>
          <p:nvPr>
            <p:ph type="sldNum" sz="quarter" idx="21"/>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12" name="Text Placeholder 10">
            <a:extLst>
              <a:ext uri="{FF2B5EF4-FFF2-40B4-BE49-F238E27FC236}">
                <a16:creationId xmlns:a16="http://schemas.microsoft.com/office/drawing/2014/main" id="{19E6084E-BE34-0858-7AEA-7D473FF2A162}"/>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3" name="Title 1">
            <a:extLst>
              <a:ext uri="{FF2B5EF4-FFF2-40B4-BE49-F238E27FC236}">
                <a16:creationId xmlns:a16="http://schemas.microsoft.com/office/drawing/2014/main" id="{7FD3B46F-6FE9-D1CD-6C6D-0B675CD23D35}"/>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4" name="Text Placeholder 9">
            <a:extLst>
              <a:ext uri="{FF2B5EF4-FFF2-40B4-BE49-F238E27FC236}">
                <a16:creationId xmlns:a16="http://schemas.microsoft.com/office/drawing/2014/main" id="{1233F87B-2AF2-DAB1-E5F1-6C556EFEF30E}"/>
              </a:ext>
            </a:extLst>
          </p:cNvPr>
          <p:cNvSpPr>
            <a:spLocks noGrp="1"/>
          </p:cNvSpPr>
          <p:nvPr>
            <p:ph type="body" sz="quarter" idx="17"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92522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0207-Content-Columns-Two(Light)">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828800"/>
            <a:ext cx="5562600" cy="45720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2">
            <a:extLst>
              <a:ext uri="{FF2B5EF4-FFF2-40B4-BE49-F238E27FC236}">
                <a16:creationId xmlns:a16="http://schemas.microsoft.com/office/drawing/2014/main" id="{07E50548-83FB-31A0-0CAC-7F7B125EAEDF}"/>
              </a:ext>
            </a:extLst>
          </p:cNvPr>
          <p:cNvSpPr>
            <a:spLocks noGrp="1"/>
          </p:cNvSpPr>
          <p:nvPr>
            <p:ph idx="13" hasCustomPrompt="1"/>
          </p:nvPr>
        </p:nvSpPr>
        <p:spPr>
          <a:xfrm>
            <a:off x="6172200" y="1828800"/>
            <a:ext cx="5562600" cy="4572000"/>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6B322C3B-FB12-4018-4B05-7B0944B94070}"/>
              </a:ext>
            </a:extLst>
          </p:cNvPr>
          <p:cNvSpPr>
            <a:spLocks noGrp="1"/>
          </p:cNvSpPr>
          <p:nvPr>
            <p:ph type="ftr" sz="quarter" idx="16"/>
          </p:nvPr>
        </p:nvSpPr>
        <p:spPr/>
        <p:txBody>
          <a:bodyPr/>
          <a:lstStyle/>
          <a:p>
            <a:r>
              <a:rPr lang="en-US"/>
              <a:t> </a:t>
            </a:r>
          </a:p>
        </p:txBody>
      </p:sp>
      <p:sp>
        <p:nvSpPr>
          <p:cNvPr id="9" name="Slide Number Placeholder 1">
            <a:extLst>
              <a:ext uri="{FF2B5EF4-FFF2-40B4-BE49-F238E27FC236}">
                <a16:creationId xmlns:a16="http://schemas.microsoft.com/office/drawing/2014/main" id="{BD3FD805-F94F-670D-06C3-0A4DAF63336B}"/>
              </a:ext>
            </a:extLst>
          </p:cNvPr>
          <p:cNvSpPr>
            <a:spLocks noGrp="1"/>
          </p:cNvSpPr>
          <p:nvPr>
            <p:ph type="sldNum" sz="quarter" idx="17"/>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A62368A9-2DAC-CE53-5AC6-8AA8305F2E07}"/>
              </a:ext>
            </a:extLst>
          </p:cNvPr>
          <p:cNvSpPr>
            <a:spLocks noGrp="1"/>
          </p:cNvSpPr>
          <p:nvPr>
            <p:ph type="dt" sz="half" idx="19"/>
          </p:nvPr>
        </p:nvSpPr>
        <p:spPr/>
        <p:txBody>
          <a:bodyPr/>
          <a:lstStyle/>
          <a:p>
            <a:endParaRPr lang="en-US"/>
          </a:p>
        </p:txBody>
      </p:sp>
      <p:sp>
        <p:nvSpPr>
          <p:cNvPr id="11" name="Text Placeholder 10">
            <a:extLst>
              <a:ext uri="{FF2B5EF4-FFF2-40B4-BE49-F238E27FC236}">
                <a16:creationId xmlns:a16="http://schemas.microsoft.com/office/drawing/2014/main" id="{5A494700-FDF6-CFB9-C21A-086518AE6015}"/>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2" name="Title 1">
            <a:extLst>
              <a:ext uri="{FF2B5EF4-FFF2-40B4-BE49-F238E27FC236}">
                <a16:creationId xmlns:a16="http://schemas.microsoft.com/office/drawing/2014/main" id="{07B88F79-376F-DEB0-4ED3-08908F554D61}"/>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5" name="Text Placeholder 9">
            <a:extLst>
              <a:ext uri="{FF2B5EF4-FFF2-40B4-BE49-F238E27FC236}">
                <a16:creationId xmlns:a16="http://schemas.microsoft.com/office/drawing/2014/main" id="{3318E608-9187-F047-1539-EFF7C9D78568}"/>
              </a:ext>
            </a:extLst>
          </p:cNvPr>
          <p:cNvSpPr>
            <a:spLocks noGrp="1"/>
          </p:cNvSpPr>
          <p:nvPr>
            <p:ph type="body" sz="quarter" idx="20"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114167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0209-Content-Columns-Three(Light)">
    <p:spTree>
      <p:nvGrpSpPr>
        <p:cNvPr id="1" name=""/>
        <p:cNvGrpSpPr/>
        <p:nvPr/>
      </p:nvGrpSpPr>
      <p:grpSpPr>
        <a:xfrm>
          <a:off x="0" y="0"/>
          <a:ext cx="0" cy="0"/>
          <a:chOff x="0" y="0"/>
          <a:chExt cx="0" cy="0"/>
        </a:xfrm>
      </p:grpSpPr>
      <p:sp>
        <p:nvSpPr>
          <p:cNvPr id="12" name="Text Placeholder 10">
            <a:extLst>
              <a:ext uri="{FF2B5EF4-FFF2-40B4-BE49-F238E27FC236}">
                <a16:creationId xmlns:a16="http://schemas.microsoft.com/office/drawing/2014/main" id="{917D6045-40A7-B188-BB43-044282034D60}"/>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5" name="Title 1">
            <a:extLst>
              <a:ext uri="{FF2B5EF4-FFF2-40B4-BE49-F238E27FC236}">
                <a16:creationId xmlns:a16="http://schemas.microsoft.com/office/drawing/2014/main" id="{9EFBF0E7-74DD-1A92-7AE5-BAE51274392E}"/>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6" name="Text Placeholder 9">
            <a:extLst>
              <a:ext uri="{FF2B5EF4-FFF2-40B4-BE49-F238E27FC236}">
                <a16:creationId xmlns:a16="http://schemas.microsoft.com/office/drawing/2014/main" id="{49862E19-4857-3ADA-5795-F340093FDE13}"/>
              </a:ext>
            </a:extLst>
          </p:cNvPr>
          <p:cNvSpPr>
            <a:spLocks noGrp="1"/>
          </p:cNvSpPr>
          <p:nvPr>
            <p:ph type="body" sz="quarter" idx="20" hasCustomPrompt="1"/>
          </p:nvPr>
        </p:nvSpPr>
        <p:spPr>
          <a:xfrm>
            <a:off x="457201" y="1225550"/>
            <a:ext cx="11277600" cy="603904"/>
          </a:xfrm>
        </p:spPr>
        <p:txBody>
          <a:bodyPr/>
          <a:lstStyle/>
          <a:p>
            <a:pPr lvl="0"/>
            <a:r>
              <a:rPr lang="en-US"/>
              <a:t>Sub Title</a:t>
            </a:r>
          </a:p>
        </p:txBody>
      </p:sp>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828800"/>
            <a:ext cx="3657600" cy="45719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4273550" y="1828800"/>
            <a:ext cx="3651250" cy="45720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8077201" y="1828800"/>
            <a:ext cx="3655102" cy="45719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C9D040DC-C3FB-3AFE-458D-ED19E0A2E11C}"/>
              </a:ext>
            </a:extLst>
          </p:cNvPr>
          <p:cNvSpPr>
            <a:spLocks noGrp="1"/>
          </p:cNvSpPr>
          <p:nvPr>
            <p:ph type="ftr" sz="quarter" idx="16"/>
          </p:nvPr>
        </p:nvSpPr>
        <p:spPr/>
        <p:txBody>
          <a:bodyPr/>
          <a:lstStyle/>
          <a:p>
            <a:r>
              <a:rPr lang="en-US"/>
              <a:t> </a:t>
            </a:r>
          </a:p>
        </p:txBody>
      </p:sp>
      <p:sp>
        <p:nvSpPr>
          <p:cNvPr id="10" name="Slide Number Placeholder 1">
            <a:extLst>
              <a:ext uri="{FF2B5EF4-FFF2-40B4-BE49-F238E27FC236}">
                <a16:creationId xmlns:a16="http://schemas.microsoft.com/office/drawing/2014/main" id="{E3FC0CF1-15FC-6687-4AD6-4D6613226923}"/>
              </a:ext>
            </a:extLst>
          </p:cNvPr>
          <p:cNvSpPr>
            <a:spLocks noGrp="1"/>
          </p:cNvSpPr>
          <p:nvPr>
            <p:ph type="sldNum" sz="quarter" idx="17"/>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17E4386A-D874-2C4F-F778-34CCEE72CA02}"/>
              </a:ext>
            </a:extLst>
          </p:cNvPr>
          <p:cNvSpPr>
            <a:spLocks noGrp="1"/>
          </p:cNvSpPr>
          <p:nvPr>
            <p:ph type="dt" sz="half" idx="19"/>
          </p:nvPr>
        </p:nvSpPr>
        <p:spPr/>
        <p:txBody>
          <a:bodyPr/>
          <a:lstStyle/>
          <a:p>
            <a:endParaRPr lang="en-US"/>
          </a:p>
        </p:txBody>
      </p:sp>
    </p:spTree>
    <p:extLst>
      <p:ext uri="{BB962C8B-B14F-4D97-AF65-F5344CB8AC3E}">
        <p14:creationId xmlns:p14="http://schemas.microsoft.com/office/powerpoint/2010/main" val="1504799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0211-Content-Columns-Uneven(Light)">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199" y="1828800"/>
            <a:ext cx="2705101" cy="45720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3314699" y="1828800"/>
            <a:ext cx="4114800" cy="45720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7622498" y="1828800"/>
            <a:ext cx="4112302" cy="45719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C9D040DC-C3FB-3AFE-458D-ED19E0A2E11C}"/>
              </a:ext>
            </a:extLst>
          </p:cNvPr>
          <p:cNvSpPr>
            <a:spLocks noGrp="1"/>
          </p:cNvSpPr>
          <p:nvPr>
            <p:ph type="ftr" sz="quarter" idx="16"/>
          </p:nvPr>
        </p:nvSpPr>
        <p:spPr/>
        <p:txBody>
          <a:bodyPr/>
          <a:lstStyle/>
          <a:p>
            <a:r>
              <a:rPr lang="en-US"/>
              <a:t> </a:t>
            </a:r>
          </a:p>
        </p:txBody>
      </p:sp>
      <p:sp>
        <p:nvSpPr>
          <p:cNvPr id="10" name="Slide Number Placeholder 1">
            <a:extLst>
              <a:ext uri="{FF2B5EF4-FFF2-40B4-BE49-F238E27FC236}">
                <a16:creationId xmlns:a16="http://schemas.microsoft.com/office/drawing/2014/main" id="{E3FC0CF1-15FC-6687-4AD6-4D6613226923}"/>
              </a:ext>
            </a:extLst>
          </p:cNvPr>
          <p:cNvSpPr>
            <a:spLocks noGrp="1"/>
          </p:cNvSpPr>
          <p:nvPr>
            <p:ph type="sldNum" sz="quarter" idx="17"/>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00403DF3-3C50-0BF6-CCBC-DA9B65F916B1}"/>
              </a:ext>
            </a:extLst>
          </p:cNvPr>
          <p:cNvSpPr>
            <a:spLocks noGrp="1"/>
          </p:cNvSpPr>
          <p:nvPr>
            <p:ph type="dt" sz="half" idx="19"/>
          </p:nvPr>
        </p:nvSpPr>
        <p:spPr/>
        <p:txBody>
          <a:bodyPr/>
          <a:lstStyle/>
          <a:p>
            <a:endParaRPr lang="en-US"/>
          </a:p>
        </p:txBody>
      </p:sp>
      <p:sp>
        <p:nvSpPr>
          <p:cNvPr id="4" name="Text Placeholder 10">
            <a:extLst>
              <a:ext uri="{FF2B5EF4-FFF2-40B4-BE49-F238E27FC236}">
                <a16:creationId xmlns:a16="http://schemas.microsoft.com/office/drawing/2014/main" id="{D44271FC-3764-2AD6-6983-A7A0AC1F6A89}"/>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B57B5002-1C8A-AA9C-BA32-5AE45CCF37BE}"/>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7B1D110C-F622-6675-2A50-F26DBD3F41E9}"/>
              </a:ext>
            </a:extLst>
          </p:cNvPr>
          <p:cNvSpPr>
            <a:spLocks noGrp="1"/>
          </p:cNvSpPr>
          <p:nvPr>
            <p:ph type="body" sz="quarter" idx="20"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286388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0213-Content-Columns-Uneven(Light)">
    <p:spTree>
      <p:nvGrpSpPr>
        <p:cNvPr id="1" name=""/>
        <p:cNvGrpSpPr/>
        <p:nvPr/>
      </p:nvGrpSpPr>
      <p:grpSpPr>
        <a:xfrm>
          <a:off x="0" y="0"/>
          <a:ext cx="0" cy="0"/>
          <a:chOff x="0" y="0"/>
          <a:chExt cx="0" cy="0"/>
        </a:xfrm>
      </p:grpSpPr>
      <p:sp>
        <p:nvSpPr>
          <p:cNvPr id="11" name="Text Placeholder 9">
            <a:extLst>
              <a:ext uri="{FF2B5EF4-FFF2-40B4-BE49-F238E27FC236}">
                <a16:creationId xmlns:a16="http://schemas.microsoft.com/office/drawing/2014/main" id="{D81A6902-658F-BA92-ECE0-55EDC0D85879}"/>
              </a:ext>
            </a:extLst>
          </p:cNvPr>
          <p:cNvSpPr>
            <a:spLocks noGrp="1"/>
          </p:cNvSpPr>
          <p:nvPr>
            <p:ph type="body" sz="quarter" idx="18" hasCustomPrompt="1"/>
          </p:nvPr>
        </p:nvSpPr>
        <p:spPr>
          <a:xfrm>
            <a:off x="5219700" y="659567"/>
            <a:ext cx="6515100" cy="565984"/>
          </a:xfrm>
        </p:spPr>
        <p:txBody>
          <a:bodyPr anchor="ctr"/>
          <a:lstStyle/>
          <a:p>
            <a:pPr lvl="0"/>
            <a:r>
              <a:rPr lang="en-US"/>
              <a:t>Sub Title</a:t>
            </a:r>
          </a:p>
        </p:txBody>
      </p:sp>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199" y="1521499"/>
            <a:ext cx="2705101" cy="4879301"/>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3314698" y="1521502"/>
            <a:ext cx="4114800" cy="4879298"/>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7620000" y="1521502"/>
            <a:ext cx="4114800" cy="4879298"/>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C9D040DC-C3FB-3AFE-458D-ED19E0A2E11C}"/>
              </a:ext>
            </a:extLst>
          </p:cNvPr>
          <p:cNvSpPr>
            <a:spLocks noGrp="1"/>
          </p:cNvSpPr>
          <p:nvPr>
            <p:ph type="ftr" sz="quarter" idx="16"/>
          </p:nvPr>
        </p:nvSpPr>
        <p:spPr/>
        <p:txBody>
          <a:bodyPr/>
          <a:lstStyle/>
          <a:p>
            <a:r>
              <a:rPr lang="en-US"/>
              <a:t> </a:t>
            </a:r>
          </a:p>
        </p:txBody>
      </p:sp>
      <p:sp>
        <p:nvSpPr>
          <p:cNvPr id="10" name="Slide Number Placeholder 1">
            <a:extLst>
              <a:ext uri="{FF2B5EF4-FFF2-40B4-BE49-F238E27FC236}">
                <a16:creationId xmlns:a16="http://schemas.microsoft.com/office/drawing/2014/main" id="{E3FC0CF1-15FC-6687-4AD6-4D6613226923}"/>
              </a:ext>
            </a:extLst>
          </p:cNvPr>
          <p:cNvSpPr>
            <a:spLocks noGrp="1"/>
          </p:cNvSpPr>
          <p:nvPr>
            <p:ph type="sldNum" sz="quarter" idx="17"/>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B9FE1EF7-A231-4E7F-B632-EC0C98F43F59}"/>
              </a:ext>
            </a:extLst>
          </p:cNvPr>
          <p:cNvSpPr>
            <a:spLocks noGrp="1"/>
          </p:cNvSpPr>
          <p:nvPr>
            <p:ph type="dt" sz="half" idx="19"/>
          </p:nvPr>
        </p:nvSpPr>
        <p:spPr/>
        <p:txBody>
          <a:bodyPr/>
          <a:lstStyle/>
          <a:p>
            <a:endParaRPr lang="en-US"/>
          </a:p>
        </p:txBody>
      </p:sp>
      <p:sp>
        <p:nvSpPr>
          <p:cNvPr id="4" name="Text Placeholder 10">
            <a:extLst>
              <a:ext uri="{FF2B5EF4-FFF2-40B4-BE49-F238E27FC236}">
                <a16:creationId xmlns:a16="http://schemas.microsoft.com/office/drawing/2014/main" id="{F9A81196-B216-2B6C-4BC2-3E3BACD2109F}"/>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F4DCF664-426D-C5FB-9F24-6ED9A591ECE9}"/>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2302326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0215-Content-Columns-Uneven(Light)">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828800"/>
            <a:ext cx="4114800" cy="45720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4762500" y="1828801"/>
            <a:ext cx="4114800" cy="45720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9029700" y="1828801"/>
            <a:ext cx="2705100" cy="45720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C9D040DC-C3FB-3AFE-458D-ED19E0A2E11C}"/>
              </a:ext>
            </a:extLst>
          </p:cNvPr>
          <p:cNvSpPr>
            <a:spLocks noGrp="1"/>
          </p:cNvSpPr>
          <p:nvPr>
            <p:ph type="ftr" sz="quarter" idx="16"/>
          </p:nvPr>
        </p:nvSpPr>
        <p:spPr/>
        <p:txBody>
          <a:bodyPr/>
          <a:lstStyle/>
          <a:p>
            <a:r>
              <a:rPr lang="en-US"/>
              <a:t> </a:t>
            </a:r>
          </a:p>
        </p:txBody>
      </p:sp>
      <p:sp>
        <p:nvSpPr>
          <p:cNvPr id="10" name="Slide Number Placeholder 1">
            <a:extLst>
              <a:ext uri="{FF2B5EF4-FFF2-40B4-BE49-F238E27FC236}">
                <a16:creationId xmlns:a16="http://schemas.microsoft.com/office/drawing/2014/main" id="{E3FC0CF1-15FC-6687-4AD6-4D6613226923}"/>
              </a:ext>
            </a:extLst>
          </p:cNvPr>
          <p:cNvSpPr>
            <a:spLocks noGrp="1"/>
          </p:cNvSpPr>
          <p:nvPr>
            <p:ph type="sldNum" sz="quarter" idx="17"/>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AACD4585-ED98-3BBF-686C-7FA1F70244DA}"/>
              </a:ext>
            </a:extLst>
          </p:cNvPr>
          <p:cNvSpPr>
            <a:spLocks noGrp="1"/>
          </p:cNvSpPr>
          <p:nvPr>
            <p:ph type="dt" sz="half" idx="19"/>
          </p:nvPr>
        </p:nvSpPr>
        <p:spPr/>
        <p:txBody>
          <a:bodyPr/>
          <a:lstStyle/>
          <a:p>
            <a:endParaRPr lang="en-US"/>
          </a:p>
        </p:txBody>
      </p:sp>
      <p:sp>
        <p:nvSpPr>
          <p:cNvPr id="4" name="Text Placeholder 10">
            <a:extLst>
              <a:ext uri="{FF2B5EF4-FFF2-40B4-BE49-F238E27FC236}">
                <a16:creationId xmlns:a16="http://schemas.microsoft.com/office/drawing/2014/main" id="{2FC4DA78-1C15-6583-B1FD-BAA4AB6EACA9}"/>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0B5B4A70-675C-0821-742D-D5AF0BEC545D}"/>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D0538092-62D0-2BBC-887E-5790E20E4CF1}"/>
              </a:ext>
            </a:extLst>
          </p:cNvPr>
          <p:cNvSpPr>
            <a:spLocks noGrp="1"/>
          </p:cNvSpPr>
          <p:nvPr>
            <p:ph type="body" sz="quarter" idx="20"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348303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0247-Content-(Light)">
    <p:bg>
      <p:bgPr>
        <a:solidFill>
          <a:schemeClr val="bg1"/>
        </a:solidFill>
        <a:effectLst/>
      </p:bgPr>
    </p:bg>
    <p:spTree>
      <p:nvGrpSpPr>
        <p:cNvPr id="1" name=""/>
        <p:cNvGrpSpPr/>
        <p:nvPr/>
      </p:nvGrpSpPr>
      <p:grpSpPr>
        <a:xfrm>
          <a:off x="0" y="0"/>
          <a:ext cx="0" cy="0"/>
          <a:chOff x="0" y="0"/>
          <a:chExt cx="0" cy="0"/>
        </a:xfrm>
      </p:grpSpPr>
      <p:sp>
        <p:nvSpPr>
          <p:cNvPr id="14" name="Content Placeholder 1">
            <a:extLst>
              <a:ext uri="{FF2B5EF4-FFF2-40B4-BE49-F238E27FC236}">
                <a16:creationId xmlns:a16="http://schemas.microsoft.com/office/drawing/2014/main" id="{088B9063-F07F-7520-8ED7-2CE10872F6C0}"/>
              </a:ext>
            </a:extLst>
          </p:cNvPr>
          <p:cNvSpPr>
            <a:spLocks noGrp="1"/>
          </p:cNvSpPr>
          <p:nvPr>
            <p:ph sz="quarter" idx="18" hasCustomPrompt="1"/>
          </p:nvPr>
        </p:nvSpPr>
        <p:spPr>
          <a:xfrm>
            <a:off x="457198" y="1981200"/>
            <a:ext cx="2103120" cy="1524000"/>
          </a:xfrm>
        </p:spPr>
        <p:txBody>
          <a:bodyPr>
            <a:noAutofit/>
          </a:bodyPr>
          <a:lstStyle/>
          <a:p>
            <a:pPr lvl="5"/>
            <a:r>
              <a:rPr lang="en-US"/>
              <a:t>Click to add Content</a:t>
            </a:r>
          </a:p>
        </p:txBody>
      </p:sp>
      <p:sp>
        <p:nvSpPr>
          <p:cNvPr id="15" name="Content Placeholder 2">
            <a:extLst>
              <a:ext uri="{FF2B5EF4-FFF2-40B4-BE49-F238E27FC236}">
                <a16:creationId xmlns:a16="http://schemas.microsoft.com/office/drawing/2014/main" id="{306C9C05-AE45-1A4F-154F-F590AD17C2C4}"/>
              </a:ext>
            </a:extLst>
          </p:cNvPr>
          <p:cNvSpPr>
            <a:spLocks noGrp="1"/>
          </p:cNvSpPr>
          <p:nvPr>
            <p:ph sz="quarter" idx="19" hasCustomPrompt="1"/>
          </p:nvPr>
        </p:nvSpPr>
        <p:spPr>
          <a:xfrm>
            <a:off x="2750820" y="1979023"/>
            <a:ext cx="2103120" cy="1526177"/>
          </a:xfrm>
        </p:spPr>
        <p:txBody>
          <a:bodyPr>
            <a:noAutofit/>
          </a:bodyPr>
          <a:lstStyle/>
          <a:p>
            <a:pPr lvl="5"/>
            <a:r>
              <a:rPr lang="en-US"/>
              <a:t>Click to add Content</a:t>
            </a:r>
          </a:p>
        </p:txBody>
      </p:sp>
      <p:sp>
        <p:nvSpPr>
          <p:cNvPr id="16" name="Content Placeholder 3">
            <a:extLst>
              <a:ext uri="{FF2B5EF4-FFF2-40B4-BE49-F238E27FC236}">
                <a16:creationId xmlns:a16="http://schemas.microsoft.com/office/drawing/2014/main" id="{A83839D2-2773-74E6-A6DE-3F62E7F59A93}"/>
              </a:ext>
            </a:extLst>
          </p:cNvPr>
          <p:cNvSpPr>
            <a:spLocks noGrp="1"/>
          </p:cNvSpPr>
          <p:nvPr>
            <p:ph sz="quarter" idx="20" hasCustomPrompt="1"/>
          </p:nvPr>
        </p:nvSpPr>
        <p:spPr>
          <a:xfrm>
            <a:off x="5044440" y="1981201"/>
            <a:ext cx="2103120" cy="1523999"/>
          </a:xfrm>
        </p:spPr>
        <p:txBody>
          <a:bodyPr>
            <a:noAutofit/>
          </a:bodyPr>
          <a:lstStyle/>
          <a:p>
            <a:pPr lvl="5"/>
            <a:r>
              <a:rPr lang="en-US"/>
              <a:t>Click to add Content</a:t>
            </a:r>
          </a:p>
        </p:txBody>
      </p:sp>
      <p:sp>
        <p:nvSpPr>
          <p:cNvPr id="17" name="Content Placeholder 4">
            <a:extLst>
              <a:ext uri="{FF2B5EF4-FFF2-40B4-BE49-F238E27FC236}">
                <a16:creationId xmlns:a16="http://schemas.microsoft.com/office/drawing/2014/main" id="{327814DC-7100-1CD2-598C-5F1AFD05A119}"/>
              </a:ext>
            </a:extLst>
          </p:cNvPr>
          <p:cNvSpPr>
            <a:spLocks noGrp="1"/>
          </p:cNvSpPr>
          <p:nvPr>
            <p:ph sz="quarter" idx="21" hasCustomPrompt="1"/>
          </p:nvPr>
        </p:nvSpPr>
        <p:spPr>
          <a:xfrm>
            <a:off x="7338060" y="1981200"/>
            <a:ext cx="2103120" cy="1524000"/>
          </a:xfrm>
        </p:spPr>
        <p:txBody>
          <a:bodyPr>
            <a:noAutofit/>
          </a:bodyPr>
          <a:lstStyle/>
          <a:p>
            <a:pPr lvl="5"/>
            <a:r>
              <a:rPr lang="en-US"/>
              <a:t>Click to add Content</a:t>
            </a:r>
          </a:p>
        </p:txBody>
      </p:sp>
      <p:sp>
        <p:nvSpPr>
          <p:cNvPr id="13" name="Content Placeholder 5">
            <a:extLst>
              <a:ext uri="{FF2B5EF4-FFF2-40B4-BE49-F238E27FC236}">
                <a16:creationId xmlns:a16="http://schemas.microsoft.com/office/drawing/2014/main" id="{1C61F617-A1CA-F2C3-9F35-6A77C883EDD5}"/>
              </a:ext>
            </a:extLst>
          </p:cNvPr>
          <p:cNvSpPr>
            <a:spLocks noGrp="1"/>
          </p:cNvSpPr>
          <p:nvPr>
            <p:ph sz="quarter" idx="23" hasCustomPrompt="1"/>
          </p:nvPr>
        </p:nvSpPr>
        <p:spPr>
          <a:xfrm>
            <a:off x="9631680" y="1981200"/>
            <a:ext cx="2103120" cy="1524000"/>
          </a:xfrm>
        </p:spPr>
        <p:txBody>
          <a:bodyPr>
            <a:noAutofit/>
          </a:bodyPr>
          <a:lstStyle/>
          <a:p>
            <a:pPr lvl="5"/>
            <a:r>
              <a:rPr lang="en-US"/>
              <a:t>Click to add Content</a:t>
            </a:r>
          </a:p>
        </p:txBody>
      </p:sp>
      <p:sp>
        <p:nvSpPr>
          <p:cNvPr id="2" name="Footer Placeholder 1">
            <a:extLst>
              <a:ext uri="{FF2B5EF4-FFF2-40B4-BE49-F238E27FC236}">
                <a16:creationId xmlns:a16="http://schemas.microsoft.com/office/drawing/2014/main" id="{B5E8C8C9-74F8-0EB1-5A4B-0F8D4F0D3E69}"/>
              </a:ext>
            </a:extLst>
          </p:cNvPr>
          <p:cNvSpPr>
            <a:spLocks noGrp="1"/>
          </p:cNvSpPr>
          <p:nvPr>
            <p:ph type="ftr" sz="quarter" idx="24"/>
          </p:nvPr>
        </p:nvSpPr>
        <p:spPr>
          <a:xfrm>
            <a:off x="126296" y="6583680"/>
            <a:ext cx="182880" cy="182880"/>
          </a:xfrm>
          <a:prstGeom prst="rect">
            <a:avLst/>
          </a:prstGeom>
        </p:spPr>
        <p:txBody>
          <a:bodyPr/>
          <a:lstStyle/>
          <a:p>
            <a:r>
              <a:rPr lang="en-US"/>
              <a:t> </a:t>
            </a:r>
          </a:p>
        </p:txBody>
      </p:sp>
      <p:sp>
        <p:nvSpPr>
          <p:cNvPr id="12" name="Slide Number Placeholder 1">
            <a:extLst>
              <a:ext uri="{FF2B5EF4-FFF2-40B4-BE49-F238E27FC236}">
                <a16:creationId xmlns:a16="http://schemas.microsoft.com/office/drawing/2014/main" id="{1AD7613D-54CD-D91A-86B1-B7ADDAEB75A1}"/>
              </a:ext>
            </a:extLst>
          </p:cNvPr>
          <p:cNvSpPr>
            <a:spLocks noGrp="1"/>
          </p:cNvSpPr>
          <p:nvPr>
            <p:ph type="sldNum" sz="quarter" idx="25"/>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66F08B1B-D047-E49B-3F9A-16D8F847F796}"/>
              </a:ext>
            </a:extLst>
          </p:cNvPr>
          <p:cNvSpPr>
            <a:spLocks noGrp="1"/>
          </p:cNvSpPr>
          <p:nvPr>
            <p:ph type="dt" sz="half" idx="26"/>
          </p:nvPr>
        </p:nvSpPr>
        <p:spPr/>
        <p:txBody>
          <a:bodyPr/>
          <a:lstStyle/>
          <a:p>
            <a:endParaRPr lang="en-US"/>
          </a:p>
        </p:txBody>
      </p:sp>
      <p:sp>
        <p:nvSpPr>
          <p:cNvPr id="4" name="Text Placeholder 10">
            <a:extLst>
              <a:ext uri="{FF2B5EF4-FFF2-40B4-BE49-F238E27FC236}">
                <a16:creationId xmlns:a16="http://schemas.microsoft.com/office/drawing/2014/main" id="{743944F5-9EE6-0E89-4554-AFEA4427816B}"/>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AF12641A-3A94-50DE-01E8-46095A6B840E}"/>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9B0ADB94-F2B6-CCB2-C080-C46F13EF86D8}"/>
              </a:ext>
            </a:extLst>
          </p:cNvPr>
          <p:cNvSpPr>
            <a:spLocks noGrp="1"/>
          </p:cNvSpPr>
          <p:nvPr>
            <p:ph type="body" sz="quarter" idx="27" hasCustomPrompt="1"/>
          </p:nvPr>
        </p:nvSpPr>
        <p:spPr>
          <a:xfrm>
            <a:off x="457201" y="1225550"/>
            <a:ext cx="11277600" cy="603904"/>
          </a:xfrm>
        </p:spPr>
        <p:txBody>
          <a:bodyPr/>
          <a:lstStyle/>
          <a:p>
            <a:pPr lvl="0"/>
            <a:r>
              <a:rPr lang="en-US"/>
              <a:t>Sub Title</a:t>
            </a:r>
          </a:p>
        </p:txBody>
      </p:sp>
      <p:sp>
        <p:nvSpPr>
          <p:cNvPr id="18" name="Text Placeholder 1">
            <a:extLst>
              <a:ext uri="{FF2B5EF4-FFF2-40B4-BE49-F238E27FC236}">
                <a16:creationId xmlns:a16="http://schemas.microsoft.com/office/drawing/2014/main" id="{916E46E6-E7F8-E2AA-5D23-A606D3317C4A}"/>
              </a:ext>
            </a:extLst>
          </p:cNvPr>
          <p:cNvSpPr>
            <a:spLocks noGrp="1"/>
          </p:cNvSpPr>
          <p:nvPr>
            <p:ph idx="1" hasCustomPrompt="1"/>
          </p:nvPr>
        </p:nvSpPr>
        <p:spPr>
          <a:xfrm>
            <a:off x="457200" y="3729446"/>
            <a:ext cx="2103120" cy="2671354"/>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9" name="Text Placeholder 2">
            <a:extLst>
              <a:ext uri="{FF2B5EF4-FFF2-40B4-BE49-F238E27FC236}">
                <a16:creationId xmlns:a16="http://schemas.microsoft.com/office/drawing/2014/main" id="{E2DB6CE8-706E-ED74-1CAC-7D25BFBB55D0}"/>
              </a:ext>
            </a:extLst>
          </p:cNvPr>
          <p:cNvSpPr>
            <a:spLocks noGrp="1"/>
          </p:cNvSpPr>
          <p:nvPr>
            <p:ph idx="13" hasCustomPrompt="1"/>
          </p:nvPr>
        </p:nvSpPr>
        <p:spPr>
          <a:xfrm>
            <a:off x="2750820" y="3729444"/>
            <a:ext cx="2103120" cy="2671355"/>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3" name="Text Placeholder 3">
            <a:extLst>
              <a:ext uri="{FF2B5EF4-FFF2-40B4-BE49-F238E27FC236}">
                <a16:creationId xmlns:a16="http://schemas.microsoft.com/office/drawing/2014/main" id="{CAD6B19D-53B4-8C28-1DDC-5EA2F0B80193}"/>
              </a:ext>
            </a:extLst>
          </p:cNvPr>
          <p:cNvSpPr>
            <a:spLocks noGrp="1"/>
          </p:cNvSpPr>
          <p:nvPr>
            <p:ph idx="14" hasCustomPrompt="1"/>
          </p:nvPr>
        </p:nvSpPr>
        <p:spPr>
          <a:xfrm>
            <a:off x="5044440" y="3729445"/>
            <a:ext cx="2103120" cy="2671355"/>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4" name="Text Placeholder 4">
            <a:extLst>
              <a:ext uri="{FF2B5EF4-FFF2-40B4-BE49-F238E27FC236}">
                <a16:creationId xmlns:a16="http://schemas.microsoft.com/office/drawing/2014/main" id="{E74E2118-35AC-0917-135F-2C610945EF30}"/>
              </a:ext>
            </a:extLst>
          </p:cNvPr>
          <p:cNvSpPr>
            <a:spLocks noGrp="1"/>
          </p:cNvSpPr>
          <p:nvPr>
            <p:ph idx="16" hasCustomPrompt="1"/>
          </p:nvPr>
        </p:nvSpPr>
        <p:spPr>
          <a:xfrm>
            <a:off x="7338060" y="3729444"/>
            <a:ext cx="2103120" cy="2671355"/>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5" name="Text Placeholder 5">
            <a:extLst>
              <a:ext uri="{FF2B5EF4-FFF2-40B4-BE49-F238E27FC236}">
                <a16:creationId xmlns:a16="http://schemas.microsoft.com/office/drawing/2014/main" id="{99B2A022-60C8-1520-3C14-92D33FFD0561}"/>
              </a:ext>
            </a:extLst>
          </p:cNvPr>
          <p:cNvSpPr>
            <a:spLocks noGrp="1"/>
          </p:cNvSpPr>
          <p:nvPr>
            <p:ph idx="22" hasCustomPrompt="1"/>
          </p:nvPr>
        </p:nvSpPr>
        <p:spPr>
          <a:xfrm>
            <a:off x="9631680" y="3729446"/>
            <a:ext cx="2103120" cy="2671355"/>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1214701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0217-Content-Columns-Uneven(Light)">
    <p:spTree>
      <p:nvGrpSpPr>
        <p:cNvPr id="1" name=""/>
        <p:cNvGrpSpPr/>
        <p:nvPr/>
      </p:nvGrpSpPr>
      <p:grpSpPr>
        <a:xfrm>
          <a:off x="0" y="0"/>
          <a:ext cx="0" cy="0"/>
          <a:chOff x="0" y="0"/>
          <a:chExt cx="0" cy="0"/>
        </a:xfrm>
      </p:grpSpPr>
      <p:sp>
        <p:nvSpPr>
          <p:cNvPr id="11" name="Text Placeholder 9">
            <a:extLst>
              <a:ext uri="{FF2B5EF4-FFF2-40B4-BE49-F238E27FC236}">
                <a16:creationId xmlns:a16="http://schemas.microsoft.com/office/drawing/2014/main" id="{D81A6902-658F-BA92-ECE0-55EDC0D85879}"/>
              </a:ext>
            </a:extLst>
          </p:cNvPr>
          <p:cNvSpPr>
            <a:spLocks noGrp="1"/>
          </p:cNvSpPr>
          <p:nvPr>
            <p:ph type="body" sz="quarter" idx="18" hasCustomPrompt="1"/>
          </p:nvPr>
        </p:nvSpPr>
        <p:spPr>
          <a:xfrm>
            <a:off x="4998733" y="659567"/>
            <a:ext cx="6736068" cy="575558"/>
          </a:xfrm>
        </p:spPr>
        <p:txBody>
          <a:bodyPr anchor="ctr"/>
          <a:lstStyle/>
          <a:p>
            <a:pPr lvl="0"/>
            <a:r>
              <a:rPr lang="en-US"/>
              <a:t>Sub Title</a:t>
            </a:r>
          </a:p>
        </p:txBody>
      </p:sp>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521502"/>
            <a:ext cx="4114800" cy="4879298"/>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4762500" y="1521502"/>
            <a:ext cx="4114800" cy="4879298"/>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9029700" y="1521502"/>
            <a:ext cx="2705100" cy="4879298"/>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C9D040DC-C3FB-3AFE-458D-ED19E0A2E11C}"/>
              </a:ext>
            </a:extLst>
          </p:cNvPr>
          <p:cNvSpPr>
            <a:spLocks noGrp="1"/>
          </p:cNvSpPr>
          <p:nvPr>
            <p:ph type="ftr" sz="quarter" idx="16"/>
          </p:nvPr>
        </p:nvSpPr>
        <p:spPr/>
        <p:txBody>
          <a:bodyPr/>
          <a:lstStyle/>
          <a:p>
            <a:r>
              <a:rPr lang="en-US"/>
              <a:t> </a:t>
            </a:r>
          </a:p>
        </p:txBody>
      </p:sp>
      <p:sp>
        <p:nvSpPr>
          <p:cNvPr id="10" name="Slide Number Placeholder 1">
            <a:extLst>
              <a:ext uri="{FF2B5EF4-FFF2-40B4-BE49-F238E27FC236}">
                <a16:creationId xmlns:a16="http://schemas.microsoft.com/office/drawing/2014/main" id="{E3FC0CF1-15FC-6687-4AD6-4D6613226923}"/>
              </a:ext>
            </a:extLst>
          </p:cNvPr>
          <p:cNvSpPr>
            <a:spLocks noGrp="1"/>
          </p:cNvSpPr>
          <p:nvPr>
            <p:ph type="sldNum" sz="quarter" idx="17"/>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1F1818DD-B96F-F0B6-3374-06957CE3B62D}"/>
              </a:ext>
            </a:extLst>
          </p:cNvPr>
          <p:cNvSpPr>
            <a:spLocks noGrp="1"/>
          </p:cNvSpPr>
          <p:nvPr>
            <p:ph type="dt" sz="half" idx="19"/>
          </p:nvPr>
        </p:nvSpPr>
        <p:spPr/>
        <p:txBody>
          <a:bodyPr/>
          <a:lstStyle/>
          <a:p>
            <a:endParaRPr lang="en-US"/>
          </a:p>
        </p:txBody>
      </p:sp>
      <p:sp>
        <p:nvSpPr>
          <p:cNvPr id="4" name="Text Placeholder 10">
            <a:extLst>
              <a:ext uri="{FF2B5EF4-FFF2-40B4-BE49-F238E27FC236}">
                <a16:creationId xmlns:a16="http://schemas.microsoft.com/office/drawing/2014/main" id="{A66EC59A-4EDE-D1E0-BA2C-E31AC29DEA41}"/>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CC37A12E-33E0-304A-2826-DE438D815AFC}"/>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280762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0219-Content-Columns-Four(Light)">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981200"/>
            <a:ext cx="2705100" cy="44196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3314700" y="1981201"/>
            <a:ext cx="2705100" cy="44196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6172200" y="1981200"/>
            <a:ext cx="2705100" cy="44196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Text Placeholder 4">
            <a:extLst>
              <a:ext uri="{FF2B5EF4-FFF2-40B4-BE49-F238E27FC236}">
                <a16:creationId xmlns:a16="http://schemas.microsoft.com/office/drawing/2014/main" id="{5BD7F0C7-5E69-B67B-6647-AFBD7C3C8704}"/>
              </a:ext>
            </a:extLst>
          </p:cNvPr>
          <p:cNvSpPr>
            <a:spLocks noGrp="1"/>
          </p:cNvSpPr>
          <p:nvPr>
            <p:ph idx="16" hasCustomPrompt="1"/>
          </p:nvPr>
        </p:nvSpPr>
        <p:spPr>
          <a:xfrm>
            <a:off x="9029700" y="1981200"/>
            <a:ext cx="2705100" cy="44196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C6C3D804-30A8-C9BA-4B59-D8BD358ABC57}"/>
              </a:ext>
            </a:extLst>
          </p:cNvPr>
          <p:cNvSpPr>
            <a:spLocks noGrp="1"/>
          </p:cNvSpPr>
          <p:nvPr>
            <p:ph type="ftr" sz="quarter" idx="17"/>
          </p:nvPr>
        </p:nvSpPr>
        <p:spPr/>
        <p:txBody>
          <a:bodyPr/>
          <a:lstStyle/>
          <a:p>
            <a:r>
              <a:rPr lang="en-US"/>
              <a:t> </a:t>
            </a:r>
          </a:p>
        </p:txBody>
      </p:sp>
      <p:sp>
        <p:nvSpPr>
          <p:cNvPr id="11" name="Slide Number Placeholder 1">
            <a:extLst>
              <a:ext uri="{FF2B5EF4-FFF2-40B4-BE49-F238E27FC236}">
                <a16:creationId xmlns:a16="http://schemas.microsoft.com/office/drawing/2014/main" id="{2D042605-9F69-E8E5-8CC8-EA91537D893C}"/>
              </a:ext>
            </a:extLst>
          </p:cNvPr>
          <p:cNvSpPr>
            <a:spLocks noGrp="1"/>
          </p:cNvSpPr>
          <p:nvPr>
            <p:ph type="sldNum" sz="quarter" idx="18"/>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4" name="Date Placeholder 3">
            <a:extLst>
              <a:ext uri="{FF2B5EF4-FFF2-40B4-BE49-F238E27FC236}">
                <a16:creationId xmlns:a16="http://schemas.microsoft.com/office/drawing/2014/main" id="{D4C62F4D-7BE4-EC54-42A2-25052CB56319}"/>
              </a:ext>
            </a:extLst>
          </p:cNvPr>
          <p:cNvSpPr>
            <a:spLocks noGrp="1"/>
          </p:cNvSpPr>
          <p:nvPr>
            <p:ph type="dt" sz="half" idx="20"/>
          </p:nvPr>
        </p:nvSpPr>
        <p:spPr/>
        <p:txBody>
          <a:bodyPr/>
          <a:lstStyle/>
          <a:p>
            <a:endParaRPr lang="en-US"/>
          </a:p>
        </p:txBody>
      </p:sp>
      <p:sp>
        <p:nvSpPr>
          <p:cNvPr id="5" name="Text Placeholder 10">
            <a:extLst>
              <a:ext uri="{FF2B5EF4-FFF2-40B4-BE49-F238E27FC236}">
                <a16:creationId xmlns:a16="http://schemas.microsoft.com/office/drawing/2014/main" id="{AA9B5EA7-6FFF-7129-23F1-43F5D811649B}"/>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8" name="Title 1">
            <a:extLst>
              <a:ext uri="{FF2B5EF4-FFF2-40B4-BE49-F238E27FC236}">
                <a16:creationId xmlns:a16="http://schemas.microsoft.com/office/drawing/2014/main" id="{FFBE34AF-63EE-2058-5D0D-6B0E20728ACF}"/>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2" name="Text Placeholder 9">
            <a:extLst>
              <a:ext uri="{FF2B5EF4-FFF2-40B4-BE49-F238E27FC236}">
                <a16:creationId xmlns:a16="http://schemas.microsoft.com/office/drawing/2014/main" id="{B2A017CE-5FB2-875E-4A58-CC7E5DA6A72C}"/>
              </a:ext>
            </a:extLst>
          </p:cNvPr>
          <p:cNvSpPr>
            <a:spLocks noGrp="1"/>
          </p:cNvSpPr>
          <p:nvPr>
            <p:ph type="body" sz="quarter" idx="21"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37795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0221-Content-Columns-Five(Light)">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981201"/>
            <a:ext cx="2103120" cy="4419599"/>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2750820" y="1981200"/>
            <a:ext cx="2103120" cy="4419600"/>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5044440" y="1981200"/>
            <a:ext cx="2103120" cy="4419600"/>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Text Placeholder 4">
            <a:extLst>
              <a:ext uri="{FF2B5EF4-FFF2-40B4-BE49-F238E27FC236}">
                <a16:creationId xmlns:a16="http://schemas.microsoft.com/office/drawing/2014/main" id="{5BD7F0C7-5E69-B67B-6647-AFBD7C3C8704}"/>
              </a:ext>
            </a:extLst>
          </p:cNvPr>
          <p:cNvSpPr>
            <a:spLocks noGrp="1"/>
          </p:cNvSpPr>
          <p:nvPr>
            <p:ph idx="16" hasCustomPrompt="1"/>
          </p:nvPr>
        </p:nvSpPr>
        <p:spPr>
          <a:xfrm>
            <a:off x="7338060" y="1981200"/>
            <a:ext cx="2103120" cy="4419600"/>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Text Placeholder 5">
            <a:extLst>
              <a:ext uri="{FF2B5EF4-FFF2-40B4-BE49-F238E27FC236}">
                <a16:creationId xmlns:a16="http://schemas.microsoft.com/office/drawing/2014/main" id="{A174D4A6-37AF-6CDC-DEDA-118D4769CDC3}"/>
              </a:ext>
            </a:extLst>
          </p:cNvPr>
          <p:cNvSpPr>
            <a:spLocks noGrp="1"/>
          </p:cNvSpPr>
          <p:nvPr>
            <p:ph idx="22" hasCustomPrompt="1"/>
          </p:nvPr>
        </p:nvSpPr>
        <p:spPr>
          <a:xfrm>
            <a:off x="9631680" y="1981200"/>
            <a:ext cx="2103120" cy="4419601"/>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A7CA0542-B95A-1FAA-EA96-C70DB50C3AA0}"/>
              </a:ext>
            </a:extLst>
          </p:cNvPr>
          <p:cNvSpPr>
            <a:spLocks noGrp="1"/>
          </p:cNvSpPr>
          <p:nvPr>
            <p:ph type="ftr" sz="quarter" idx="23"/>
          </p:nvPr>
        </p:nvSpPr>
        <p:spPr/>
        <p:txBody>
          <a:bodyPr/>
          <a:lstStyle/>
          <a:p>
            <a:r>
              <a:rPr lang="en-US"/>
              <a:t> </a:t>
            </a:r>
          </a:p>
        </p:txBody>
      </p:sp>
      <p:sp>
        <p:nvSpPr>
          <p:cNvPr id="11" name="Slide Number Placeholder 1">
            <a:extLst>
              <a:ext uri="{FF2B5EF4-FFF2-40B4-BE49-F238E27FC236}">
                <a16:creationId xmlns:a16="http://schemas.microsoft.com/office/drawing/2014/main" id="{A03FFD81-EE9D-124D-D1F1-AA501AB261D4}"/>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4" name="Date Placeholder 3">
            <a:extLst>
              <a:ext uri="{FF2B5EF4-FFF2-40B4-BE49-F238E27FC236}">
                <a16:creationId xmlns:a16="http://schemas.microsoft.com/office/drawing/2014/main" id="{6B63A3F4-2E63-F2DC-E01F-C9386B1FF322}"/>
              </a:ext>
            </a:extLst>
          </p:cNvPr>
          <p:cNvSpPr>
            <a:spLocks noGrp="1"/>
          </p:cNvSpPr>
          <p:nvPr>
            <p:ph type="dt" sz="half" idx="25"/>
          </p:nvPr>
        </p:nvSpPr>
        <p:spPr/>
        <p:txBody>
          <a:bodyPr/>
          <a:lstStyle/>
          <a:p>
            <a:endParaRPr lang="en-US"/>
          </a:p>
        </p:txBody>
      </p:sp>
      <p:sp>
        <p:nvSpPr>
          <p:cNvPr id="5" name="Text Placeholder 10">
            <a:extLst>
              <a:ext uri="{FF2B5EF4-FFF2-40B4-BE49-F238E27FC236}">
                <a16:creationId xmlns:a16="http://schemas.microsoft.com/office/drawing/2014/main" id="{7D22540D-FB7D-6994-82ED-20B02A5D4A61}"/>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8" name="Title 1">
            <a:extLst>
              <a:ext uri="{FF2B5EF4-FFF2-40B4-BE49-F238E27FC236}">
                <a16:creationId xmlns:a16="http://schemas.microsoft.com/office/drawing/2014/main" id="{66B8288C-518A-5726-9CAF-D7443F67A60D}"/>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2" name="Text Placeholder 9">
            <a:extLst>
              <a:ext uri="{FF2B5EF4-FFF2-40B4-BE49-F238E27FC236}">
                <a16:creationId xmlns:a16="http://schemas.microsoft.com/office/drawing/2014/main" id="{8A13B324-EFB4-19CC-DF5B-BAC7F91F9BC6}"/>
              </a:ext>
            </a:extLst>
          </p:cNvPr>
          <p:cNvSpPr>
            <a:spLocks noGrp="1"/>
          </p:cNvSpPr>
          <p:nvPr>
            <p:ph type="body" sz="quarter" idx="17"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929174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0223-Content-Subtitle-Icons(Light)">
    <p:spTree>
      <p:nvGrpSpPr>
        <p:cNvPr id="1" name=""/>
        <p:cNvGrpSpPr/>
        <p:nvPr/>
      </p:nvGrpSpPr>
      <p:grpSpPr>
        <a:xfrm>
          <a:off x="0" y="0"/>
          <a:ext cx="0" cy="0"/>
          <a:chOff x="0" y="0"/>
          <a:chExt cx="0" cy="0"/>
        </a:xfrm>
      </p:grpSpPr>
      <p:sp>
        <p:nvSpPr>
          <p:cNvPr id="4" name="Picture Placeholder 1">
            <a:extLst>
              <a:ext uri="{FF2B5EF4-FFF2-40B4-BE49-F238E27FC236}">
                <a16:creationId xmlns:a16="http://schemas.microsoft.com/office/drawing/2014/main" id="{F4790A65-B0DD-8CC5-F485-B7AE9913EAB6}"/>
              </a:ext>
            </a:extLst>
          </p:cNvPr>
          <p:cNvSpPr>
            <a:spLocks noGrp="1"/>
          </p:cNvSpPr>
          <p:nvPr>
            <p:ph type="pic" sz="quarter" idx="26"/>
          </p:nvPr>
        </p:nvSpPr>
        <p:spPr>
          <a:xfrm>
            <a:off x="457200" y="1981200"/>
            <a:ext cx="1005840" cy="1005840"/>
          </a:xfrm>
        </p:spPr>
        <p:txBody>
          <a:bodyPr>
            <a:noAutofit/>
          </a:bodyPr>
          <a:lstStyle/>
          <a:p>
            <a:endParaRPr lang="en-US"/>
          </a:p>
        </p:txBody>
      </p:sp>
      <p:sp>
        <p:nvSpPr>
          <p:cNvPr id="5" name="Picture Placeholder 2">
            <a:extLst>
              <a:ext uri="{FF2B5EF4-FFF2-40B4-BE49-F238E27FC236}">
                <a16:creationId xmlns:a16="http://schemas.microsoft.com/office/drawing/2014/main" id="{9DF8B6AF-5C4E-1A0D-BF14-E4C83015E101}"/>
              </a:ext>
            </a:extLst>
          </p:cNvPr>
          <p:cNvSpPr>
            <a:spLocks noGrp="1"/>
          </p:cNvSpPr>
          <p:nvPr>
            <p:ph type="pic" sz="quarter" idx="27"/>
          </p:nvPr>
        </p:nvSpPr>
        <p:spPr>
          <a:xfrm>
            <a:off x="6172200" y="1981200"/>
            <a:ext cx="1005840" cy="1005840"/>
          </a:xfrm>
        </p:spPr>
        <p:txBody>
          <a:bodyPr>
            <a:noAutofit/>
          </a:bodyPr>
          <a:lstStyle/>
          <a:p>
            <a:endParaRPr lang="en-US"/>
          </a:p>
        </p:txBody>
      </p:sp>
      <p:sp>
        <p:nvSpPr>
          <p:cNvPr id="2" name="Footer Placeholder 1">
            <a:extLst>
              <a:ext uri="{FF2B5EF4-FFF2-40B4-BE49-F238E27FC236}">
                <a16:creationId xmlns:a16="http://schemas.microsoft.com/office/drawing/2014/main" id="{ECF0212E-D077-4118-A07B-80F571203E81}"/>
              </a:ext>
            </a:extLst>
          </p:cNvPr>
          <p:cNvSpPr>
            <a:spLocks noGrp="1"/>
          </p:cNvSpPr>
          <p:nvPr>
            <p:ph type="ftr" sz="quarter" idx="20"/>
          </p:nvPr>
        </p:nvSpPr>
        <p:spPr/>
        <p:txBody>
          <a:bodyPr/>
          <a:lstStyle/>
          <a:p>
            <a:r>
              <a:rPr lang="en-US"/>
              <a:t> </a:t>
            </a:r>
          </a:p>
        </p:txBody>
      </p:sp>
      <p:sp>
        <p:nvSpPr>
          <p:cNvPr id="11" name="Slide Number Placeholder 1">
            <a:extLst>
              <a:ext uri="{FF2B5EF4-FFF2-40B4-BE49-F238E27FC236}">
                <a16:creationId xmlns:a16="http://schemas.microsoft.com/office/drawing/2014/main" id="{0176FE64-4B9C-CD24-FABE-83295533DBE4}"/>
              </a:ext>
            </a:extLst>
          </p:cNvPr>
          <p:cNvSpPr>
            <a:spLocks noGrp="1"/>
          </p:cNvSpPr>
          <p:nvPr>
            <p:ph type="sldNum" sz="quarter" idx="21"/>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C348B7DB-732A-9834-4536-2306E4C6520B}"/>
              </a:ext>
            </a:extLst>
          </p:cNvPr>
          <p:cNvSpPr>
            <a:spLocks noGrp="1"/>
          </p:cNvSpPr>
          <p:nvPr>
            <p:ph type="dt" sz="half" idx="28"/>
          </p:nvPr>
        </p:nvSpPr>
        <p:spPr/>
        <p:txBody>
          <a:bodyPr/>
          <a:lstStyle/>
          <a:p>
            <a:endParaRPr lang="en-US"/>
          </a:p>
        </p:txBody>
      </p:sp>
      <p:sp>
        <p:nvSpPr>
          <p:cNvPr id="8" name="Text Placeholder 1">
            <a:extLst>
              <a:ext uri="{FF2B5EF4-FFF2-40B4-BE49-F238E27FC236}">
                <a16:creationId xmlns:a16="http://schemas.microsoft.com/office/drawing/2014/main" id="{15E560AF-C14F-D156-E026-C2C0C8F734B8}"/>
              </a:ext>
            </a:extLst>
          </p:cNvPr>
          <p:cNvSpPr>
            <a:spLocks noGrp="1"/>
          </p:cNvSpPr>
          <p:nvPr>
            <p:ph idx="1" hasCustomPrompt="1"/>
          </p:nvPr>
        </p:nvSpPr>
        <p:spPr>
          <a:xfrm>
            <a:off x="457200" y="3155430"/>
            <a:ext cx="5562600" cy="324537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Text Placeholder 2">
            <a:extLst>
              <a:ext uri="{FF2B5EF4-FFF2-40B4-BE49-F238E27FC236}">
                <a16:creationId xmlns:a16="http://schemas.microsoft.com/office/drawing/2014/main" id="{FE06935D-0E92-F2A0-14A1-6BB5F1D00A4B}"/>
              </a:ext>
            </a:extLst>
          </p:cNvPr>
          <p:cNvSpPr>
            <a:spLocks noGrp="1"/>
          </p:cNvSpPr>
          <p:nvPr>
            <p:ph idx="13" hasCustomPrompt="1"/>
          </p:nvPr>
        </p:nvSpPr>
        <p:spPr>
          <a:xfrm>
            <a:off x="6172200" y="3155430"/>
            <a:ext cx="5562600" cy="3245370"/>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Text Placeholder 10">
            <a:extLst>
              <a:ext uri="{FF2B5EF4-FFF2-40B4-BE49-F238E27FC236}">
                <a16:creationId xmlns:a16="http://schemas.microsoft.com/office/drawing/2014/main" id="{528D118E-622D-85F0-0784-8A3CD782EC9D}"/>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2" name="Title 1">
            <a:extLst>
              <a:ext uri="{FF2B5EF4-FFF2-40B4-BE49-F238E27FC236}">
                <a16:creationId xmlns:a16="http://schemas.microsoft.com/office/drawing/2014/main" id="{C3AB8A02-856C-79CE-69B5-385C039E82E4}"/>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3" name="Text Placeholder 9">
            <a:extLst>
              <a:ext uri="{FF2B5EF4-FFF2-40B4-BE49-F238E27FC236}">
                <a16:creationId xmlns:a16="http://schemas.microsoft.com/office/drawing/2014/main" id="{DA7FF367-5E73-9D5D-8B6D-DCD1405131C5}"/>
              </a:ext>
            </a:extLst>
          </p:cNvPr>
          <p:cNvSpPr>
            <a:spLocks noGrp="1"/>
          </p:cNvSpPr>
          <p:nvPr>
            <p:ph type="body" sz="quarter" idx="29"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3765143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0225-Content-(Light)">
    <p:spTree>
      <p:nvGrpSpPr>
        <p:cNvPr id="1" name=""/>
        <p:cNvGrpSpPr/>
        <p:nvPr/>
      </p:nvGrpSpPr>
      <p:grpSpPr>
        <a:xfrm>
          <a:off x="0" y="0"/>
          <a:ext cx="0" cy="0"/>
          <a:chOff x="0" y="0"/>
          <a:chExt cx="0" cy="0"/>
        </a:xfrm>
      </p:grpSpPr>
      <p:sp>
        <p:nvSpPr>
          <p:cNvPr id="12" name="Content Placeholder 1">
            <a:extLst>
              <a:ext uri="{FF2B5EF4-FFF2-40B4-BE49-F238E27FC236}">
                <a16:creationId xmlns:a16="http://schemas.microsoft.com/office/drawing/2014/main" id="{9CA61F29-6355-B1F6-24ED-2EF409256066}"/>
              </a:ext>
            </a:extLst>
          </p:cNvPr>
          <p:cNvSpPr>
            <a:spLocks noGrp="1"/>
          </p:cNvSpPr>
          <p:nvPr>
            <p:ph sz="quarter" idx="18" hasCustomPrompt="1"/>
          </p:nvPr>
        </p:nvSpPr>
        <p:spPr>
          <a:xfrm>
            <a:off x="457200" y="1981200"/>
            <a:ext cx="5562600" cy="1524000"/>
          </a:xfrm>
        </p:spPr>
        <p:txBody>
          <a:bodyPr>
            <a:noAutofit/>
          </a:bodyPr>
          <a:lstStyle/>
          <a:p>
            <a:pPr lvl="5"/>
            <a:r>
              <a:rPr lang="en-US"/>
              <a:t>Click to add Content</a:t>
            </a:r>
          </a:p>
        </p:txBody>
      </p:sp>
      <p:sp>
        <p:nvSpPr>
          <p:cNvPr id="13" name="Content Placeholder 2">
            <a:extLst>
              <a:ext uri="{FF2B5EF4-FFF2-40B4-BE49-F238E27FC236}">
                <a16:creationId xmlns:a16="http://schemas.microsoft.com/office/drawing/2014/main" id="{BC7D2578-38AE-9232-089D-DC732214AD1A}"/>
              </a:ext>
            </a:extLst>
          </p:cNvPr>
          <p:cNvSpPr>
            <a:spLocks noGrp="1"/>
          </p:cNvSpPr>
          <p:nvPr>
            <p:ph sz="quarter" idx="19" hasCustomPrompt="1"/>
          </p:nvPr>
        </p:nvSpPr>
        <p:spPr>
          <a:xfrm>
            <a:off x="6172200" y="1981200"/>
            <a:ext cx="5562600" cy="1524000"/>
          </a:xfrm>
        </p:spPr>
        <p:txBody>
          <a:bodyPr>
            <a:noAutofit/>
          </a:bodyPr>
          <a:lstStyle/>
          <a:p>
            <a:pPr lvl="5"/>
            <a:r>
              <a:rPr lang="en-US"/>
              <a:t>Click to add Content</a:t>
            </a:r>
          </a:p>
        </p:txBody>
      </p:sp>
      <p:sp>
        <p:nvSpPr>
          <p:cNvPr id="2" name="Footer Placeholder 1">
            <a:extLst>
              <a:ext uri="{FF2B5EF4-FFF2-40B4-BE49-F238E27FC236}">
                <a16:creationId xmlns:a16="http://schemas.microsoft.com/office/drawing/2014/main" id="{E45E90C7-F51A-3DF0-F800-0B8373FD457D}"/>
              </a:ext>
            </a:extLst>
          </p:cNvPr>
          <p:cNvSpPr>
            <a:spLocks noGrp="1"/>
          </p:cNvSpPr>
          <p:nvPr>
            <p:ph type="ftr" sz="quarter" idx="20"/>
          </p:nvPr>
        </p:nvSpPr>
        <p:spPr/>
        <p:txBody>
          <a:bodyPr/>
          <a:lstStyle/>
          <a:p>
            <a:r>
              <a:rPr lang="en-US"/>
              <a:t> </a:t>
            </a:r>
          </a:p>
        </p:txBody>
      </p:sp>
      <p:sp>
        <p:nvSpPr>
          <p:cNvPr id="9" name="Slide Number Placeholder 1">
            <a:extLst>
              <a:ext uri="{FF2B5EF4-FFF2-40B4-BE49-F238E27FC236}">
                <a16:creationId xmlns:a16="http://schemas.microsoft.com/office/drawing/2014/main" id="{6887D9C9-D2E1-0F01-B18A-B83D449FB337}"/>
              </a:ext>
            </a:extLst>
          </p:cNvPr>
          <p:cNvSpPr>
            <a:spLocks noGrp="1"/>
          </p:cNvSpPr>
          <p:nvPr>
            <p:ph type="sldNum" sz="quarter" idx="21"/>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C2B152A0-C82E-C254-1EFE-E688C4A2D5BF}"/>
              </a:ext>
            </a:extLst>
          </p:cNvPr>
          <p:cNvSpPr>
            <a:spLocks noGrp="1"/>
          </p:cNvSpPr>
          <p:nvPr>
            <p:ph type="dt" sz="half" idx="22"/>
          </p:nvPr>
        </p:nvSpPr>
        <p:spPr/>
        <p:txBody>
          <a:bodyPr/>
          <a:lstStyle/>
          <a:p>
            <a:endParaRPr lang="en-US"/>
          </a:p>
        </p:txBody>
      </p:sp>
      <p:sp>
        <p:nvSpPr>
          <p:cNvPr id="4" name="Text Placeholder 1">
            <a:extLst>
              <a:ext uri="{FF2B5EF4-FFF2-40B4-BE49-F238E27FC236}">
                <a16:creationId xmlns:a16="http://schemas.microsoft.com/office/drawing/2014/main" id="{5EF728A9-2E67-8522-6919-3E3DF04F7AF0}"/>
              </a:ext>
            </a:extLst>
          </p:cNvPr>
          <p:cNvSpPr>
            <a:spLocks noGrp="1"/>
          </p:cNvSpPr>
          <p:nvPr>
            <p:ph idx="1" hasCustomPrompt="1"/>
          </p:nvPr>
        </p:nvSpPr>
        <p:spPr>
          <a:xfrm>
            <a:off x="457200" y="3687580"/>
            <a:ext cx="5562600" cy="271322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5" name="Text Placeholder 2">
            <a:extLst>
              <a:ext uri="{FF2B5EF4-FFF2-40B4-BE49-F238E27FC236}">
                <a16:creationId xmlns:a16="http://schemas.microsoft.com/office/drawing/2014/main" id="{B78FDE93-9B67-A86A-19E5-221E1506DF51}"/>
              </a:ext>
            </a:extLst>
          </p:cNvPr>
          <p:cNvSpPr>
            <a:spLocks noGrp="1"/>
          </p:cNvSpPr>
          <p:nvPr>
            <p:ph idx="13" hasCustomPrompt="1"/>
          </p:nvPr>
        </p:nvSpPr>
        <p:spPr>
          <a:xfrm>
            <a:off x="6172200" y="3687580"/>
            <a:ext cx="5562600" cy="271322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8" name="Text Placeholder 10">
            <a:extLst>
              <a:ext uri="{FF2B5EF4-FFF2-40B4-BE49-F238E27FC236}">
                <a16:creationId xmlns:a16="http://schemas.microsoft.com/office/drawing/2014/main" id="{FCBF343E-DAD5-2E90-0F44-2B96615B685A}"/>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0" name="Title 1">
            <a:extLst>
              <a:ext uri="{FF2B5EF4-FFF2-40B4-BE49-F238E27FC236}">
                <a16:creationId xmlns:a16="http://schemas.microsoft.com/office/drawing/2014/main" id="{C8FB6424-D1D2-8217-D088-BB83389288EB}"/>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1" name="Text Placeholder 9">
            <a:extLst>
              <a:ext uri="{FF2B5EF4-FFF2-40B4-BE49-F238E27FC236}">
                <a16:creationId xmlns:a16="http://schemas.microsoft.com/office/drawing/2014/main" id="{D65B3002-29CE-F3AA-162F-CA535CE7EA9B}"/>
              </a:ext>
            </a:extLst>
          </p:cNvPr>
          <p:cNvSpPr>
            <a:spLocks noGrp="1"/>
          </p:cNvSpPr>
          <p:nvPr>
            <p:ph type="body" sz="quarter" idx="23"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646344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0227-Content-(Light)">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4B7CD76-4339-B6E2-3996-02098A1F2B46}"/>
              </a:ext>
            </a:extLst>
          </p:cNvPr>
          <p:cNvSpPr>
            <a:spLocks noGrp="1"/>
          </p:cNvSpPr>
          <p:nvPr>
            <p:ph sz="quarter" idx="18" hasCustomPrompt="1"/>
          </p:nvPr>
        </p:nvSpPr>
        <p:spPr>
          <a:xfrm>
            <a:off x="0" y="1981200"/>
            <a:ext cx="12192000" cy="1737360"/>
          </a:xfrm>
        </p:spPr>
        <p:txBody>
          <a:bodyPr>
            <a:noAutofit/>
          </a:bodyPr>
          <a:lstStyle/>
          <a:p>
            <a:pPr lvl="0"/>
            <a:r>
              <a:rPr lang="en-US"/>
              <a:t>Click to add Content</a:t>
            </a:r>
          </a:p>
        </p:txBody>
      </p:sp>
      <p:sp>
        <p:nvSpPr>
          <p:cNvPr id="2" name="Footer Placeholder 1">
            <a:extLst>
              <a:ext uri="{FF2B5EF4-FFF2-40B4-BE49-F238E27FC236}">
                <a16:creationId xmlns:a16="http://schemas.microsoft.com/office/drawing/2014/main" id="{B6487FF5-E5A9-9114-B872-BFAB897544A6}"/>
              </a:ext>
            </a:extLst>
          </p:cNvPr>
          <p:cNvSpPr>
            <a:spLocks noGrp="1"/>
          </p:cNvSpPr>
          <p:nvPr>
            <p:ph type="ftr" sz="quarter" idx="19"/>
          </p:nvPr>
        </p:nvSpPr>
        <p:spPr/>
        <p:txBody>
          <a:bodyPr/>
          <a:lstStyle/>
          <a:p>
            <a:r>
              <a:rPr lang="en-US"/>
              <a:t> </a:t>
            </a:r>
          </a:p>
        </p:txBody>
      </p:sp>
      <p:sp>
        <p:nvSpPr>
          <p:cNvPr id="10" name="Slide Number Placeholder 1">
            <a:extLst>
              <a:ext uri="{FF2B5EF4-FFF2-40B4-BE49-F238E27FC236}">
                <a16:creationId xmlns:a16="http://schemas.microsoft.com/office/drawing/2014/main" id="{2CF07392-E121-24CE-35A0-3015213E97E1}"/>
              </a:ext>
            </a:extLst>
          </p:cNvPr>
          <p:cNvSpPr>
            <a:spLocks noGrp="1"/>
          </p:cNvSpPr>
          <p:nvPr>
            <p:ph type="sldNum" sz="quarter" idx="20"/>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15661C6E-2874-EE00-C558-58C1B750F726}"/>
              </a:ext>
            </a:extLst>
          </p:cNvPr>
          <p:cNvSpPr>
            <a:spLocks noGrp="1"/>
          </p:cNvSpPr>
          <p:nvPr>
            <p:ph type="dt" sz="half" idx="21"/>
          </p:nvPr>
        </p:nvSpPr>
        <p:spPr/>
        <p:txBody>
          <a:bodyPr/>
          <a:lstStyle/>
          <a:p>
            <a:endParaRPr lang="en-US"/>
          </a:p>
        </p:txBody>
      </p:sp>
      <p:sp>
        <p:nvSpPr>
          <p:cNvPr id="4" name="Text Placeholder 1">
            <a:extLst>
              <a:ext uri="{FF2B5EF4-FFF2-40B4-BE49-F238E27FC236}">
                <a16:creationId xmlns:a16="http://schemas.microsoft.com/office/drawing/2014/main" id="{B4C5D52C-E2C8-CD77-EB48-3EEEF9D05919}"/>
              </a:ext>
            </a:extLst>
          </p:cNvPr>
          <p:cNvSpPr>
            <a:spLocks noGrp="1"/>
          </p:cNvSpPr>
          <p:nvPr>
            <p:ph idx="1" hasCustomPrompt="1"/>
          </p:nvPr>
        </p:nvSpPr>
        <p:spPr>
          <a:xfrm>
            <a:off x="457200" y="3840480"/>
            <a:ext cx="5562600" cy="2560320"/>
          </a:xfrm>
          <a:prstGeom prst="rect">
            <a:avLst/>
          </a:prstGeom>
        </p:spPr>
        <p:txBody>
          <a:bodyPr vert="horz" lIns="0" tIns="0" rIns="182880" bIns="9144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5" name="Text Placeholder 2">
            <a:extLst>
              <a:ext uri="{FF2B5EF4-FFF2-40B4-BE49-F238E27FC236}">
                <a16:creationId xmlns:a16="http://schemas.microsoft.com/office/drawing/2014/main" id="{0D7C29EB-4591-892A-156D-98A9E6D97E90}"/>
              </a:ext>
            </a:extLst>
          </p:cNvPr>
          <p:cNvSpPr>
            <a:spLocks noGrp="1"/>
          </p:cNvSpPr>
          <p:nvPr>
            <p:ph idx="13" hasCustomPrompt="1"/>
          </p:nvPr>
        </p:nvSpPr>
        <p:spPr>
          <a:xfrm>
            <a:off x="6172200" y="3840480"/>
            <a:ext cx="5562600" cy="2560320"/>
          </a:xfrm>
          <a:prstGeom prst="rect">
            <a:avLst/>
          </a:prstGeom>
        </p:spPr>
        <p:txBody>
          <a:bodyPr vert="horz" lIns="0" tIns="45720" rIns="182880" bIns="9144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8" name="Text Placeholder 10">
            <a:extLst>
              <a:ext uri="{FF2B5EF4-FFF2-40B4-BE49-F238E27FC236}">
                <a16:creationId xmlns:a16="http://schemas.microsoft.com/office/drawing/2014/main" id="{3EECB8FF-27F6-0902-3CBF-92E00C4E73AE}"/>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1" name="Title 1">
            <a:extLst>
              <a:ext uri="{FF2B5EF4-FFF2-40B4-BE49-F238E27FC236}">
                <a16:creationId xmlns:a16="http://schemas.microsoft.com/office/drawing/2014/main" id="{DF02F0FB-7062-203D-02E8-BF4ECF91336F}"/>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2" name="Text Placeholder 9">
            <a:extLst>
              <a:ext uri="{FF2B5EF4-FFF2-40B4-BE49-F238E27FC236}">
                <a16:creationId xmlns:a16="http://schemas.microsoft.com/office/drawing/2014/main" id="{B75B606A-63F4-FFF9-CD23-C29301B82B6A}"/>
              </a:ext>
            </a:extLst>
          </p:cNvPr>
          <p:cNvSpPr>
            <a:spLocks noGrp="1"/>
          </p:cNvSpPr>
          <p:nvPr>
            <p:ph type="body" sz="quarter" idx="22"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42280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0229-Content-(Light)">
    <p:spTree>
      <p:nvGrpSpPr>
        <p:cNvPr id="1" name=""/>
        <p:cNvGrpSpPr/>
        <p:nvPr/>
      </p:nvGrpSpPr>
      <p:grpSpPr>
        <a:xfrm>
          <a:off x="0" y="0"/>
          <a:ext cx="0" cy="0"/>
          <a:chOff x="0" y="0"/>
          <a:chExt cx="0" cy="0"/>
        </a:xfrm>
      </p:grpSpPr>
      <p:sp>
        <p:nvSpPr>
          <p:cNvPr id="4" name="Picture Placeholder 1">
            <a:extLst>
              <a:ext uri="{FF2B5EF4-FFF2-40B4-BE49-F238E27FC236}">
                <a16:creationId xmlns:a16="http://schemas.microsoft.com/office/drawing/2014/main" id="{3670D9F9-B79C-462B-71FA-B95F96FE30A4}"/>
              </a:ext>
            </a:extLst>
          </p:cNvPr>
          <p:cNvSpPr>
            <a:spLocks noGrp="1"/>
          </p:cNvSpPr>
          <p:nvPr>
            <p:ph type="pic" sz="quarter" idx="26"/>
          </p:nvPr>
        </p:nvSpPr>
        <p:spPr>
          <a:xfrm>
            <a:off x="457200" y="1981200"/>
            <a:ext cx="1005840" cy="1005840"/>
          </a:xfrm>
        </p:spPr>
        <p:txBody>
          <a:bodyPr>
            <a:noAutofit/>
          </a:bodyPr>
          <a:lstStyle/>
          <a:p>
            <a:endParaRPr lang="en-US"/>
          </a:p>
        </p:txBody>
      </p:sp>
      <p:sp>
        <p:nvSpPr>
          <p:cNvPr id="5" name="Picture Placeholder 2">
            <a:extLst>
              <a:ext uri="{FF2B5EF4-FFF2-40B4-BE49-F238E27FC236}">
                <a16:creationId xmlns:a16="http://schemas.microsoft.com/office/drawing/2014/main" id="{652576C2-876B-9147-74A7-CC3D4A5C50D9}"/>
              </a:ext>
            </a:extLst>
          </p:cNvPr>
          <p:cNvSpPr>
            <a:spLocks noGrp="1"/>
          </p:cNvSpPr>
          <p:nvPr>
            <p:ph type="pic" sz="quarter" idx="27"/>
          </p:nvPr>
        </p:nvSpPr>
        <p:spPr>
          <a:xfrm>
            <a:off x="4273550" y="1981200"/>
            <a:ext cx="1005840" cy="1005840"/>
          </a:xfrm>
        </p:spPr>
        <p:txBody>
          <a:bodyPr>
            <a:noAutofit/>
          </a:bodyPr>
          <a:lstStyle/>
          <a:p>
            <a:endParaRPr lang="en-US"/>
          </a:p>
        </p:txBody>
      </p:sp>
      <p:sp>
        <p:nvSpPr>
          <p:cNvPr id="8" name="Picture Placeholder 3">
            <a:extLst>
              <a:ext uri="{FF2B5EF4-FFF2-40B4-BE49-F238E27FC236}">
                <a16:creationId xmlns:a16="http://schemas.microsoft.com/office/drawing/2014/main" id="{7ABF6545-C196-6846-167C-2A952E1A28A9}"/>
              </a:ext>
            </a:extLst>
          </p:cNvPr>
          <p:cNvSpPr>
            <a:spLocks noGrp="1"/>
          </p:cNvSpPr>
          <p:nvPr>
            <p:ph type="pic" sz="quarter" idx="28"/>
          </p:nvPr>
        </p:nvSpPr>
        <p:spPr>
          <a:xfrm>
            <a:off x="8077200" y="1981200"/>
            <a:ext cx="1005840" cy="1005840"/>
          </a:xfrm>
        </p:spPr>
        <p:txBody>
          <a:bodyPr>
            <a:noAutofit/>
          </a:bodyPr>
          <a:lstStyle/>
          <a:p>
            <a:endParaRPr lang="en-US"/>
          </a:p>
        </p:txBody>
      </p:sp>
      <p:sp>
        <p:nvSpPr>
          <p:cNvPr id="2" name="Footer Placeholder 1">
            <a:extLst>
              <a:ext uri="{FF2B5EF4-FFF2-40B4-BE49-F238E27FC236}">
                <a16:creationId xmlns:a16="http://schemas.microsoft.com/office/drawing/2014/main" id="{BBAE267B-94E6-3E1C-B36F-45645AB6CDB3}"/>
              </a:ext>
            </a:extLst>
          </p:cNvPr>
          <p:cNvSpPr>
            <a:spLocks noGrp="1"/>
          </p:cNvSpPr>
          <p:nvPr>
            <p:ph type="ftr" sz="quarter" idx="21"/>
          </p:nvPr>
        </p:nvSpPr>
        <p:spPr/>
        <p:txBody>
          <a:bodyPr/>
          <a:lstStyle/>
          <a:p>
            <a:r>
              <a:rPr lang="en-US"/>
              <a:t> </a:t>
            </a:r>
          </a:p>
        </p:txBody>
      </p:sp>
      <p:sp>
        <p:nvSpPr>
          <p:cNvPr id="10" name="Slide Number Placeholder 1">
            <a:extLst>
              <a:ext uri="{FF2B5EF4-FFF2-40B4-BE49-F238E27FC236}">
                <a16:creationId xmlns:a16="http://schemas.microsoft.com/office/drawing/2014/main" id="{EC78B699-6F44-A6E2-AA94-9865D63A95F0}"/>
              </a:ext>
            </a:extLst>
          </p:cNvPr>
          <p:cNvSpPr>
            <a:spLocks noGrp="1"/>
          </p:cNvSpPr>
          <p:nvPr>
            <p:ph type="sldNum" sz="quarter" idx="22"/>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6DC0F3CD-46D4-8709-4348-9769F53C219C}"/>
              </a:ext>
            </a:extLst>
          </p:cNvPr>
          <p:cNvSpPr>
            <a:spLocks noGrp="1"/>
          </p:cNvSpPr>
          <p:nvPr>
            <p:ph type="dt" sz="half" idx="29"/>
          </p:nvPr>
        </p:nvSpPr>
        <p:spPr/>
        <p:txBody>
          <a:bodyPr/>
          <a:lstStyle/>
          <a:p>
            <a:endParaRPr lang="en-US"/>
          </a:p>
        </p:txBody>
      </p:sp>
      <p:sp>
        <p:nvSpPr>
          <p:cNvPr id="11" name="Text Placeholder 1">
            <a:extLst>
              <a:ext uri="{FF2B5EF4-FFF2-40B4-BE49-F238E27FC236}">
                <a16:creationId xmlns:a16="http://schemas.microsoft.com/office/drawing/2014/main" id="{B63FABEE-B9C9-F966-0D24-6D6032878F60}"/>
              </a:ext>
            </a:extLst>
          </p:cNvPr>
          <p:cNvSpPr>
            <a:spLocks noGrp="1"/>
          </p:cNvSpPr>
          <p:nvPr>
            <p:ph idx="1" hasCustomPrompt="1"/>
          </p:nvPr>
        </p:nvSpPr>
        <p:spPr>
          <a:xfrm>
            <a:off x="457200" y="3192905"/>
            <a:ext cx="3657600" cy="3207894"/>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2" name="Text Placeholder 2">
            <a:extLst>
              <a:ext uri="{FF2B5EF4-FFF2-40B4-BE49-F238E27FC236}">
                <a16:creationId xmlns:a16="http://schemas.microsoft.com/office/drawing/2014/main" id="{887E089E-75E0-EA99-4D84-ECE461BCF823}"/>
              </a:ext>
            </a:extLst>
          </p:cNvPr>
          <p:cNvSpPr>
            <a:spLocks noGrp="1"/>
          </p:cNvSpPr>
          <p:nvPr>
            <p:ph idx="13" hasCustomPrompt="1"/>
          </p:nvPr>
        </p:nvSpPr>
        <p:spPr>
          <a:xfrm>
            <a:off x="4273550" y="3192904"/>
            <a:ext cx="3651250" cy="3207895"/>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Text Placeholder 3">
            <a:extLst>
              <a:ext uri="{FF2B5EF4-FFF2-40B4-BE49-F238E27FC236}">
                <a16:creationId xmlns:a16="http://schemas.microsoft.com/office/drawing/2014/main" id="{B04653C4-1C1A-BD38-463D-4DD16E332BCC}"/>
              </a:ext>
            </a:extLst>
          </p:cNvPr>
          <p:cNvSpPr>
            <a:spLocks noGrp="1"/>
          </p:cNvSpPr>
          <p:nvPr>
            <p:ph idx="14" hasCustomPrompt="1"/>
          </p:nvPr>
        </p:nvSpPr>
        <p:spPr>
          <a:xfrm>
            <a:off x="8077201" y="3192905"/>
            <a:ext cx="3655102" cy="3207894"/>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Text Placeholder 10">
            <a:extLst>
              <a:ext uri="{FF2B5EF4-FFF2-40B4-BE49-F238E27FC236}">
                <a16:creationId xmlns:a16="http://schemas.microsoft.com/office/drawing/2014/main" id="{5387DA4E-2641-A8F7-F425-392A3D13767A}"/>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5" name="Title 1">
            <a:extLst>
              <a:ext uri="{FF2B5EF4-FFF2-40B4-BE49-F238E27FC236}">
                <a16:creationId xmlns:a16="http://schemas.microsoft.com/office/drawing/2014/main" id="{A93D84EB-D0CC-C599-D09E-4A7EBCA5B4B6}"/>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6" name="Text Placeholder 9">
            <a:extLst>
              <a:ext uri="{FF2B5EF4-FFF2-40B4-BE49-F238E27FC236}">
                <a16:creationId xmlns:a16="http://schemas.microsoft.com/office/drawing/2014/main" id="{05101041-D198-5835-B154-AC9ED2CBE30A}"/>
              </a:ext>
            </a:extLst>
          </p:cNvPr>
          <p:cNvSpPr>
            <a:spLocks noGrp="1"/>
          </p:cNvSpPr>
          <p:nvPr>
            <p:ph type="body" sz="quarter" idx="20"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1767724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0231-Content-(Light)">
    <p:spTree>
      <p:nvGrpSpPr>
        <p:cNvPr id="1" name=""/>
        <p:cNvGrpSpPr/>
        <p:nvPr/>
      </p:nvGrpSpPr>
      <p:grpSpPr>
        <a:xfrm>
          <a:off x="0" y="0"/>
          <a:ext cx="0" cy="0"/>
          <a:chOff x="0" y="0"/>
          <a:chExt cx="0" cy="0"/>
        </a:xfrm>
      </p:grpSpPr>
      <p:sp>
        <p:nvSpPr>
          <p:cNvPr id="10" name="Content Placeholder 1">
            <a:extLst>
              <a:ext uri="{FF2B5EF4-FFF2-40B4-BE49-F238E27FC236}">
                <a16:creationId xmlns:a16="http://schemas.microsoft.com/office/drawing/2014/main" id="{E38520A1-3ECF-029A-F117-AFCE5E112ECE}"/>
              </a:ext>
            </a:extLst>
          </p:cNvPr>
          <p:cNvSpPr>
            <a:spLocks noGrp="1"/>
          </p:cNvSpPr>
          <p:nvPr>
            <p:ph sz="quarter" idx="18" hasCustomPrompt="1"/>
          </p:nvPr>
        </p:nvSpPr>
        <p:spPr>
          <a:xfrm>
            <a:off x="457200" y="1981200"/>
            <a:ext cx="3657600" cy="1371600"/>
          </a:xfrm>
        </p:spPr>
        <p:txBody>
          <a:bodyPr>
            <a:noAutofit/>
          </a:bodyPr>
          <a:lstStyle/>
          <a:p>
            <a:pPr lvl="5"/>
            <a:r>
              <a:rPr lang="en-US"/>
              <a:t>Click to add Content</a:t>
            </a:r>
          </a:p>
        </p:txBody>
      </p:sp>
      <p:sp>
        <p:nvSpPr>
          <p:cNvPr id="11" name="Content Placeholder 2">
            <a:extLst>
              <a:ext uri="{FF2B5EF4-FFF2-40B4-BE49-F238E27FC236}">
                <a16:creationId xmlns:a16="http://schemas.microsoft.com/office/drawing/2014/main" id="{69B11CD7-1EA9-D9A5-D684-29FDEF482B22}"/>
              </a:ext>
            </a:extLst>
          </p:cNvPr>
          <p:cNvSpPr>
            <a:spLocks noGrp="1"/>
          </p:cNvSpPr>
          <p:nvPr>
            <p:ph sz="quarter" idx="19" hasCustomPrompt="1"/>
          </p:nvPr>
        </p:nvSpPr>
        <p:spPr>
          <a:xfrm>
            <a:off x="4273550" y="1981200"/>
            <a:ext cx="3651250" cy="1371600"/>
          </a:xfrm>
        </p:spPr>
        <p:txBody>
          <a:bodyPr>
            <a:noAutofit/>
          </a:bodyPr>
          <a:lstStyle/>
          <a:p>
            <a:pPr lvl="5"/>
            <a:r>
              <a:rPr lang="en-US"/>
              <a:t>Click to add Content</a:t>
            </a:r>
          </a:p>
        </p:txBody>
      </p:sp>
      <p:sp>
        <p:nvSpPr>
          <p:cNvPr id="15" name="Content Placeholder 3">
            <a:extLst>
              <a:ext uri="{FF2B5EF4-FFF2-40B4-BE49-F238E27FC236}">
                <a16:creationId xmlns:a16="http://schemas.microsoft.com/office/drawing/2014/main" id="{87DE7F94-3D67-9DBD-16FB-1BE96292E2F7}"/>
              </a:ext>
            </a:extLst>
          </p:cNvPr>
          <p:cNvSpPr>
            <a:spLocks noGrp="1"/>
          </p:cNvSpPr>
          <p:nvPr>
            <p:ph sz="quarter" idx="20" hasCustomPrompt="1"/>
          </p:nvPr>
        </p:nvSpPr>
        <p:spPr>
          <a:xfrm>
            <a:off x="8077200" y="1981200"/>
            <a:ext cx="3657600" cy="1371600"/>
          </a:xfrm>
        </p:spPr>
        <p:txBody>
          <a:bodyPr>
            <a:noAutofit/>
          </a:bodyPr>
          <a:lstStyle/>
          <a:p>
            <a:pPr lvl="0"/>
            <a:r>
              <a:rPr lang="en-US"/>
              <a:t>Click to add Content</a:t>
            </a:r>
          </a:p>
        </p:txBody>
      </p:sp>
      <p:sp>
        <p:nvSpPr>
          <p:cNvPr id="2" name="Footer Placeholder 1">
            <a:extLst>
              <a:ext uri="{FF2B5EF4-FFF2-40B4-BE49-F238E27FC236}">
                <a16:creationId xmlns:a16="http://schemas.microsoft.com/office/drawing/2014/main" id="{6FE6EBEE-5B49-D632-F3EA-283747E92303}"/>
              </a:ext>
            </a:extLst>
          </p:cNvPr>
          <p:cNvSpPr>
            <a:spLocks noGrp="1"/>
          </p:cNvSpPr>
          <p:nvPr>
            <p:ph type="ftr" sz="quarter" idx="21"/>
          </p:nvPr>
        </p:nvSpPr>
        <p:spPr/>
        <p:txBody>
          <a:bodyPr/>
          <a:lstStyle/>
          <a:p>
            <a:r>
              <a:rPr lang="en-US"/>
              <a:t> </a:t>
            </a:r>
          </a:p>
        </p:txBody>
      </p:sp>
      <p:sp>
        <p:nvSpPr>
          <p:cNvPr id="12" name="Slide Number Placeholder 1">
            <a:extLst>
              <a:ext uri="{FF2B5EF4-FFF2-40B4-BE49-F238E27FC236}">
                <a16:creationId xmlns:a16="http://schemas.microsoft.com/office/drawing/2014/main" id="{3083BB1A-E04F-F889-C23F-F21C2C92A293}"/>
              </a:ext>
            </a:extLst>
          </p:cNvPr>
          <p:cNvSpPr>
            <a:spLocks noGrp="1"/>
          </p:cNvSpPr>
          <p:nvPr>
            <p:ph type="sldNum" sz="quarter" idx="22"/>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18718908-5477-D4BF-AF60-E3736BC6C3FB}"/>
              </a:ext>
            </a:extLst>
          </p:cNvPr>
          <p:cNvSpPr>
            <a:spLocks noGrp="1"/>
          </p:cNvSpPr>
          <p:nvPr>
            <p:ph type="dt" sz="half" idx="23"/>
          </p:nvPr>
        </p:nvSpPr>
        <p:spPr/>
        <p:txBody>
          <a:bodyPr/>
          <a:lstStyle/>
          <a:p>
            <a:endParaRPr lang="en-US"/>
          </a:p>
        </p:txBody>
      </p:sp>
      <p:sp>
        <p:nvSpPr>
          <p:cNvPr id="4" name="Text Placeholder 10">
            <a:extLst>
              <a:ext uri="{FF2B5EF4-FFF2-40B4-BE49-F238E27FC236}">
                <a16:creationId xmlns:a16="http://schemas.microsoft.com/office/drawing/2014/main" id="{4CF5C8CA-F7C6-8070-44EB-97FFB1C1E84B}"/>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1A9236DC-D6F1-A82C-8C10-801BEF40AA57}"/>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2C76AB08-9F65-45CB-2EE7-4D493510F69C}"/>
              </a:ext>
            </a:extLst>
          </p:cNvPr>
          <p:cNvSpPr>
            <a:spLocks noGrp="1"/>
          </p:cNvSpPr>
          <p:nvPr>
            <p:ph type="body" sz="quarter" idx="24" hasCustomPrompt="1"/>
          </p:nvPr>
        </p:nvSpPr>
        <p:spPr>
          <a:xfrm>
            <a:off x="457201" y="1225550"/>
            <a:ext cx="11277600" cy="603904"/>
          </a:xfrm>
        </p:spPr>
        <p:txBody>
          <a:bodyPr/>
          <a:lstStyle/>
          <a:p>
            <a:pPr lvl="0"/>
            <a:r>
              <a:rPr lang="en-US"/>
              <a:t>Sub Title</a:t>
            </a:r>
          </a:p>
        </p:txBody>
      </p:sp>
      <p:sp>
        <p:nvSpPr>
          <p:cNvPr id="13" name="Text Placeholder 1">
            <a:extLst>
              <a:ext uri="{FF2B5EF4-FFF2-40B4-BE49-F238E27FC236}">
                <a16:creationId xmlns:a16="http://schemas.microsoft.com/office/drawing/2014/main" id="{758A952E-0075-448C-7C6D-24466F8B3CD6}"/>
              </a:ext>
            </a:extLst>
          </p:cNvPr>
          <p:cNvSpPr>
            <a:spLocks noGrp="1"/>
          </p:cNvSpPr>
          <p:nvPr>
            <p:ph idx="1" hasCustomPrompt="1"/>
          </p:nvPr>
        </p:nvSpPr>
        <p:spPr>
          <a:xfrm>
            <a:off x="457200" y="3505201"/>
            <a:ext cx="3657600" cy="28955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Text Placeholder 2">
            <a:extLst>
              <a:ext uri="{FF2B5EF4-FFF2-40B4-BE49-F238E27FC236}">
                <a16:creationId xmlns:a16="http://schemas.microsoft.com/office/drawing/2014/main" id="{10E57C48-AB81-F00C-551A-8B94A17DE8CA}"/>
              </a:ext>
            </a:extLst>
          </p:cNvPr>
          <p:cNvSpPr>
            <a:spLocks noGrp="1"/>
          </p:cNvSpPr>
          <p:nvPr>
            <p:ph idx="13" hasCustomPrompt="1"/>
          </p:nvPr>
        </p:nvSpPr>
        <p:spPr>
          <a:xfrm>
            <a:off x="4273550" y="3505199"/>
            <a:ext cx="3651250" cy="28956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6" name="Text Placeholder 3">
            <a:extLst>
              <a:ext uri="{FF2B5EF4-FFF2-40B4-BE49-F238E27FC236}">
                <a16:creationId xmlns:a16="http://schemas.microsoft.com/office/drawing/2014/main" id="{F3850DA8-2115-E9D3-EF5E-E05F143DDC48}"/>
              </a:ext>
            </a:extLst>
          </p:cNvPr>
          <p:cNvSpPr>
            <a:spLocks noGrp="1"/>
          </p:cNvSpPr>
          <p:nvPr>
            <p:ph idx="14" hasCustomPrompt="1"/>
          </p:nvPr>
        </p:nvSpPr>
        <p:spPr>
          <a:xfrm>
            <a:off x="8077201" y="3505199"/>
            <a:ext cx="3655102" cy="28955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1352407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0233-Content-(Light)">
    <p:spTree>
      <p:nvGrpSpPr>
        <p:cNvPr id="1" name=""/>
        <p:cNvGrpSpPr/>
        <p:nvPr/>
      </p:nvGrpSpPr>
      <p:grpSpPr>
        <a:xfrm>
          <a:off x="0" y="0"/>
          <a:ext cx="0" cy="0"/>
          <a:chOff x="0" y="0"/>
          <a:chExt cx="0" cy="0"/>
        </a:xfrm>
      </p:grpSpPr>
      <p:sp>
        <p:nvSpPr>
          <p:cNvPr id="12" name="Content Placeholder 1">
            <a:extLst>
              <a:ext uri="{FF2B5EF4-FFF2-40B4-BE49-F238E27FC236}">
                <a16:creationId xmlns:a16="http://schemas.microsoft.com/office/drawing/2014/main" id="{D2DE5C17-895A-B581-36B4-A65C7EC322A0}"/>
              </a:ext>
            </a:extLst>
          </p:cNvPr>
          <p:cNvSpPr>
            <a:spLocks noGrp="1"/>
          </p:cNvSpPr>
          <p:nvPr>
            <p:ph sz="quarter" idx="18" hasCustomPrompt="1"/>
          </p:nvPr>
        </p:nvSpPr>
        <p:spPr>
          <a:xfrm>
            <a:off x="0" y="1981200"/>
            <a:ext cx="12192000" cy="1737360"/>
          </a:xfrm>
        </p:spPr>
        <p:txBody>
          <a:bodyPr>
            <a:noAutofit/>
          </a:bodyPr>
          <a:lstStyle/>
          <a:p>
            <a:pPr lvl="0"/>
            <a:r>
              <a:rPr lang="en-US"/>
              <a:t>Click to add Content</a:t>
            </a:r>
          </a:p>
        </p:txBody>
      </p:sp>
      <p:sp>
        <p:nvSpPr>
          <p:cNvPr id="2" name="Footer Placeholder 1">
            <a:extLst>
              <a:ext uri="{FF2B5EF4-FFF2-40B4-BE49-F238E27FC236}">
                <a16:creationId xmlns:a16="http://schemas.microsoft.com/office/drawing/2014/main" id="{CEEEC38B-029A-8A7C-B93E-09C5C76FF216}"/>
              </a:ext>
            </a:extLst>
          </p:cNvPr>
          <p:cNvSpPr>
            <a:spLocks noGrp="1"/>
          </p:cNvSpPr>
          <p:nvPr>
            <p:ph type="ftr" sz="quarter" idx="19"/>
          </p:nvPr>
        </p:nvSpPr>
        <p:spPr/>
        <p:txBody>
          <a:bodyPr/>
          <a:lstStyle/>
          <a:p>
            <a:r>
              <a:rPr lang="en-US"/>
              <a:t> </a:t>
            </a:r>
          </a:p>
        </p:txBody>
      </p:sp>
      <p:sp>
        <p:nvSpPr>
          <p:cNvPr id="10" name="Slide Number Placeholder 1">
            <a:extLst>
              <a:ext uri="{FF2B5EF4-FFF2-40B4-BE49-F238E27FC236}">
                <a16:creationId xmlns:a16="http://schemas.microsoft.com/office/drawing/2014/main" id="{E5954BF1-D923-3666-8D49-9BC644471048}"/>
              </a:ext>
            </a:extLst>
          </p:cNvPr>
          <p:cNvSpPr>
            <a:spLocks noGrp="1"/>
          </p:cNvSpPr>
          <p:nvPr>
            <p:ph type="sldNum" sz="quarter" idx="20"/>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AB13822C-873F-E3B5-93D9-1A60C7A76322}"/>
              </a:ext>
            </a:extLst>
          </p:cNvPr>
          <p:cNvSpPr>
            <a:spLocks noGrp="1"/>
          </p:cNvSpPr>
          <p:nvPr>
            <p:ph type="dt" sz="half" idx="21"/>
          </p:nvPr>
        </p:nvSpPr>
        <p:spPr/>
        <p:txBody>
          <a:bodyPr/>
          <a:lstStyle/>
          <a:p>
            <a:endParaRPr lang="en-US"/>
          </a:p>
        </p:txBody>
      </p:sp>
      <p:sp>
        <p:nvSpPr>
          <p:cNvPr id="4" name="Text Placeholder 10">
            <a:extLst>
              <a:ext uri="{FF2B5EF4-FFF2-40B4-BE49-F238E27FC236}">
                <a16:creationId xmlns:a16="http://schemas.microsoft.com/office/drawing/2014/main" id="{E1CDBFF4-06EF-CB66-CE7B-DBD29FD9F7C8}"/>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559FEDB4-70B8-AFC4-9C9A-A22F0E24CDC0}"/>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D49F7DC4-ACA2-FCF6-E02F-CD6BA63A2CF2}"/>
              </a:ext>
            </a:extLst>
          </p:cNvPr>
          <p:cNvSpPr>
            <a:spLocks noGrp="1"/>
          </p:cNvSpPr>
          <p:nvPr>
            <p:ph type="body" sz="quarter" idx="22" hasCustomPrompt="1"/>
          </p:nvPr>
        </p:nvSpPr>
        <p:spPr>
          <a:xfrm>
            <a:off x="457201" y="1225550"/>
            <a:ext cx="11277600" cy="603904"/>
          </a:xfrm>
        </p:spPr>
        <p:txBody>
          <a:bodyPr/>
          <a:lstStyle/>
          <a:p>
            <a:pPr lvl="0"/>
            <a:r>
              <a:rPr lang="en-US"/>
              <a:t>Sub Title</a:t>
            </a:r>
          </a:p>
        </p:txBody>
      </p:sp>
      <p:sp>
        <p:nvSpPr>
          <p:cNvPr id="11" name="Text Placeholder 1">
            <a:extLst>
              <a:ext uri="{FF2B5EF4-FFF2-40B4-BE49-F238E27FC236}">
                <a16:creationId xmlns:a16="http://schemas.microsoft.com/office/drawing/2014/main" id="{E60E0849-10AF-123D-9FEC-2760DC2B5036}"/>
              </a:ext>
            </a:extLst>
          </p:cNvPr>
          <p:cNvSpPr>
            <a:spLocks noGrp="1"/>
          </p:cNvSpPr>
          <p:nvPr>
            <p:ph idx="1" hasCustomPrompt="1"/>
          </p:nvPr>
        </p:nvSpPr>
        <p:spPr>
          <a:xfrm>
            <a:off x="457200" y="3840480"/>
            <a:ext cx="3657600" cy="256032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Text Placeholder 2">
            <a:extLst>
              <a:ext uri="{FF2B5EF4-FFF2-40B4-BE49-F238E27FC236}">
                <a16:creationId xmlns:a16="http://schemas.microsoft.com/office/drawing/2014/main" id="{9C2A9DB9-DC1F-41A6-93F6-CC8F63181CB6}"/>
              </a:ext>
            </a:extLst>
          </p:cNvPr>
          <p:cNvSpPr>
            <a:spLocks noGrp="1"/>
          </p:cNvSpPr>
          <p:nvPr>
            <p:ph idx="13" hasCustomPrompt="1"/>
          </p:nvPr>
        </p:nvSpPr>
        <p:spPr>
          <a:xfrm>
            <a:off x="4273550" y="3840480"/>
            <a:ext cx="3651250" cy="256032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Text Placeholder 3">
            <a:extLst>
              <a:ext uri="{FF2B5EF4-FFF2-40B4-BE49-F238E27FC236}">
                <a16:creationId xmlns:a16="http://schemas.microsoft.com/office/drawing/2014/main" id="{470A8AE7-06CF-467F-10B9-6BC0C68F833D}"/>
              </a:ext>
            </a:extLst>
          </p:cNvPr>
          <p:cNvSpPr>
            <a:spLocks noGrp="1"/>
          </p:cNvSpPr>
          <p:nvPr>
            <p:ph idx="14" hasCustomPrompt="1"/>
          </p:nvPr>
        </p:nvSpPr>
        <p:spPr>
          <a:xfrm>
            <a:off x="8077201" y="3840480"/>
            <a:ext cx="3655102" cy="256032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1727859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0235-Content-(Ligh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A3E6A0A-01E9-1435-EF96-8AA3ADD0BAF4}"/>
              </a:ext>
            </a:extLst>
          </p:cNvPr>
          <p:cNvSpPr>
            <a:spLocks noGrp="1"/>
          </p:cNvSpPr>
          <p:nvPr>
            <p:ph type="ftr" sz="quarter" idx="18"/>
          </p:nvPr>
        </p:nvSpPr>
        <p:spPr/>
        <p:txBody>
          <a:bodyPr/>
          <a:lstStyle/>
          <a:p>
            <a:r>
              <a:rPr lang="en-US"/>
              <a:t> </a:t>
            </a:r>
          </a:p>
        </p:txBody>
      </p:sp>
      <p:sp>
        <p:nvSpPr>
          <p:cNvPr id="10" name="Slide Number Placeholder 1">
            <a:extLst>
              <a:ext uri="{FF2B5EF4-FFF2-40B4-BE49-F238E27FC236}">
                <a16:creationId xmlns:a16="http://schemas.microsoft.com/office/drawing/2014/main" id="{1F4FBCFA-36E9-6BC7-2E69-DC3B16306DBB}"/>
              </a:ext>
            </a:extLst>
          </p:cNvPr>
          <p:cNvSpPr>
            <a:spLocks noGrp="1"/>
          </p:cNvSpPr>
          <p:nvPr>
            <p:ph type="sldNum" sz="quarter" idx="1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8DAE12FE-2488-19A5-4DF6-A97400E35E7E}"/>
              </a:ext>
            </a:extLst>
          </p:cNvPr>
          <p:cNvSpPr>
            <a:spLocks noGrp="1"/>
          </p:cNvSpPr>
          <p:nvPr>
            <p:ph type="dt" sz="half" idx="20"/>
          </p:nvPr>
        </p:nvSpPr>
        <p:spPr/>
        <p:txBody>
          <a:bodyPr/>
          <a:lstStyle/>
          <a:p>
            <a:endParaRPr lang="en-US"/>
          </a:p>
        </p:txBody>
      </p:sp>
      <p:sp>
        <p:nvSpPr>
          <p:cNvPr id="4" name="Text Placeholder 10">
            <a:extLst>
              <a:ext uri="{FF2B5EF4-FFF2-40B4-BE49-F238E27FC236}">
                <a16:creationId xmlns:a16="http://schemas.microsoft.com/office/drawing/2014/main" id="{E4D19FBE-778B-D316-927A-4643709D1C2F}"/>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3CA5A3EE-3055-3E8E-F5BA-55FA145E7606}"/>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B0469DD9-7DC2-C909-32D2-01043C03687C}"/>
              </a:ext>
            </a:extLst>
          </p:cNvPr>
          <p:cNvSpPr>
            <a:spLocks noGrp="1"/>
          </p:cNvSpPr>
          <p:nvPr>
            <p:ph type="body" sz="quarter" idx="21" hasCustomPrompt="1"/>
          </p:nvPr>
        </p:nvSpPr>
        <p:spPr>
          <a:xfrm>
            <a:off x="457201" y="1225550"/>
            <a:ext cx="11277600" cy="603904"/>
          </a:xfrm>
        </p:spPr>
        <p:txBody>
          <a:bodyPr/>
          <a:lstStyle/>
          <a:p>
            <a:pPr lvl="0"/>
            <a:r>
              <a:rPr lang="en-US"/>
              <a:t>Sub Title</a:t>
            </a:r>
          </a:p>
        </p:txBody>
      </p:sp>
      <p:sp>
        <p:nvSpPr>
          <p:cNvPr id="14" name="Text Placeholder 1">
            <a:extLst>
              <a:ext uri="{FF2B5EF4-FFF2-40B4-BE49-F238E27FC236}">
                <a16:creationId xmlns:a16="http://schemas.microsoft.com/office/drawing/2014/main" id="{0AA2DBAA-1F7F-CBBF-BFE9-BAF7CD473162}"/>
              </a:ext>
            </a:extLst>
          </p:cNvPr>
          <p:cNvSpPr>
            <a:spLocks noGrp="1"/>
          </p:cNvSpPr>
          <p:nvPr>
            <p:ph idx="1" hasCustomPrompt="1"/>
          </p:nvPr>
        </p:nvSpPr>
        <p:spPr>
          <a:xfrm>
            <a:off x="457200" y="1828800"/>
            <a:ext cx="3657600" cy="45719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Text Placeholder 2">
            <a:extLst>
              <a:ext uri="{FF2B5EF4-FFF2-40B4-BE49-F238E27FC236}">
                <a16:creationId xmlns:a16="http://schemas.microsoft.com/office/drawing/2014/main" id="{BDCF7A71-E79C-A073-DD76-74AF58BD4C12}"/>
              </a:ext>
            </a:extLst>
          </p:cNvPr>
          <p:cNvSpPr>
            <a:spLocks noGrp="1"/>
          </p:cNvSpPr>
          <p:nvPr>
            <p:ph idx="13" hasCustomPrompt="1"/>
          </p:nvPr>
        </p:nvSpPr>
        <p:spPr>
          <a:xfrm>
            <a:off x="4273550" y="1828800"/>
            <a:ext cx="3651250" cy="45720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6" name="Text Placeholder 3">
            <a:extLst>
              <a:ext uri="{FF2B5EF4-FFF2-40B4-BE49-F238E27FC236}">
                <a16:creationId xmlns:a16="http://schemas.microsoft.com/office/drawing/2014/main" id="{C87844C5-0BBC-5A19-6483-4C257EC07FD9}"/>
              </a:ext>
            </a:extLst>
          </p:cNvPr>
          <p:cNvSpPr>
            <a:spLocks noGrp="1"/>
          </p:cNvSpPr>
          <p:nvPr>
            <p:ph idx="14" hasCustomPrompt="1"/>
          </p:nvPr>
        </p:nvSpPr>
        <p:spPr>
          <a:xfrm>
            <a:off x="8077200" y="1828800"/>
            <a:ext cx="4114799" cy="4571999"/>
          </a:xfrm>
          <a:prstGeom prst="rect">
            <a:avLst/>
          </a:prstGeom>
        </p:spPr>
        <p:txBody>
          <a:bodyPr vert="horz" lIns="0" tIns="0" rIns="182880" bIns="0" rtlCol="0">
            <a:noAutofit/>
          </a:bodyPr>
          <a:lstStyle/>
          <a:p>
            <a:pPr lvl="4"/>
            <a:r>
              <a:rPr lang="en-US"/>
              <a:t>Click to add Object</a:t>
            </a:r>
          </a:p>
        </p:txBody>
      </p:sp>
    </p:spTree>
    <p:extLst>
      <p:ext uri="{BB962C8B-B14F-4D97-AF65-F5344CB8AC3E}">
        <p14:creationId xmlns:p14="http://schemas.microsoft.com/office/powerpoint/2010/main" val="3307202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0249-Content-(Light)">
    <p:bg>
      <p:bgPr>
        <a:solidFill>
          <a:schemeClr val="bg1"/>
        </a:solidFill>
        <a:effectLst/>
      </p:bgPr>
    </p:bg>
    <p:spTree>
      <p:nvGrpSpPr>
        <p:cNvPr id="1" name=""/>
        <p:cNvGrpSpPr/>
        <p:nvPr/>
      </p:nvGrpSpPr>
      <p:grpSpPr>
        <a:xfrm>
          <a:off x="0" y="0"/>
          <a:ext cx="0" cy="0"/>
          <a:chOff x="0" y="0"/>
          <a:chExt cx="0" cy="0"/>
        </a:xfrm>
      </p:grpSpPr>
      <p:sp>
        <p:nvSpPr>
          <p:cNvPr id="13" name="Content Placeholder 1">
            <a:extLst>
              <a:ext uri="{FF2B5EF4-FFF2-40B4-BE49-F238E27FC236}">
                <a16:creationId xmlns:a16="http://schemas.microsoft.com/office/drawing/2014/main" id="{B0D84ADB-8723-319E-802E-866DC643A787}"/>
              </a:ext>
            </a:extLst>
          </p:cNvPr>
          <p:cNvSpPr>
            <a:spLocks noGrp="1"/>
          </p:cNvSpPr>
          <p:nvPr>
            <p:ph sz="quarter" idx="18" hasCustomPrompt="1"/>
          </p:nvPr>
        </p:nvSpPr>
        <p:spPr>
          <a:xfrm>
            <a:off x="0" y="1981199"/>
            <a:ext cx="12192000" cy="1737360"/>
          </a:xfrm>
        </p:spPr>
        <p:txBody>
          <a:bodyPr>
            <a:noAutofit/>
          </a:bodyPr>
          <a:lstStyle/>
          <a:p>
            <a:pPr lvl="0"/>
            <a:r>
              <a:rPr lang="en-US"/>
              <a:t>Click to add Content</a:t>
            </a:r>
          </a:p>
        </p:txBody>
      </p:sp>
      <p:sp>
        <p:nvSpPr>
          <p:cNvPr id="2" name="Footer Placeholder 1">
            <a:extLst>
              <a:ext uri="{FF2B5EF4-FFF2-40B4-BE49-F238E27FC236}">
                <a16:creationId xmlns:a16="http://schemas.microsoft.com/office/drawing/2014/main" id="{B60DDE7A-10D5-C59E-E05A-75BF2067282C}"/>
              </a:ext>
            </a:extLst>
          </p:cNvPr>
          <p:cNvSpPr>
            <a:spLocks noGrp="1"/>
          </p:cNvSpPr>
          <p:nvPr>
            <p:ph type="ftr" sz="quarter" idx="20"/>
          </p:nvPr>
        </p:nvSpPr>
        <p:spPr>
          <a:xfrm>
            <a:off x="126296" y="6583680"/>
            <a:ext cx="182880" cy="182880"/>
          </a:xfrm>
          <a:prstGeom prst="rect">
            <a:avLst/>
          </a:prstGeom>
        </p:spPr>
        <p:txBody>
          <a:bodyPr/>
          <a:lstStyle/>
          <a:p>
            <a:r>
              <a:rPr lang="en-US"/>
              <a:t> </a:t>
            </a:r>
          </a:p>
        </p:txBody>
      </p:sp>
      <p:sp>
        <p:nvSpPr>
          <p:cNvPr id="12" name="Slide Number Placeholder 1">
            <a:extLst>
              <a:ext uri="{FF2B5EF4-FFF2-40B4-BE49-F238E27FC236}">
                <a16:creationId xmlns:a16="http://schemas.microsoft.com/office/drawing/2014/main" id="{E446A0B8-F1DC-5AB7-EDF6-18197DA62F68}"/>
              </a:ext>
            </a:extLst>
          </p:cNvPr>
          <p:cNvSpPr>
            <a:spLocks noGrp="1"/>
          </p:cNvSpPr>
          <p:nvPr>
            <p:ph type="sldNum" sz="quarter" idx="21"/>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480D36E6-8D5C-B85B-D9A1-A5E8AC8000B3}"/>
              </a:ext>
            </a:extLst>
          </p:cNvPr>
          <p:cNvSpPr>
            <a:spLocks noGrp="1"/>
          </p:cNvSpPr>
          <p:nvPr>
            <p:ph type="dt" sz="half" idx="22"/>
          </p:nvPr>
        </p:nvSpPr>
        <p:spPr/>
        <p:txBody>
          <a:bodyPr/>
          <a:lstStyle/>
          <a:p>
            <a:endParaRPr lang="en-US"/>
          </a:p>
        </p:txBody>
      </p:sp>
      <p:sp>
        <p:nvSpPr>
          <p:cNvPr id="4" name="Text Placeholder 10">
            <a:extLst>
              <a:ext uri="{FF2B5EF4-FFF2-40B4-BE49-F238E27FC236}">
                <a16:creationId xmlns:a16="http://schemas.microsoft.com/office/drawing/2014/main" id="{5213A5F2-5978-AC33-582E-356254664A0D}"/>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AA6AD4B7-6385-0F27-5AB8-39281A8C97C1}"/>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7F1EEC34-8230-CCF0-01C1-8DB2A58C53F4}"/>
              </a:ext>
            </a:extLst>
          </p:cNvPr>
          <p:cNvSpPr>
            <a:spLocks noGrp="1"/>
          </p:cNvSpPr>
          <p:nvPr>
            <p:ph type="body" sz="quarter" idx="23" hasCustomPrompt="1"/>
          </p:nvPr>
        </p:nvSpPr>
        <p:spPr>
          <a:xfrm>
            <a:off x="457201" y="1225550"/>
            <a:ext cx="11277600" cy="603904"/>
          </a:xfrm>
        </p:spPr>
        <p:txBody>
          <a:bodyPr/>
          <a:lstStyle/>
          <a:p>
            <a:pPr lvl="0"/>
            <a:r>
              <a:rPr lang="en-US"/>
              <a:t>Sub Title</a:t>
            </a:r>
          </a:p>
        </p:txBody>
      </p:sp>
      <p:sp>
        <p:nvSpPr>
          <p:cNvPr id="14" name="Text Placeholder 1">
            <a:extLst>
              <a:ext uri="{FF2B5EF4-FFF2-40B4-BE49-F238E27FC236}">
                <a16:creationId xmlns:a16="http://schemas.microsoft.com/office/drawing/2014/main" id="{F02B9224-CDCD-E616-A5E2-1485F0E84EE8}"/>
              </a:ext>
            </a:extLst>
          </p:cNvPr>
          <p:cNvSpPr>
            <a:spLocks noGrp="1"/>
          </p:cNvSpPr>
          <p:nvPr>
            <p:ph idx="1" hasCustomPrompt="1"/>
          </p:nvPr>
        </p:nvSpPr>
        <p:spPr>
          <a:xfrm>
            <a:off x="457200" y="3971109"/>
            <a:ext cx="2103120" cy="2429691"/>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Text Placeholder 2">
            <a:extLst>
              <a:ext uri="{FF2B5EF4-FFF2-40B4-BE49-F238E27FC236}">
                <a16:creationId xmlns:a16="http://schemas.microsoft.com/office/drawing/2014/main" id="{102D08FA-A5DA-0422-3B12-B9D8A1F2CC16}"/>
              </a:ext>
            </a:extLst>
          </p:cNvPr>
          <p:cNvSpPr>
            <a:spLocks noGrp="1"/>
          </p:cNvSpPr>
          <p:nvPr>
            <p:ph idx="13" hasCustomPrompt="1"/>
          </p:nvPr>
        </p:nvSpPr>
        <p:spPr>
          <a:xfrm>
            <a:off x="2750820" y="3971108"/>
            <a:ext cx="2103120" cy="2429692"/>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9" name="Text Placeholder 3">
            <a:extLst>
              <a:ext uri="{FF2B5EF4-FFF2-40B4-BE49-F238E27FC236}">
                <a16:creationId xmlns:a16="http://schemas.microsoft.com/office/drawing/2014/main" id="{F4C4A92E-9FE2-33BC-FA2C-ACDBD7EBF60F}"/>
              </a:ext>
            </a:extLst>
          </p:cNvPr>
          <p:cNvSpPr>
            <a:spLocks noGrp="1"/>
          </p:cNvSpPr>
          <p:nvPr>
            <p:ph idx="14" hasCustomPrompt="1"/>
          </p:nvPr>
        </p:nvSpPr>
        <p:spPr>
          <a:xfrm>
            <a:off x="5044440" y="3971108"/>
            <a:ext cx="2103120" cy="2429692"/>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0" name="Text Placeholder 4">
            <a:extLst>
              <a:ext uri="{FF2B5EF4-FFF2-40B4-BE49-F238E27FC236}">
                <a16:creationId xmlns:a16="http://schemas.microsoft.com/office/drawing/2014/main" id="{1C8DC79B-C66C-DCF3-7AD5-9D4229D9F570}"/>
              </a:ext>
            </a:extLst>
          </p:cNvPr>
          <p:cNvSpPr>
            <a:spLocks noGrp="1"/>
          </p:cNvSpPr>
          <p:nvPr>
            <p:ph idx="16" hasCustomPrompt="1"/>
          </p:nvPr>
        </p:nvSpPr>
        <p:spPr>
          <a:xfrm>
            <a:off x="7338060" y="3971108"/>
            <a:ext cx="2103120" cy="2429692"/>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1" name="Text Placeholder 5">
            <a:extLst>
              <a:ext uri="{FF2B5EF4-FFF2-40B4-BE49-F238E27FC236}">
                <a16:creationId xmlns:a16="http://schemas.microsoft.com/office/drawing/2014/main" id="{1DC5E6D8-44FD-2838-C208-81EF85ADD2EE}"/>
              </a:ext>
            </a:extLst>
          </p:cNvPr>
          <p:cNvSpPr>
            <a:spLocks noGrp="1"/>
          </p:cNvSpPr>
          <p:nvPr>
            <p:ph idx="24" hasCustomPrompt="1"/>
          </p:nvPr>
        </p:nvSpPr>
        <p:spPr>
          <a:xfrm>
            <a:off x="9631680" y="3971109"/>
            <a:ext cx="2103120" cy="2429692"/>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2163118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0237-Content-(Ligh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DECEC7E-4C63-D166-8AD4-627DA59AEEA8}"/>
              </a:ext>
            </a:extLst>
          </p:cNvPr>
          <p:cNvSpPr>
            <a:spLocks noGrp="1"/>
          </p:cNvSpPr>
          <p:nvPr>
            <p:ph type="ftr" sz="quarter" idx="18"/>
          </p:nvPr>
        </p:nvSpPr>
        <p:spPr/>
        <p:txBody>
          <a:bodyPr/>
          <a:lstStyle/>
          <a:p>
            <a:r>
              <a:rPr lang="en-US"/>
              <a:t> </a:t>
            </a:r>
          </a:p>
        </p:txBody>
      </p:sp>
      <p:sp>
        <p:nvSpPr>
          <p:cNvPr id="10" name="Slide Number Placeholder 1">
            <a:extLst>
              <a:ext uri="{FF2B5EF4-FFF2-40B4-BE49-F238E27FC236}">
                <a16:creationId xmlns:a16="http://schemas.microsoft.com/office/drawing/2014/main" id="{61D297AB-4EA6-98C8-5F49-8D03E1DEFF46}"/>
              </a:ext>
            </a:extLst>
          </p:cNvPr>
          <p:cNvSpPr>
            <a:spLocks noGrp="1"/>
          </p:cNvSpPr>
          <p:nvPr>
            <p:ph type="sldNum" sz="quarter" idx="1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876FCC51-7FF3-1EAB-1F6B-D2D27351BDFE}"/>
              </a:ext>
            </a:extLst>
          </p:cNvPr>
          <p:cNvSpPr>
            <a:spLocks noGrp="1"/>
          </p:cNvSpPr>
          <p:nvPr>
            <p:ph type="dt" sz="half" idx="20"/>
          </p:nvPr>
        </p:nvSpPr>
        <p:spPr/>
        <p:txBody>
          <a:bodyPr/>
          <a:lstStyle/>
          <a:p>
            <a:endParaRPr lang="en-US"/>
          </a:p>
        </p:txBody>
      </p:sp>
      <p:sp>
        <p:nvSpPr>
          <p:cNvPr id="4" name="Text Placeholder 10">
            <a:extLst>
              <a:ext uri="{FF2B5EF4-FFF2-40B4-BE49-F238E27FC236}">
                <a16:creationId xmlns:a16="http://schemas.microsoft.com/office/drawing/2014/main" id="{66C2BC2E-25B0-34E0-23B2-8D4DCDE85A79}"/>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738A5D01-FF09-2C68-180F-FFC2C230269F}"/>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E05BD03C-CFB1-FA4D-077E-EB6E2A9384E6}"/>
              </a:ext>
            </a:extLst>
          </p:cNvPr>
          <p:cNvSpPr>
            <a:spLocks noGrp="1"/>
          </p:cNvSpPr>
          <p:nvPr>
            <p:ph type="body" sz="quarter" idx="21" hasCustomPrompt="1"/>
          </p:nvPr>
        </p:nvSpPr>
        <p:spPr>
          <a:xfrm>
            <a:off x="457201" y="1225550"/>
            <a:ext cx="11277600" cy="603904"/>
          </a:xfrm>
        </p:spPr>
        <p:txBody>
          <a:bodyPr/>
          <a:lstStyle/>
          <a:p>
            <a:pPr lvl="0"/>
            <a:r>
              <a:rPr lang="en-US"/>
              <a:t>Sub Title</a:t>
            </a:r>
          </a:p>
        </p:txBody>
      </p:sp>
      <p:sp>
        <p:nvSpPr>
          <p:cNvPr id="11" name="Text Placeholder 1">
            <a:extLst>
              <a:ext uri="{FF2B5EF4-FFF2-40B4-BE49-F238E27FC236}">
                <a16:creationId xmlns:a16="http://schemas.microsoft.com/office/drawing/2014/main" id="{536E4451-732C-76EC-8041-3C1631C240D1}"/>
              </a:ext>
            </a:extLst>
          </p:cNvPr>
          <p:cNvSpPr>
            <a:spLocks noGrp="1"/>
          </p:cNvSpPr>
          <p:nvPr>
            <p:ph idx="1" hasCustomPrompt="1"/>
          </p:nvPr>
        </p:nvSpPr>
        <p:spPr>
          <a:xfrm>
            <a:off x="2497" y="1828800"/>
            <a:ext cx="4114800" cy="4571999"/>
          </a:xfrm>
          <a:prstGeom prst="rect">
            <a:avLst/>
          </a:prstGeom>
        </p:spPr>
        <p:txBody>
          <a:bodyPr vert="horz" lIns="0" tIns="0" rIns="182880" bIns="0" rtlCol="0">
            <a:noAutofit/>
          </a:bodyPr>
          <a:lstStyle/>
          <a:p>
            <a:pPr lvl="4"/>
            <a:r>
              <a:rPr lang="en-US"/>
              <a:t>Click to add Object</a:t>
            </a:r>
          </a:p>
        </p:txBody>
      </p:sp>
      <p:sp>
        <p:nvSpPr>
          <p:cNvPr id="12" name="Text Placeholder 2">
            <a:extLst>
              <a:ext uri="{FF2B5EF4-FFF2-40B4-BE49-F238E27FC236}">
                <a16:creationId xmlns:a16="http://schemas.microsoft.com/office/drawing/2014/main" id="{30E208F4-5B4C-1E29-FC71-02EB351FDE5F}"/>
              </a:ext>
            </a:extLst>
          </p:cNvPr>
          <p:cNvSpPr>
            <a:spLocks noGrp="1"/>
          </p:cNvSpPr>
          <p:nvPr>
            <p:ph idx="13" hasCustomPrompt="1"/>
          </p:nvPr>
        </p:nvSpPr>
        <p:spPr>
          <a:xfrm>
            <a:off x="4276047" y="1828800"/>
            <a:ext cx="3651250" cy="45720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Text Placeholder 3">
            <a:extLst>
              <a:ext uri="{FF2B5EF4-FFF2-40B4-BE49-F238E27FC236}">
                <a16:creationId xmlns:a16="http://schemas.microsoft.com/office/drawing/2014/main" id="{6C4D4112-2975-CE1B-687C-305DF623683B}"/>
              </a:ext>
            </a:extLst>
          </p:cNvPr>
          <p:cNvSpPr>
            <a:spLocks noGrp="1"/>
          </p:cNvSpPr>
          <p:nvPr>
            <p:ph idx="14" hasCustomPrompt="1"/>
          </p:nvPr>
        </p:nvSpPr>
        <p:spPr>
          <a:xfrm>
            <a:off x="8079698" y="1828800"/>
            <a:ext cx="3655102" cy="45719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2860288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0239-Content-(Ligh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135CB3D-1DFD-C63C-3664-D0ACF1A456E4}"/>
              </a:ext>
            </a:extLst>
          </p:cNvPr>
          <p:cNvSpPr>
            <a:spLocks noGrp="1"/>
          </p:cNvSpPr>
          <p:nvPr>
            <p:ph type="pic" sz="quarter" idx="26"/>
          </p:nvPr>
        </p:nvSpPr>
        <p:spPr>
          <a:xfrm>
            <a:off x="457200" y="1981200"/>
            <a:ext cx="1005840" cy="1005840"/>
          </a:xfrm>
        </p:spPr>
        <p:txBody>
          <a:bodyPr>
            <a:noAutofit/>
          </a:bodyPr>
          <a:lstStyle/>
          <a:p>
            <a:endParaRPr lang="en-US"/>
          </a:p>
        </p:txBody>
      </p:sp>
      <p:sp>
        <p:nvSpPr>
          <p:cNvPr id="3" name="Picture Placeholder 2">
            <a:extLst>
              <a:ext uri="{FF2B5EF4-FFF2-40B4-BE49-F238E27FC236}">
                <a16:creationId xmlns:a16="http://schemas.microsoft.com/office/drawing/2014/main" id="{A5F13DA5-BA81-301E-C384-5DED32ED9EAA}"/>
              </a:ext>
            </a:extLst>
          </p:cNvPr>
          <p:cNvSpPr>
            <a:spLocks noGrp="1"/>
          </p:cNvSpPr>
          <p:nvPr>
            <p:ph type="pic" sz="quarter" idx="27"/>
          </p:nvPr>
        </p:nvSpPr>
        <p:spPr>
          <a:xfrm>
            <a:off x="3314700" y="1981200"/>
            <a:ext cx="1005840" cy="1005840"/>
          </a:xfrm>
        </p:spPr>
        <p:txBody>
          <a:bodyPr>
            <a:noAutofit/>
          </a:bodyPr>
          <a:lstStyle/>
          <a:p>
            <a:endParaRPr lang="en-US"/>
          </a:p>
        </p:txBody>
      </p:sp>
      <p:sp>
        <p:nvSpPr>
          <p:cNvPr id="4" name="Picture Placeholder 3">
            <a:extLst>
              <a:ext uri="{FF2B5EF4-FFF2-40B4-BE49-F238E27FC236}">
                <a16:creationId xmlns:a16="http://schemas.microsoft.com/office/drawing/2014/main" id="{E23350A7-4478-75ED-06F9-FA8937664EDC}"/>
              </a:ext>
            </a:extLst>
          </p:cNvPr>
          <p:cNvSpPr>
            <a:spLocks noGrp="1"/>
          </p:cNvSpPr>
          <p:nvPr>
            <p:ph type="pic" sz="quarter" idx="28"/>
          </p:nvPr>
        </p:nvSpPr>
        <p:spPr>
          <a:xfrm>
            <a:off x="6172200" y="1981200"/>
            <a:ext cx="1005840" cy="1005840"/>
          </a:xfrm>
        </p:spPr>
        <p:txBody>
          <a:bodyPr>
            <a:noAutofit/>
          </a:bodyPr>
          <a:lstStyle/>
          <a:p>
            <a:endParaRPr lang="en-US"/>
          </a:p>
        </p:txBody>
      </p:sp>
      <p:sp>
        <p:nvSpPr>
          <p:cNvPr id="5" name="Picture Placeholder 4">
            <a:extLst>
              <a:ext uri="{FF2B5EF4-FFF2-40B4-BE49-F238E27FC236}">
                <a16:creationId xmlns:a16="http://schemas.microsoft.com/office/drawing/2014/main" id="{F511A998-AACA-58B0-82BA-B89B632FC8C2}"/>
              </a:ext>
            </a:extLst>
          </p:cNvPr>
          <p:cNvSpPr>
            <a:spLocks noGrp="1"/>
          </p:cNvSpPr>
          <p:nvPr>
            <p:ph type="pic" sz="quarter" idx="29"/>
          </p:nvPr>
        </p:nvSpPr>
        <p:spPr>
          <a:xfrm>
            <a:off x="9029700" y="1981200"/>
            <a:ext cx="1005840" cy="1005840"/>
          </a:xfrm>
        </p:spPr>
        <p:txBody>
          <a:bodyPr>
            <a:noAutofit/>
          </a:bodyPr>
          <a:lstStyle/>
          <a:p>
            <a:endParaRPr lang="en-US"/>
          </a:p>
        </p:txBody>
      </p:sp>
      <p:sp>
        <p:nvSpPr>
          <p:cNvPr id="11" name="Footer Placeholder 1">
            <a:extLst>
              <a:ext uri="{FF2B5EF4-FFF2-40B4-BE49-F238E27FC236}">
                <a16:creationId xmlns:a16="http://schemas.microsoft.com/office/drawing/2014/main" id="{3480ECF9-7C4F-47C4-A6AA-0F7694897B0F}"/>
              </a:ext>
            </a:extLst>
          </p:cNvPr>
          <p:cNvSpPr>
            <a:spLocks noGrp="1"/>
          </p:cNvSpPr>
          <p:nvPr>
            <p:ph type="ftr" sz="quarter" idx="22"/>
          </p:nvPr>
        </p:nvSpPr>
        <p:spPr/>
        <p:txBody>
          <a:bodyPr/>
          <a:lstStyle/>
          <a:p>
            <a:r>
              <a:rPr lang="en-US"/>
              <a:t> </a:t>
            </a:r>
          </a:p>
        </p:txBody>
      </p:sp>
      <p:sp>
        <p:nvSpPr>
          <p:cNvPr id="19" name="Slide Number Placeholder 1">
            <a:extLst>
              <a:ext uri="{FF2B5EF4-FFF2-40B4-BE49-F238E27FC236}">
                <a16:creationId xmlns:a16="http://schemas.microsoft.com/office/drawing/2014/main" id="{DCD94EB8-C318-13C4-3A64-EC4B8D9241C7}"/>
              </a:ext>
            </a:extLst>
          </p:cNvPr>
          <p:cNvSpPr>
            <a:spLocks noGrp="1"/>
          </p:cNvSpPr>
          <p:nvPr>
            <p:ph type="sldNum" sz="quarter" idx="23"/>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8" name="Date Placeholder 7">
            <a:extLst>
              <a:ext uri="{FF2B5EF4-FFF2-40B4-BE49-F238E27FC236}">
                <a16:creationId xmlns:a16="http://schemas.microsoft.com/office/drawing/2014/main" id="{1D1D9498-9983-D8EA-FDCC-5346E1A48009}"/>
              </a:ext>
            </a:extLst>
          </p:cNvPr>
          <p:cNvSpPr>
            <a:spLocks noGrp="1"/>
          </p:cNvSpPr>
          <p:nvPr>
            <p:ph type="dt" sz="half" idx="30"/>
          </p:nvPr>
        </p:nvSpPr>
        <p:spPr/>
        <p:txBody>
          <a:bodyPr/>
          <a:lstStyle/>
          <a:p>
            <a:endParaRPr lang="en-US"/>
          </a:p>
        </p:txBody>
      </p:sp>
      <p:sp>
        <p:nvSpPr>
          <p:cNvPr id="12" name="Text Placeholder 10">
            <a:extLst>
              <a:ext uri="{FF2B5EF4-FFF2-40B4-BE49-F238E27FC236}">
                <a16:creationId xmlns:a16="http://schemas.microsoft.com/office/drawing/2014/main" id="{AC98F11E-34D7-2280-87BD-B95A6BCCA295}"/>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3" name="Title 1">
            <a:extLst>
              <a:ext uri="{FF2B5EF4-FFF2-40B4-BE49-F238E27FC236}">
                <a16:creationId xmlns:a16="http://schemas.microsoft.com/office/drawing/2014/main" id="{257670A6-9E16-EB6C-6BF7-E4D64D300066}"/>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4" name="Text Placeholder 9">
            <a:extLst>
              <a:ext uri="{FF2B5EF4-FFF2-40B4-BE49-F238E27FC236}">
                <a16:creationId xmlns:a16="http://schemas.microsoft.com/office/drawing/2014/main" id="{617D0AC6-B75B-FB3B-11F1-7B4A45F7C514}"/>
              </a:ext>
            </a:extLst>
          </p:cNvPr>
          <p:cNvSpPr>
            <a:spLocks noGrp="1"/>
          </p:cNvSpPr>
          <p:nvPr>
            <p:ph type="body" sz="quarter" idx="20" hasCustomPrompt="1"/>
          </p:nvPr>
        </p:nvSpPr>
        <p:spPr>
          <a:xfrm>
            <a:off x="457201" y="1225550"/>
            <a:ext cx="11277600" cy="603904"/>
          </a:xfrm>
        </p:spPr>
        <p:txBody>
          <a:bodyPr/>
          <a:lstStyle/>
          <a:p>
            <a:pPr lvl="0"/>
            <a:r>
              <a:rPr lang="en-US"/>
              <a:t>Sub Title</a:t>
            </a:r>
          </a:p>
        </p:txBody>
      </p:sp>
      <p:sp>
        <p:nvSpPr>
          <p:cNvPr id="23" name="Text Placeholder 1">
            <a:extLst>
              <a:ext uri="{FF2B5EF4-FFF2-40B4-BE49-F238E27FC236}">
                <a16:creationId xmlns:a16="http://schemas.microsoft.com/office/drawing/2014/main" id="{D02D0097-7A92-B95B-96E7-5DB8D93A9BE8}"/>
              </a:ext>
            </a:extLst>
          </p:cNvPr>
          <p:cNvSpPr>
            <a:spLocks noGrp="1"/>
          </p:cNvSpPr>
          <p:nvPr>
            <p:ph idx="1" hasCustomPrompt="1"/>
          </p:nvPr>
        </p:nvSpPr>
        <p:spPr>
          <a:xfrm>
            <a:off x="457200" y="3167741"/>
            <a:ext cx="2705100" cy="32004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4" name="Text Placeholder 2">
            <a:extLst>
              <a:ext uri="{FF2B5EF4-FFF2-40B4-BE49-F238E27FC236}">
                <a16:creationId xmlns:a16="http://schemas.microsoft.com/office/drawing/2014/main" id="{819CAACD-2B03-8DAB-361A-67E28FB8548B}"/>
              </a:ext>
            </a:extLst>
          </p:cNvPr>
          <p:cNvSpPr>
            <a:spLocks noGrp="1"/>
          </p:cNvSpPr>
          <p:nvPr>
            <p:ph idx="13" hasCustomPrompt="1"/>
          </p:nvPr>
        </p:nvSpPr>
        <p:spPr>
          <a:xfrm>
            <a:off x="3314700" y="3167742"/>
            <a:ext cx="2705100" cy="32004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5" name="Text Placeholder 3">
            <a:extLst>
              <a:ext uri="{FF2B5EF4-FFF2-40B4-BE49-F238E27FC236}">
                <a16:creationId xmlns:a16="http://schemas.microsoft.com/office/drawing/2014/main" id="{0167CCEF-76F5-F221-E6AD-37EF2270911B}"/>
              </a:ext>
            </a:extLst>
          </p:cNvPr>
          <p:cNvSpPr>
            <a:spLocks noGrp="1"/>
          </p:cNvSpPr>
          <p:nvPr>
            <p:ph idx="14" hasCustomPrompt="1"/>
          </p:nvPr>
        </p:nvSpPr>
        <p:spPr>
          <a:xfrm>
            <a:off x="6172200" y="3167741"/>
            <a:ext cx="2705100" cy="32004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6" name="Text Placeholder 4">
            <a:extLst>
              <a:ext uri="{FF2B5EF4-FFF2-40B4-BE49-F238E27FC236}">
                <a16:creationId xmlns:a16="http://schemas.microsoft.com/office/drawing/2014/main" id="{CEF5440D-01D2-7FCD-DCA1-CC33EF11E947}"/>
              </a:ext>
            </a:extLst>
          </p:cNvPr>
          <p:cNvSpPr>
            <a:spLocks noGrp="1"/>
          </p:cNvSpPr>
          <p:nvPr>
            <p:ph idx="16" hasCustomPrompt="1"/>
          </p:nvPr>
        </p:nvSpPr>
        <p:spPr>
          <a:xfrm>
            <a:off x="9029700" y="3167741"/>
            <a:ext cx="2705100" cy="32004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2566994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0241-Content-(Light)">
    <p:spTree>
      <p:nvGrpSpPr>
        <p:cNvPr id="1" name=""/>
        <p:cNvGrpSpPr/>
        <p:nvPr/>
      </p:nvGrpSpPr>
      <p:grpSpPr>
        <a:xfrm>
          <a:off x="0" y="0"/>
          <a:ext cx="0" cy="0"/>
          <a:chOff x="0" y="0"/>
          <a:chExt cx="0" cy="0"/>
        </a:xfrm>
      </p:grpSpPr>
      <p:sp>
        <p:nvSpPr>
          <p:cNvPr id="14" name="Content Placeholder 1">
            <a:extLst>
              <a:ext uri="{FF2B5EF4-FFF2-40B4-BE49-F238E27FC236}">
                <a16:creationId xmlns:a16="http://schemas.microsoft.com/office/drawing/2014/main" id="{088B9063-F07F-7520-8ED7-2CE10872F6C0}"/>
              </a:ext>
            </a:extLst>
          </p:cNvPr>
          <p:cNvSpPr>
            <a:spLocks noGrp="1"/>
          </p:cNvSpPr>
          <p:nvPr>
            <p:ph sz="quarter" idx="18" hasCustomPrompt="1"/>
          </p:nvPr>
        </p:nvSpPr>
        <p:spPr>
          <a:xfrm>
            <a:off x="457200" y="1981200"/>
            <a:ext cx="2705100" cy="1371600"/>
          </a:xfrm>
        </p:spPr>
        <p:txBody>
          <a:bodyPr>
            <a:noAutofit/>
          </a:bodyPr>
          <a:lstStyle/>
          <a:p>
            <a:pPr lvl="5"/>
            <a:r>
              <a:rPr lang="en-US"/>
              <a:t>Click to add Content</a:t>
            </a:r>
          </a:p>
        </p:txBody>
      </p:sp>
      <p:sp>
        <p:nvSpPr>
          <p:cNvPr id="15" name="Content Placeholder 2">
            <a:extLst>
              <a:ext uri="{FF2B5EF4-FFF2-40B4-BE49-F238E27FC236}">
                <a16:creationId xmlns:a16="http://schemas.microsoft.com/office/drawing/2014/main" id="{306C9C05-AE45-1A4F-154F-F590AD17C2C4}"/>
              </a:ext>
            </a:extLst>
          </p:cNvPr>
          <p:cNvSpPr>
            <a:spLocks noGrp="1"/>
          </p:cNvSpPr>
          <p:nvPr>
            <p:ph sz="quarter" idx="19" hasCustomPrompt="1"/>
          </p:nvPr>
        </p:nvSpPr>
        <p:spPr>
          <a:xfrm>
            <a:off x="3314700" y="1981201"/>
            <a:ext cx="2705100" cy="1371600"/>
          </a:xfrm>
        </p:spPr>
        <p:txBody>
          <a:bodyPr>
            <a:noAutofit/>
          </a:bodyPr>
          <a:lstStyle/>
          <a:p>
            <a:pPr lvl="5"/>
            <a:r>
              <a:rPr lang="en-US"/>
              <a:t>Click to add Content</a:t>
            </a:r>
          </a:p>
        </p:txBody>
      </p:sp>
      <p:sp>
        <p:nvSpPr>
          <p:cNvPr id="16" name="Content Placeholder 3">
            <a:extLst>
              <a:ext uri="{FF2B5EF4-FFF2-40B4-BE49-F238E27FC236}">
                <a16:creationId xmlns:a16="http://schemas.microsoft.com/office/drawing/2014/main" id="{A83839D2-2773-74E6-A6DE-3F62E7F59A93}"/>
              </a:ext>
            </a:extLst>
          </p:cNvPr>
          <p:cNvSpPr>
            <a:spLocks noGrp="1"/>
          </p:cNvSpPr>
          <p:nvPr>
            <p:ph sz="quarter" idx="20" hasCustomPrompt="1"/>
          </p:nvPr>
        </p:nvSpPr>
        <p:spPr>
          <a:xfrm>
            <a:off x="6172200" y="1981201"/>
            <a:ext cx="2705100" cy="1371599"/>
          </a:xfrm>
        </p:spPr>
        <p:txBody>
          <a:bodyPr>
            <a:noAutofit/>
          </a:bodyPr>
          <a:lstStyle/>
          <a:p>
            <a:pPr lvl="5"/>
            <a:r>
              <a:rPr lang="en-US"/>
              <a:t>Click to add Content</a:t>
            </a:r>
          </a:p>
        </p:txBody>
      </p:sp>
      <p:sp>
        <p:nvSpPr>
          <p:cNvPr id="17" name="Content Placeholder 4">
            <a:extLst>
              <a:ext uri="{FF2B5EF4-FFF2-40B4-BE49-F238E27FC236}">
                <a16:creationId xmlns:a16="http://schemas.microsoft.com/office/drawing/2014/main" id="{327814DC-7100-1CD2-598C-5F1AFD05A119}"/>
              </a:ext>
            </a:extLst>
          </p:cNvPr>
          <p:cNvSpPr>
            <a:spLocks noGrp="1"/>
          </p:cNvSpPr>
          <p:nvPr>
            <p:ph sz="quarter" idx="21" hasCustomPrompt="1"/>
          </p:nvPr>
        </p:nvSpPr>
        <p:spPr>
          <a:xfrm>
            <a:off x="9029700" y="1981201"/>
            <a:ext cx="2705100" cy="1371599"/>
          </a:xfrm>
        </p:spPr>
        <p:txBody>
          <a:bodyPr>
            <a:noAutofit/>
          </a:bodyPr>
          <a:lstStyle/>
          <a:p>
            <a:pPr lvl="5"/>
            <a:r>
              <a:rPr lang="en-US"/>
              <a:t>Click to add Content</a:t>
            </a:r>
          </a:p>
        </p:txBody>
      </p:sp>
      <p:sp>
        <p:nvSpPr>
          <p:cNvPr id="2" name="Footer Placeholder 1">
            <a:extLst>
              <a:ext uri="{FF2B5EF4-FFF2-40B4-BE49-F238E27FC236}">
                <a16:creationId xmlns:a16="http://schemas.microsoft.com/office/drawing/2014/main" id="{31400C5E-AF2F-9185-796D-6D69DBAC121F}"/>
              </a:ext>
            </a:extLst>
          </p:cNvPr>
          <p:cNvSpPr>
            <a:spLocks noGrp="1"/>
          </p:cNvSpPr>
          <p:nvPr>
            <p:ph type="ftr" sz="quarter" idx="22"/>
          </p:nvPr>
        </p:nvSpPr>
        <p:spPr/>
        <p:txBody>
          <a:bodyPr/>
          <a:lstStyle/>
          <a:p>
            <a:r>
              <a:rPr lang="en-US"/>
              <a:t> </a:t>
            </a:r>
          </a:p>
        </p:txBody>
      </p:sp>
      <p:sp>
        <p:nvSpPr>
          <p:cNvPr id="11" name="Slide Number Placeholder 1">
            <a:extLst>
              <a:ext uri="{FF2B5EF4-FFF2-40B4-BE49-F238E27FC236}">
                <a16:creationId xmlns:a16="http://schemas.microsoft.com/office/drawing/2014/main" id="{F29995DE-9FD5-414B-A8EC-7AA0ABBC9689}"/>
              </a:ext>
            </a:extLst>
          </p:cNvPr>
          <p:cNvSpPr>
            <a:spLocks noGrp="1"/>
          </p:cNvSpPr>
          <p:nvPr>
            <p:ph type="sldNum" sz="quarter" idx="23"/>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013475D6-4E7B-36AC-E56B-E87D727EB048}"/>
              </a:ext>
            </a:extLst>
          </p:cNvPr>
          <p:cNvSpPr>
            <a:spLocks noGrp="1"/>
          </p:cNvSpPr>
          <p:nvPr>
            <p:ph type="dt" sz="half" idx="24"/>
          </p:nvPr>
        </p:nvSpPr>
        <p:spPr/>
        <p:txBody>
          <a:bodyPr/>
          <a:lstStyle/>
          <a:p>
            <a:endParaRPr lang="en-US"/>
          </a:p>
        </p:txBody>
      </p:sp>
      <p:sp>
        <p:nvSpPr>
          <p:cNvPr id="4" name="Text Placeholder 10">
            <a:extLst>
              <a:ext uri="{FF2B5EF4-FFF2-40B4-BE49-F238E27FC236}">
                <a16:creationId xmlns:a16="http://schemas.microsoft.com/office/drawing/2014/main" id="{8810E247-3E47-92C8-A19A-0A6AB9116311}"/>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00085A86-73E8-5A5C-2ED9-87188EAEA32F}"/>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3866AB35-32E8-2B2E-73F1-644CDE1BE73F}"/>
              </a:ext>
            </a:extLst>
          </p:cNvPr>
          <p:cNvSpPr>
            <a:spLocks noGrp="1"/>
          </p:cNvSpPr>
          <p:nvPr>
            <p:ph type="body" sz="quarter" idx="25" hasCustomPrompt="1"/>
          </p:nvPr>
        </p:nvSpPr>
        <p:spPr>
          <a:xfrm>
            <a:off x="457201" y="1225550"/>
            <a:ext cx="11277600" cy="603904"/>
          </a:xfrm>
        </p:spPr>
        <p:txBody>
          <a:bodyPr/>
          <a:lstStyle/>
          <a:p>
            <a:pPr lvl="0"/>
            <a:r>
              <a:rPr lang="en-US"/>
              <a:t>Sub Title</a:t>
            </a:r>
          </a:p>
        </p:txBody>
      </p:sp>
      <p:sp>
        <p:nvSpPr>
          <p:cNvPr id="23" name="Text Placeholder 1">
            <a:extLst>
              <a:ext uri="{FF2B5EF4-FFF2-40B4-BE49-F238E27FC236}">
                <a16:creationId xmlns:a16="http://schemas.microsoft.com/office/drawing/2014/main" id="{561ADE85-3353-ED9B-66F2-A3A8CA637160}"/>
              </a:ext>
            </a:extLst>
          </p:cNvPr>
          <p:cNvSpPr>
            <a:spLocks noGrp="1"/>
          </p:cNvSpPr>
          <p:nvPr>
            <p:ph idx="1" hasCustomPrompt="1"/>
          </p:nvPr>
        </p:nvSpPr>
        <p:spPr>
          <a:xfrm>
            <a:off x="457200" y="3505201"/>
            <a:ext cx="2705100" cy="28955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4" name="Text Placeholder 2">
            <a:extLst>
              <a:ext uri="{FF2B5EF4-FFF2-40B4-BE49-F238E27FC236}">
                <a16:creationId xmlns:a16="http://schemas.microsoft.com/office/drawing/2014/main" id="{81EA8D59-1828-7E34-A312-44F705816DFC}"/>
              </a:ext>
            </a:extLst>
          </p:cNvPr>
          <p:cNvSpPr>
            <a:spLocks noGrp="1"/>
          </p:cNvSpPr>
          <p:nvPr>
            <p:ph idx="13" hasCustomPrompt="1"/>
          </p:nvPr>
        </p:nvSpPr>
        <p:spPr>
          <a:xfrm>
            <a:off x="3314700" y="3505201"/>
            <a:ext cx="2705100" cy="28955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5" name="Text Placeholder 3">
            <a:extLst>
              <a:ext uri="{FF2B5EF4-FFF2-40B4-BE49-F238E27FC236}">
                <a16:creationId xmlns:a16="http://schemas.microsoft.com/office/drawing/2014/main" id="{ACBE9505-CBD0-C704-3832-F7DCDE010018}"/>
              </a:ext>
            </a:extLst>
          </p:cNvPr>
          <p:cNvSpPr>
            <a:spLocks noGrp="1"/>
          </p:cNvSpPr>
          <p:nvPr>
            <p:ph idx="14" hasCustomPrompt="1"/>
          </p:nvPr>
        </p:nvSpPr>
        <p:spPr>
          <a:xfrm>
            <a:off x="6172200" y="3505201"/>
            <a:ext cx="2705100" cy="28955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6" name="Text Placeholder 4">
            <a:extLst>
              <a:ext uri="{FF2B5EF4-FFF2-40B4-BE49-F238E27FC236}">
                <a16:creationId xmlns:a16="http://schemas.microsoft.com/office/drawing/2014/main" id="{09C1DCD3-6C14-5936-604C-8894F42BF476}"/>
              </a:ext>
            </a:extLst>
          </p:cNvPr>
          <p:cNvSpPr>
            <a:spLocks noGrp="1"/>
          </p:cNvSpPr>
          <p:nvPr>
            <p:ph idx="16" hasCustomPrompt="1"/>
          </p:nvPr>
        </p:nvSpPr>
        <p:spPr>
          <a:xfrm>
            <a:off x="9029700" y="3505200"/>
            <a:ext cx="2705100" cy="28955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2475861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0243-Content-(Light)">
    <p:spTree>
      <p:nvGrpSpPr>
        <p:cNvPr id="1" name=""/>
        <p:cNvGrpSpPr/>
        <p:nvPr/>
      </p:nvGrpSpPr>
      <p:grpSpPr>
        <a:xfrm>
          <a:off x="0" y="0"/>
          <a:ext cx="0" cy="0"/>
          <a:chOff x="0" y="0"/>
          <a:chExt cx="0" cy="0"/>
        </a:xfrm>
      </p:grpSpPr>
      <p:sp>
        <p:nvSpPr>
          <p:cNvPr id="13" name="Content Placeholder 1">
            <a:extLst>
              <a:ext uri="{FF2B5EF4-FFF2-40B4-BE49-F238E27FC236}">
                <a16:creationId xmlns:a16="http://schemas.microsoft.com/office/drawing/2014/main" id="{B0D84ADB-8723-319E-802E-866DC643A787}"/>
              </a:ext>
            </a:extLst>
          </p:cNvPr>
          <p:cNvSpPr>
            <a:spLocks noGrp="1"/>
          </p:cNvSpPr>
          <p:nvPr>
            <p:ph sz="quarter" idx="18" hasCustomPrompt="1"/>
          </p:nvPr>
        </p:nvSpPr>
        <p:spPr>
          <a:xfrm>
            <a:off x="0" y="1981200"/>
            <a:ext cx="12192000" cy="1737360"/>
          </a:xfrm>
        </p:spPr>
        <p:txBody>
          <a:bodyPr>
            <a:noAutofit/>
          </a:bodyPr>
          <a:lstStyle/>
          <a:p>
            <a:pPr lvl="0"/>
            <a:r>
              <a:rPr lang="en-US"/>
              <a:t>Click to add Content</a:t>
            </a:r>
          </a:p>
        </p:txBody>
      </p:sp>
      <p:sp>
        <p:nvSpPr>
          <p:cNvPr id="2" name="Footer Placeholder 1">
            <a:extLst>
              <a:ext uri="{FF2B5EF4-FFF2-40B4-BE49-F238E27FC236}">
                <a16:creationId xmlns:a16="http://schemas.microsoft.com/office/drawing/2014/main" id="{5B554AAF-532B-1BD3-61D5-EEC83E5E0357}"/>
              </a:ext>
            </a:extLst>
          </p:cNvPr>
          <p:cNvSpPr>
            <a:spLocks noGrp="1"/>
          </p:cNvSpPr>
          <p:nvPr>
            <p:ph type="ftr" sz="quarter" idx="19"/>
          </p:nvPr>
        </p:nvSpPr>
        <p:spPr/>
        <p:txBody>
          <a:bodyPr/>
          <a:lstStyle/>
          <a:p>
            <a:r>
              <a:rPr lang="en-US"/>
              <a:t> </a:t>
            </a:r>
          </a:p>
        </p:txBody>
      </p:sp>
      <p:sp>
        <p:nvSpPr>
          <p:cNvPr id="11" name="Slide Number Placeholder 1">
            <a:extLst>
              <a:ext uri="{FF2B5EF4-FFF2-40B4-BE49-F238E27FC236}">
                <a16:creationId xmlns:a16="http://schemas.microsoft.com/office/drawing/2014/main" id="{345D2F30-CB01-BB3E-DACA-ED2284E1EB51}"/>
              </a:ext>
            </a:extLst>
          </p:cNvPr>
          <p:cNvSpPr>
            <a:spLocks noGrp="1"/>
          </p:cNvSpPr>
          <p:nvPr>
            <p:ph type="sldNum" sz="quarter" idx="20"/>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E4F0CE5F-FC71-BB61-10D3-AA295B36C9DC}"/>
              </a:ext>
            </a:extLst>
          </p:cNvPr>
          <p:cNvSpPr>
            <a:spLocks noGrp="1"/>
          </p:cNvSpPr>
          <p:nvPr>
            <p:ph type="dt" sz="half" idx="21"/>
          </p:nvPr>
        </p:nvSpPr>
        <p:spPr/>
        <p:txBody>
          <a:bodyPr/>
          <a:lstStyle/>
          <a:p>
            <a:endParaRPr lang="en-US"/>
          </a:p>
        </p:txBody>
      </p:sp>
      <p:sp>
        <p:nvSpPr>
          <p:cNvPr id="4" name="Text Placeholder 10">
            <a:extLst>
              <a:ext uri="{FF2B5EF4-FFF2-40B4-BE49-F238E27FC236}">
                <a16:creationId xmlns:a16="http://schemas.microsoft.com/office/drawing/2014/main" id="{D0A5275F-7D16-568B-B077-6B499856E75B}"/>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2495324E-D49F-B882-41D6-BC7FDDB84B97}"/>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23352505-D91C-9C88-2996-49044E8F5326}"/>
              </a:ext>
            </a:extLst>
          </p:cNvPr>
          <p:cNvSpPr>
            <a:spLocks noGrp="1"/>
          </p:cNvSpPr>
          <p:nvPr>
            <p:ph type="body" sz="quarter" idx="22" hasCustomPrompt="1"/>
          </p:nvPr>
        </p:nvSpPr>
        <p:spPr>
          <a:xfrm>
            <a:off x="457201" y="1225550"/>
            <a:ext cx="11277600" cy="603904"/>
          </a:xfrm>
        </p:spPr>
        <p:txBody>
          <a:bodyPr/>
          <a:lstStyle/>
          <a:p>
            <a:pPr lvl="0"/>
            <a:r>
              <a:rPr lang="en-US"/>
              <a:t>Sub Title</a:t>
            </a:r>
          </a:p>
        </p:txBody>
      </p:sp>
      <p:sp>
        <p:nvSpPr>
          <p:cNvPr id="12" name="Text Placeholder 1">
            <a:extLst>
              <a:ext uri="{FF2B5EF4-FFF2-40B4-BE49-F238E27FC236}">
                <a16:creationId xmlns:a16="http://schemas.microsoft.com/office/drawing/2014/main" id="{62C459B7-3980-335C-6370-4E2D17FFC79D}"/>
              </a:ext>
            </a:extLst>
          </p:cNvPr>
          <p:cNvSpPr>
            <a:spLocks noGrp="1"/>
          </p:cNvSpPr>
          <p:nvPr>
            <p:ph idx="1" hasCustomPrompt="1"/>
          </p:nvPr>
        </p:nvSpPr>
        <p:spPr>
          <a:xfrm>
            <a:off x="457200" y="3938449"/>
            <a:ext cx="2705100" cy="246888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Text Placeholder 2">
            <a:extLst>
              <a:ext uri="{FF2B5EF4-FFF2-40B4-BE49-F238E27FC236}">
                <a16:creationId xmlns:a16="http://schemas.microsoft.com/office/drawing/2014/main" id="{3CC09DB1-AE85-475D-086F-FF12BF88D41E}"/>
              </a:ext>
            </a:extLst>
          </p:cNvPr>
          <p:cNvSpPr>
            <a:spLocks noGrp="1"/>
          </p:cNvSpPr>
          <p:nvPr>
            <p:ph idx="13" hasCustomPrompt="1"/>
          </p:nvPr>
        </p:nvSpPr>
        <p:spPr>
          <a:xfrm>
            <a:off x="3314700" y="3938450"/>
            <a:ext cx="2705100" cy="246888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Text Placeholder 3">
            <a:extLst>
              <a:ext uri="{FF2B5EF4-FFF2-40B4-BE49-F238E27FC236}">
                <a16:creationId xmlns:a16="http://schemas.microsoft.com/office/drawing/2014/main" id="{F90E82B1-3C88-B47C-BB29-F0C4FAD7FB50}"/>
              </a:ext>
            </a:extLst>
          </p:cNvPr>
          <p:cNvSpPr>
            <a:spLocks noGrp="1"/>
          </p:cNvSpPr>
          <p:nvPr>
            <p:ph idx="14" hasCustomPrompt="1"/>
          </p:nvPr>
        </p:nvSpPr>
        <p:spPr>
          <a:xfrm>
            <a:off x="6172200" y="3938449"/>
            <a:ext cx="2705100" cy="246888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6" name="Text Placeholder 4">
            <a:extLst>
              <a:ext uri="{FF2B5EF4-FFF2-40B4-BE49-F238E27FC236}">
                <a16:creationId xmlns:a16="http://schemas.microsoft.com/office/drawing/2014/main" id="{6FA68CE8-B34A-CE33-40EB-0E20C9BFB657}"/>
              </a:ext>
            </a:extLst>
          </p:cNvPr>
          <p:cNvSpPr>
            <a:spLocks noGrp="1"/>
          </p:cNvSpPr>
          <p:nvPr>
            <p:ph idx="16" hasCustomPrompt="1"/>
          </p:nvPr>
        </p:nvSpPr>
        <p:spPr>
          <a:xfrm>
            <a:off x="9029700" y="3938449"/>
            <a:ext cx="2705100" cy="246888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3505577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0245-Content-(Light)">
    <p:spTree>
      <p:nvGrpSpPr>
        <p:cNvPr id="1" name=""/>
        <p:cNvGrpSpPr/>
        <p:nvPr/>
      </p:nvGrpSpPr>
      <p:grpSpPr>
        <a:xfrm>
          <a:off x="0" y="0"/>
          <a:ext cx="0" cy="0"/>
          <a:chOff x="0" y="0"/>
          <a:chExt cx="0" cy="0"/>
        </a:xfrm>
      </p:grpSpPr>
      <p:sp>
        <p:nvSpPr>
          <p:cNvPr id="4" name="Picture Placeholder 1">
            <a:extLst>
              <a:ext uri="{FF2B5EF4-FFF2-40B4-BE49-F238E27FC236}">
                <a16:creationId xmlns:a16="http://schemas.microsoft.com/office/drawing/2014/main" id="{3FE5B1CA-738C-6FEB-554E-C2ADB950BAF2}"/>
              </a:ext>
            </a:extLst>
          </p:cNvPr>
          <p:cNvSpPr>
            <a:spLocks noGrp="1"/>
          </p:cNvSpPr>
          <p:nvPr>
            <p:ph type="pic" sz="quarter" idx="26"/>
          </p:nvPr>
        </p:nvSpPr>
        <p:spPr>
          <a:xfrm>
            <a:off x="457200" y="1981200"/>
            <a:ext cx="1005840" cy="1005840"/>
          </a:xfrm>
        </p:spPr>
        <p:txBody>
          <a:bodyPr>
            <a:noAutofit/>
          </a:bodyPr>
          <a:lstStyle/>
          <a:p>
            <a:endParaRPr lang="en-US"/>
          </a:p>
        </p:txBody>
      </p:sp>
      <p:sp>
        <p:nvSpPr>
          <p:cNvPr id="5" name="Picture Placeholder 2">
            <a:extLst>
              <a:ext uri="{FF2B5EF4-FFF2-40B4-BE49-F238E27FC236}">
                <a16:creationId xmlns:a16="http://schemas.microsoft.com/office/drawing/2014/main" id="{52531EE6-2B7D-C3E3-DF99-5F445A4D706D}"/>
              </a:ext>
            </a:extLst>
          </p:cNvPr>
          <p:cNvSpPr>
            <a:spLocks noGrp="1"/>
          </p:cNvSpPr>
          <p:nvPr>
            <p:ph type="pic" sz="quarter" idx="27"/>
          </p:nvPr>
        </p:nvSpPr>
        <p:spPr>
          <a:xfrm>
            <a:off x="2750820" y="1981200"/>
            <a:ext cx="1005840" cy="1005840"/>
          </a:xfrm>
        </p:spPr>
        <p:txBody>
          <a:bodyPr>
            <a:noAutofit/>
          </a:bodyPr>
          <a:lstStyle/>
          <a:p>
            <a:endParaRPr lang="en-US"/>
          </a:p>
        </p:txBody>
      </p:sp>
      <p:sp>
        <p:nvSpPr>
          <p:cNvPr id="8" name="Picture Placeholder 3">
            <a:extLst>
              <a:ext uri="{FF2B5EF4-FFF2-40B4-BE49-F238E27FC236}">
                <a16:creationId xmlns:a16="http://schemas.microsoft.com/office/drawing/2014/main" id="{7EC53369-AB7A-AF7E-770F-43B77B002328}"/>
              </a:ext>
            </a:extLst>
          </p:cNvPr>
          <p:cNvSpPr>
            <a:spLocks noGrp="1"/>
          </p:cNvSpPr>
          <p:nvPr>
            <p:ph type="pic" sz="quarter" idx="28"/>
          </p:nvPr>
        </p:nvSpPr>
        <p:spPr>
          <a:xfrm>
            <a:off x="5044440" y="1981200"/>
            <a:ext cx="1005840" cy="1005840"/>
          </a:xfrm>
        </p:spPr>
        <p:txBody>
          <a:bodyPr>
            <a:noAutofit/>
          </a:bodyPr>
          <a:lstStyle/>
          <a:p>
            <a:endParaRPr lang="en-US"/>
          </a:p>
        </p:txBody>
      </p:sp>
      <p:sp>
        <p:nvSpPr>
          <p:cNvPr id="12" name="Picture Placeholder 4">
            <a:extLst>
              <a:ext uri="{FF2B5EF4-FFF2-40B4-BE49-F238E27FC236}">
                <a16:creationId xmlns:a16="http://schemas.microsoft.com/office/drawing/2014/main" id="{EC4A09B5-5254-FAA1-3218-0B7B2B088FE6}"/>
              </a:ext>
            </a:extLst>
          </p:cNvPr>
          <p:cNvSpPr>
            <a:spLocks noGrp="1"/>
          </p:cNvSpPr>
          <p:nvPr>
            <p:ph type="pic" sz="quarter" idx="29"/>
          </p:nvPr>
        </p:nvSpPr>
        <p:spPr>
          <a:xfrm>
            <a:off x="7338060" y="1981200"/>
            <a:ext cx="1005840" cy="1005840"/>
          </a:xfrm>
        </p:spPr>
        <p:txBody>
          <a:bodyPr>
            <a:noAutofit/>
          </a:bodyPr>
          <a:lstStyle/>
          <a:p>
            <a:endParaRPr lang="en-US"/>
          </a:p>
        </p:txBody>
      </p:sp>
      <p:sp>
        <p:nvSpPr>
          <p:cNvPr id="19" name="Picture Placeholder 5">
            <a:extLst>
              <a:ext uri="{FF2B5EF4-FFF2-40B4-BE49-F238E27FC236}">
                <a16:creationId xmlns:a16="http://schemas.microsoft.com/office/drawing/2014/main" id="{B8A4F8B6-8AA5-5CE6-818B-CE209B34F091}"/>
              </a:ext>
            </a:extLst>
          </p:cNvPr>
          <p:cNvSpPr>
            <a:spLocks noGrp="1"/>
          </p:cNvSpPr>
          <p:nvPr>
            <p:ph type="pic" sz="quarter" idx="30"/>
          </p:nvPr>
        </p:nvSpPr>
        <p:spPr>
          <a:xfrm>
            <a:off x="9631680" y="1981200"/>
            <a:ext cx="1005840" cy="1005840"/>
          </a:xfrm>
        </p:spPr>
        <p:txBody>
          <a:bodyPr>
            <a:noAutofit/>
          </a:bodyPr>
          <a:lstStyle/>
          <a:p>
            <a:endParaRPr lang="en-US"/>
          </a:p>
        </p:txBody>
      </p:sp>
      <p:sp>
        <p:nvSpPr>
          <p:cNvPr id="2" name="Footer Placeholder 1">
            <a:extLst>
              <a:ext uri="{FF2B5EF4-FFF2-40B4-BE49-F238E27FC236}">
                <a16:creationId xmlns:a16="http://schemas.microsoft.com/office/drawing/2014/main" id="{DF859498-1432-80C2-41E1-1F633D99145F}"/>
              </a:ext>
            </a:extLst>
          </p:cNvPr>
          <p:cNvSpPr>
            <a:spLocks noGrp="1"/>
          </p:cNvSpPr>
          <p:nvPr>
            <p:ph type="ftr" sz="quarter" idx="24"/>
          </p:nvPr>
        </p:nvSpPr>
        <p:spPr/>
        <p:txBody>
          <a:bodyPr/>
          <a:lstStyle/>
          <a:p>
            <a:r>
              <a:rPr lang="en-US"/>
              <a:t> </a:t>
            </a:r>
          </a:p>
        </p:txBody>
      </p:sp>
      <p:sp>
        <p:nvSpPr>
          <p:cNvPr id="11" name="Slide Number Placeholder 1">
            <a:extLst>
              <a:ext uri="{FF2B5EF4-FFF2-40B4-BE49-F238E27FC236}">
                <a16:creationId xmlns:a16="http://schemas.microsoft.com/office/drawing/2014/main" id="{A7835263-BE91-FD74-19B0-034D15E37BC5}"/>
              </a:ext>
            </a:extLst>
          </p:cNvPr>
          <p:cNvSpPr>
            <a:spLocks noGrp="1"/>
          </p:cNvSpPr>
          <p:nvPr>
            <p:ph type="sldNum" sz="quarter" idx="25"/>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936135BA-A303-77A7-6C82-40AB99FFE5D4}"/>
              </a:ext>
            </a:extLst>
          </p:cNvPr>
          <p:cNvSpPr>
            <a:spLocks noGrp="1"/>
          </p:cNvSpPr>
          <p:nvPr>
            <p:ph type="dt" sz="half" idx="31"/>
          </p:nvPr>
        </p:nvSpPr>
        <p:spPr/>
        <p:txBody>
          <a:bodyPr/>
          <a:lstStyle/>
          <a:p>
            <a:endParaRPr lang="en-US"/>
          </a:p>
        </p:txBody>
      </p:sp>
      <p:sp>
        <p:nvSpPr>
          <p:cNvPr id="14" name="Text Placeholder 10">
            <a:extLst>
              <a:ext uri="{FF2B5EF4-FFF2-40B4-BE49-F238E27FC236}">
                <a16:creationId xmlns:a16="http://schemas.microsoft.com/office/drawing/2014/main" id="{D31C8265-F685-5B00-8C97-DA4B6344090B}"/>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5" name="Title 1">
            <a:extLst>
              <a:ext uri="{FF2B5EF4-FFF2-40B4-BE49-F238E27FC236}">
                <a16:creationId xmlns:a16="http://schemas.microsoft.com/office/drawing/2014/main" id="{427C9F1F-1E6D-FECF-3BB7-681BCA82A900}"/>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6" name="Text Placeholder 9">
            <a:extLst>
              <a:ext uri="{FF2B5EF4-FFF2-40B4-BE49-F238E27FC236}">
                <a16:creationId xmlns:a16="http://schemas.microsoft.com/office/drawing/2014/main" id="{A6D738EB-8FAA-C4B2-EEB3-83F71BA82566}"/>
              </a:ext>
            </a:extLst>
          </p:cNvPr>
          <p:cNvSpPr>
            <a:spLocks noGrp="1"/>
          </p:cNvSpPr>
          <p:nvPr>
            <p:ph type="body" sz="quarter" idx="20" hasCustomPrompt="1"/>
          </p:nvPr>
        </p:nvSpPr>
        <p:spPr>
          <a:xfrm>
            <a:off x="457200" y="1224896"/>
            <a:ext cx="11277600" cy="603904"/>
          </a:xfrm>
        </p:spPr>
        <p:txBody>
          <a:bodyPr/>
          <a:lstStyle/>
          <a:p>
            <a:pPr lvl="0"/>
            <a:r>
              <a:rPr lang="en-US"/>
              <a:t>Sub Title</a:t>
            </a:r>
          </a:p>
        </p:txBody>
      </p:sp>
      <p:sp>
        <p:nvSpPr>
          <p:cNvPr id="17" name="Text Placeholder 1">
            <a:extLst>
              <a:ext uri="{FF2B5EF4-FFF2-40B4-BE49-F238E27FC236}">
                <a16:creationId xmlns:a16="http://schemas.microsoft.com/office/drawing/2014/main" id="{62BCD0C5-75A4-8D4B-9A43-E79516C4A9A7}"/>
              </a:ext>
            </a:extLst>
          </p:cNvPr>
          <p:cNvSpPr>
            <a:spLocks noGrp="1"/>
          </p:cNvSpPr>
          <p:nvPr>
            <p:ph idx="1" hasCustomPrompt="1"/>
          </p:nvPr>
        </p:nvSpPr>
        <p:spPr>
          <a:xfrm>
            <a:off x="457200" y="3193870"/>
            <a:ext cx="2103120" cy="3206930"/>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8" name="Text Placeholder 2">
            <a:extLst>
              <a:ext uri="{FF2B5EF4-FFF2-40B4-BE49-F238E27FC236}">
                <a16:creationId xmlns:a16="http://schemas.microsoft.com/office/drawing/2014/main" id="{F8B809D6-36C3-E5AB-D2C7-4A3CCCE9337E}"/>
              </a:ext>
            </a:extLst>
          </p:cNvPr>
          <p:cNvSpPr>
            <a:spLocks noGrp="1"/>
          </p:cNvSpPr>
          <p:nvPr>
            <p:ph idx="13" hasCustomPrompt="1"/>
          </p:nvPr>
        </p:nvSpPr>
        <p:spPr>
          <a:xfrm>
            <a:off x="2750820" y="3193868"/>
            <a:ext cx="2103120" cy="3206931"/>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0" name="Text Placeholder 3">
            <a:extLst>
              <a:ext uri="{FF2B5EF4-FFF2-40B4-BE49-F238E27FC236}">
                <a16:creationId xmlns:a16="http://schemas.microsoft.com/office/drawing/2014/main" id="{4A052F92-F206-02E6-19A7-CA2177469149}"/>
              </a:ext>
            </a:extLst>
          </p:cNvPr>
          <p:cNvSpPr>
            <a:spLocks noGrp="1"/>
          </p:cNvSpPr>
          <p:nvPr>
            <p:ph idx="14" hasCustomPrompt="1"/>
          </p:nvPr>
        </p:nvSpPr>
        <p:spPr>
          <a:xfrm>
            <a:off x="5044440" y="3193868"/>
            <a:ext cx="2103120" cy="3206931"/>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4" name="Text Placeholder 4">
            <a:extLst>
              <a:ext uri="{FF2B5EF4-FFF2-40B4-BE49-F238E27FC236}">
                <a16:creationId xmlns:a16="http://schemas.microsoft.com/office/drawing/2014/main" id="{122EE3B5-7EB3-8180-F79A-2F046784F25B}"/>
              </a:ext>
            </a:extLst>
          </p:cNvPr>
          <p:cNvSpPr>
            <a:spLocks noGrp="1"/>
          </p:cNvSpPr>
          <p:nvPr>
            <p:ph idx="16" hasCustomPrompt="1"/>
          </p:nvPr>
        </p:nvSpPr>
        <p:spPr>
          <a:xfrm>
            <a:off x="7338060" y="3193868"/>
            <a:ext cx="2103120" cy="3206931"/>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5" name="Text Placeholder 5">
            <a:extLst>
              <a:ext uri="{FF2B5EF4-FFF2-40B4-BE49-F238E27FC236}">
                <a16:creationId xmlns:a16="http://schemas.microsoft.com/office/drawing/2014/main" id="{11323FCF-DD2C-D57C-EAC1-7FF0D874B233}"/>
              </a:ext>
            </a:extLst>
          </p:cNvPr>
          <p:cNvSpPr>
            <a:spLocks noGrp="1"/>
          </p:cNvSpPr>
          <p:nvPr>
            <p:ph idx="22" hasCustomPrompt="1"/>
          </p:nvPr>
        </p:nvSpPr>
        <p:spPr>
          <a:xfrm>
            <a:off x="9631680" y="3193869"/>
            <a:ext cx="2103120" cy="3206932"/>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2133418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0247-Content-(Light)">
    <p:spTree>
      <p:nvGrpSpPr>
        <p:cNvPr id="1" name=""/>
        <p:cNvGrpSpPr/>
        <p:nvPr/>
      </p:nvGrpSpPr>
      <p:grpSpPr>
        <a:xfrm>
          <a:off x="0" y="0"/>
          <a:ext cx="0" cy="0"/>
          <a:chOff x="0" y="0"/>
          <a:chExt cx="0" cy="0"/>
        </a:xfrm>
      </p:grpSpPr>
      <p:sp>
        <p:nvSpPr>
          <p:cNvPr id="14" name="Content Placeholder 1">
            <a:extLst>
              <a:ext uri="{FF2B5EF4-FFF2-40B4-BE49-F238E27FC236}">
                <a16:creationId xmlns:a16="http://schemas.microsoft.com/office/drawing/2014/main" id="{088B9063-F07F-7520-8ED7-2CE10872F6C0}"/>
              </a:ext>
            </a:extLst>
          </p:cNvPr>
          <p:cNvSpPr>
            <a:spLocks noGrp="1"/>
          </p:cNvSpPr>
          <p:nvPr>
            <p:ph sz="quarter" idx="18" hasCustomPrompt="1"/>
          </p:nvPr>
        </p:nvSpPr>
        <p:spPr>
          <a:xfrm>
            <a:off x="457198" y="1981200"/>
            <a:ext cx="2103120" cy="1524000"/>
          </a:xfrm>
        </p:spPr>
        <p:txBody>
          <a:bodyPr>
            <a:noAutofit/>
          </a:bodyPr>
          <a:lstStyle/>
          <a:p>
            <a:pPr lvl="5"/>
            <a:r>
              <a:rPr lang="en-US"/>
              <a:t>Click to add Content</a:t>
            </a:r>
          </a:p>
        </p:txBody>
      </p:sp>
      <p:sp>
        <p:nvSpPr>
          <p:cNvPr id="15" name="Content Placeholder 2">
            <a:extLst>
              <a:ext uri="{FF2B5EF4-FFF2-40B4-BE49-F238E27FC236}">
                <a16:creationId xmlns:a16="http://schemas.microsoft.com/office/drawing/2014/main" id="{306C9C05-AE45-1A4F-154F-F590AD17C2C4}"/>
              </a:ext>
            </a:extLst>
          </p:cNvPr>
          <p:cNvSpPr>
            <a:spLocks noGrp="1"/>
          </p:cNvSpPr>
          <p:nvPr>
            <p:ph sz="quarter" idx="19" hasCustomPrompt="1"/>
          </p:nvPr>
        </p:nvSpPr>
        <p:spPr>
          <a:xfrm>
            <a:off x="2750820" y="1979023"/>
            <a:ext cx="2103120" cy="1526177"/>
          </a:xfrm>
        </p:spPr>
        <p:txBody>
          <a:bodyPr>
            <a:noAutofit/>
          </a:bodyPr>
          <a:lstStyle/>
          <a:p>
            <a:pPr lvl="5"/>
            <a:r>
              <a:rPr lang="en-US"/>
              <a:t>Click to add Content</a:t>
            </a:r>
          </a:p>
        </p:txBody>
      </p:sp>
      <p:sp>
        <p:nvSpPr>
          <p:cNvPr id="16" name="Content Placeholder 3">
            <a:extLst>
              <a:ext uri="{FF2B5EF4-FFF2-40B4-BE49-F238E27FC236}">
                <a16:creationId xmlns:a16="http://schemas.microsoft.com/office/drawing/2014/main" id="{A83839D2-2773-74E6-A6DE-3F62E7F59A93}"/>
              </a:ext>
            </a:extLst>
          </p:cNvPr>
          <p:cNvSpPr>
            <a:spLocks noGrp="1"/>
          </p:cNvSpPr>
          <p:nvPr>
            <p:ph sz="quarter" idx="20" hasCustomPrompt="1"/>
          </p:nvPr>
        </p:nvSpPr>
        <p:spPr>
          <a:xfrm>
            <a:off x="5044440" y="1981201"/>
            <a:ext cx="2103120" cy="1523999"/>
          </a:xfrm>
        </p:spPr>
        <p:txBody>
          <a:bodyPr>
            <a:noAutofit/>
          </a:bodyPr>
          <a:lstStyle/>
          <a:p>
            <a:pPr lvl="5"/>
            <a:r>
              <a:rPr lang="en-US"/>
              <a:t>Click to add Content</a:t>
            </a:r>
          </a:p>
        </p:txBody>
      </p:sp>
      <p:sp>
        <p:nvSpPr>
          <p:cNvPr id="17" name="Content Placeholder 4">
            <a:extLst>
              <a:ext uri="{FF2B5EF4-FFF2-40B4-BE49-F238E27FC236}">
                <a16:creationId xmlns:a16="http://schemas.microsoft.com/office/drawing/2014/main" id="{327814DC-7100-1CD2-598C-5F1AFD05A119}"/>
              </a:ext>
            </a:extLst>
          </p:cNvPr>
          <p:cNvSpPr>
            <a:spLocks noGrp="1"/>
          </p:cNvSpPr>
          <p:nvPr>
            <p:ph sz="quarter" idx="21" hasCustomPrompt="1"/>
          </p:nvPr>
        </p:nvSpPr>
        <p:spPr>
          <a:xfrm>
            <a:off x="7338060" y="1981200"/>
            <a:ext cx="2103120" cy="1524000"/>
          </a:xfrm>
        </p:spPr>
        <p:txBody>
          <a:bodyPr>
            <a:noAutofit/>
          </a:bodyPr>
          <a:lstStyle/>
          <a:p>
            <a:pPr lvl="5"/>
            <a:r>
              <a:rPr lang="en-US"/>
              <a:t>Click to add Content</a:t>
            </a:r>
          </a:p>
        </p:txBody>
      </p:sp>
      <p:sp>
        <p:nvSpPr>
          <p:cNvPr id="13" name="Content Placeholder 5">
            <a:extLst>
              <a:ext uri="{FF2B5EF4-FFF2-40B4-BE49-F238E27FC236}">
                <a16:creationId xmlns:a16="http://schemas.microsoft.com/office/drawing/2014/main" id="{1C61F617-A1CA-F2C3-9F35-6A77C883EDD5}"/>
              </a:ext>
            </a:extLst>
          </p:cNvPr>
          <p:cNvSpPr>
            <a:spLocks noGrp="1"/>
          </p:cNvSpPr>
          <p:nvPr>
            <p:ph sz="quarter" idx="23" hasCustomPrompt="1"/>
          </p:nvPr>
        </p:nvSpPr>
        <p:spPr>
          <a:xfrm>
            <a:off x="9631680" y="1981200"/>
            <a:ext cx="2103120" cy="1524000"/>
          </a:xfrm>
        </p:spPr>
        <p:txBody>
          <a:bodyPr>
            <a:noAutofit/>
          </a:bodyPr>
          <a:lstStyle/>
          <a:p>
            <a:pPr lvl="5"/>
            <a:r>
              <a:rPr lang="en-US"/>
              <a:t>Click to add Content</a:t>
            </a:r>
          </a:p>
        </p:txBody>
      </p:sp>
      <p:sp>
        <p:nvSpPr>
          <p:cNvPr id="2" name="Footer Placeholder 1">
            <a:extLst>
              <a:ext uri="{FF2B5EF4-FFF2-40B4-BE49-F238E27FC236}">
                <a16:creationId xmlns:a16="http://schemas.microsoft.com/office/drawing/2014/main" id="{B5E8C8C9-74F8-0EB1-5A4B-0F8D4F0D3E69}"/>
              </a:ext>
            </a:extLst>
          </p:cNvPr>
          <p:cNvSpPr>
            <a:spLocks noGrp="1"/>
          </p:cNvSpPr>
          <p:nvPr>
            <p:ph type="ftr" sz="quarter" idx="24"/>
          </p:nvPr>
        </p:nvSpPr>
        <p:spPr/>
        <p:txBody>
          <a:bodyPr/>
          <a:lstStyle/>
          <a:p>
            <a:r>
              <a:rPr lang="en-US"/>
              <a:t> </a:t>
            </a:r>
          </a:p>
        </p:txBody>
      </p:sp>
      <p:sp>
        <p:nvSpPr>
          <p:cNvPr id="12" name="Slide Number Placeholder 1">
            <a:extLst>
              <a:ext uri="{FF2B5EF4-FFF2-40B4-BE49-F238E27FC236}">
                <a16:creationId xmlns:a16="http://schemas.microsoft.com/office/drawing/2014/main" id="{1AD7613D-54CD-D91A-86B1-B7ADDAEB75A1}"/>
              </a:ext>
            </a:extLst>
          </p:cNvPr>
          <p:cNvSpPr>
            <a:spLocks noGrp="1"/>
          </p:cNvSpPr>
          <p:nvPr>
            <p:ph type="sldNum" sz="quarter" idx="25"/>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66F08B1B-D047-E49B-3F9A-16D8F847F796}"/>
              </a:ext>
            </a:extLst>
          </p:cNvPr>
          <p:cNvSpPr>
            <a:spLocks noGrp="1"/>
          </p:cNvSpPr>
          <p:nvPr>
            <p:ph type="dt" sz="half" idx="26"/>
          </p:nvPr>
        </p:nvSpPr>
        <p:spPr/>
        <p:txBody>
          <a:bodyPr/>
          <a:lstStyle/>
          <a:p>
            <a:endParaRPr lang="en-US"/>
          </a:p>
        </p:txBody>
      </p:sp>
      <p:sp>
        <p:nvSpPr>
          <p:cNvPr id="4" name="Text Placeholder 10">
            <a:extLst>
              <a:ext uri="{FF2B5EF4-FFF2-40B4-BE49-F238E27FC236}">
                <a16:creationId xmlns:a16="http://schemas.microsoft.com/office/drawing/2014/main" id="{743944F5-9EE6-0E89-4554-AFEA4427816B}"/>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AF12641A-3A94-50DE-01E8-46095A6B840E}"/>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9B0ADB94-F2B6-CCB2-C080-C46F13EF86D8}"/>
              </a:ext>
            </a:extLst>
          </p:cNvPr>
          <p:cNvSpPr>
            <a:spLocks noGrp="1"/>
          </p:cNvSpPr>
          <p:nvPr>
            <p:ph type="body" sz="quarter" idx="27" hasCustomPrompt="1"/>
          </p:nvPr>
        </p:nvSpPr>
        <p:spPr>
          <a:xfrm>
            <a:off x="457201" y="1225550"/>
            <a:ext cx="11277600" cy="603904"/>
          </a:xfrm>
        </p:spPr>
        <p:txBody>
          <a:bodyPr/>
          <a:lstStyle/>
          <a:p>
            <a:pPr lvl="0"/>
            <a:r>
              <a:rPr lang="en-US"/>
              <a:t>Sub Title</a:t>
            </a:r>
          </a:p>
        </p:txBody>
      </p:sp>
      <p:sp>
        <p:nvSpPr>
          <p:cNvPr id="18" name="Text Placeholder 1">
            <a:extLst>
              <a:ext uri="{FF2B5EF4-FFF2-40B4-BE49-F238E27FC236}">
                <a16:creationId xmlns:a16="http://schemas.microsoft.com/office/drawing/2014/main" id="{916E46E6-E7F8-E2AA-5D23-A606D3317C4A}"/>
              </a:ext>
            </a:extLst>
          </p:cNvPr>
          <p:cNvSpPr>
            <a:spLocks noGrp="1"/>
          </p:cNvSpPr>
          <p:nvPr>
            <p:ph idx="1" hasCustomPrompt="1"/>
          </p:nvPr>
        </p:nvSpPr>
        <p:spPr>
          <a:xfrm>
            <a:off x="457200" y="3729446"/>
            <a:ext cx="2103120" cy="2671354"/>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9" name="Text Placeholder 2">
            <a:extLst>
              <a:ext uri="{FF2B5EF4-FFF2-40B4-BE49-F238E27FC236}">
                <a16:creationId xmlns:a16="http://schemas.microsoft.com/office/drawing/2014/main" id="{E2DB6CE8-706E-ED74-1CAC-7D25BFBB55D0}"/>
              </a:ext>
            </a:extLst>
          </p:cNvPr>
          <p:cNvSpPr>
            <a:spLocks noGrp="1"/>
          </p:cNvSpPr>
          <p:nvPr>
            <p:ph idx="13" hasCustomPrompt="1"/>
          </p:nvPr>
        </p:nvSpPr>
        <p:spPr>
          <a:xfrm>
            <a:off x="2750820" y="3729444"/>
            <a:ext cx="2103120" cy="2671355"/>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3" name="Text Placeholder 3">
            <a:extLst>
              <a:ext uri="{FF2B5EF4-FFF2-40B4-BE49-F238E27FC236}">
                <a16:creationId xmlns:a16="http://schemas.microsoft.com/office/drawing/2014/main" id="{CAD6B19D-53B4-8C28-1DDC-5EA2F0B80193}"/>
              </a:ext>
            </a:extLst>
          </p:cNvPr>
          <p:cNvSpPr>
            <a:spLocks noGrp="1"/>
          </p:cNvSpPr>
          <p:nvPr>
            <p:ph idx="14" hasCustomPrompt="1"/>
          </p:nvPr>
        </p:nvSpPr>
        <p:spPr>
          <a:xfrm>
            <a:off x="5044440" y="3729445"/>
            <a:ext cx="2103120" cy="2671355"/>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4" name="Text Placeholder 4">
            <a:extLst>
              <a:ext uri="{FF2B5EF4-FFF2-40B4-BE49-F238E27FC236}">
                <a16:creationId xmlns:a16="http://schemas.microsoft.com/office/drawing/2014/main" id="{E74E2118-35AC-0917-135F-2C610945EF30}"/>
              </a:ext>
            </a:extLst>
          </p:cNvPr>
          <p:cNvSpPr>
            <a:spLocks noGrp="1"/>
          </p:cNvSpPr>
          <p:nvPr>
            <p:ph idx="16" hasCustomPrompt="1"/>
          </p:nvPr>
        </p:nvSpPr>
        <p:spPr>
          <a:xfrm>
            <a:off x="7338060" y="3729444"/>
            <a:ext cx="2103120" cy="2671355"/>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5" name="Text Placeholder 5">
            <a:extLst>
              <a:ext uri="{FF2B5EF4-FFF2-40B4-BE49-F238E27FC236}">
                <a16:creationId xmlns:a16="http://schemas.microsoft.com/office/drawing/2014/main" id="{99B2A022-60C8-1520-3C14-92D33FFD0561}"/>
              </a:ext>
            </a:extLst>
          </p:cNvPr>
          <p:cNvSpPr>
            <a:spLocks noGrp="1"/>
          </p:cNvSpPr>
          <p:nvPr>
            <p:ph idx="22" hasCustomPrompt="1"/>
          </p:nvPr>
        </p:nvSpPr>
        <p:spPr>
          <a:xfrm>
            <a:off x="9631680" y="3729446"/>
            <a:ext cx="2103120" cy="2671355"/>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1062847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0249-Content-(Light)">
    <p:spTree>
      <p:nvGrpSpPr>
        <p:cNvPr id="1" name=""/>
        <p:cNvGrpSpPr/>
        <p:nvPr/>
      </p:nvGrpSpPr>
      <p:grpSpPr>
        <a:xfrm>
          <a:off x="0" y="0"/>
          <a:ext cx="0" cy="0"/>
          <a:chOff x="0" y="0"/>
          <a:chExt cx="0" cy="0"/>
        </a:xfrm>
      </p:grpSpPr>
      <p:sp>
        <p:nvSpPr>
          <p:cNvPr id="13" name="Content Placeholder 1">
            <a:extLst>
              <a:ext uri="{FF2B5EF4-FFF2-40B4-BE49-F238E27FC236}">
                <a16:creationId xmlns:a16="http://schemas.microsoft.com/office/drawing/2014/main" id="{B0D84ADB-8723-319E-802E-866DC643A787}"/>
              </a:ext>
            </a:extLst>
          </p:cNvPr>
          <p:cNvSpPr>
            <a:spLocks noGrp="1"/>
          </p:cNvSpPr>
          <p:nvPr>
            <p:ph sz="quarter" idx="18" hasCustomPrompt="1"/>
          </p:nvPr>
        </p:nvSpPr>
        <p:spPr>
          <a:xfrm>
            <a:off x="0" y="1981199"/>
            <a:ext cx="12192000" cy="1737360"/>
          </a:xfrm>
        </p:spPr>
        <p:txBody>
          <a:bodyPr>
            <a:noAutofit/>
          </a:bodyPr>
          <a:lstStyle/>
          <a:p>
            <a:pPr lvl="0"/>
            <a:r>
              <a:rPr lang="en-US"/>
              <a:t>Click to add Content</a:t>
            </a:r>
          </a:p>
        </p:txBody>
      </p:sp>
      <p:sp>
        <p:nvSpPr>
          <p:cNvPr id="2" name="Footer Placeholder 1">
            <a:extLst>
              <a:ext uri="{FF2B5EF4-FFF2-40B4-BE49-F238E27FC236}">
                <a16:creationId xmlns:a16="http://schemas.microsoft.com/office/drawing/2014/main" id="{B60DDE7A-10D5-C59E-E05A-75BF2067282C}"/>
              </a:ext>
            </a:extLst>
          </p:cNvPr>
          <p:cNvSpPr>
            <a:spLocks noGrp="1"/>
          </p:cNvSpPr>
          <p:nvPr>
            <p:ph type="ftr" sz="quarter" idx="20"/>
          </p:nvPr>
        </p:nvSpPr>
        <p:spPr/>
        <p:txBody>
          <a:bodyPr/>
          <a:lstStyle/>
          <a:p>
            <a:r>
              <a:rPr lang="en-US"/>
              <a:t> </a:t>
            </a:r>
          </a:p>
        </p:txBody>
      </p:sp>
      <p:sp>
        <p:nvSpPr>
          <p:cNvPr id="12" name="Slide Number Placeholder 1">
            <a:extLst>
              <a:ext uri="{FF2B5EF4-FFF2-40B4-BE49-F238E27FC236}">
                <a16:creationId xmlns:a16="http://schemas.microsoft.com/office/drawing/2014/main" id="{E446A0B8-F1DC-5AB7-EDF6-18197DA62F68}"/>
              </a:ext>
            </a:extLst>
          </p:cNvPr>
          <p:cNvSpPr>
            <a:spLocks noGrp="1"/>
          </p:cNvSpPr>
          <p:nvPr>
            <p:ph type="sldNum" sz="quarter" idx="21"/>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480D36E6-8D5C-B85B-D9A1-A5E8AC8000B3}"/>
              </a:ext>
            </a:extLst>
          </p:cNvPr>
          <p:cNvSpPr>
            <a:spLocks noGrp="1"/>
          </p:cNvSpPr>
          <p:nvPr>
            <p:ph type="dt" sz="half" idx="22"/>
          </p:nvPr>
        </p:nvSpPr>
        <p:spPr/>
        <p:txBody>
          <a:bodyPr/>
          <a:lstStyle/>
          <a:p>
            <a:endParaRPr lang="en-US"/>
          </a:p>
        </p:txBody>
      </p:sp>
      <p:sp>
        <p:nvSpPr>
          <p:cNvPr id="4" name="Text Placeholder 10">
            <a:extLst>
              <a:ext uri="{FF2B5EF4-FFF2-40B4-BE49-F238E27FC236}">
                <a16:creationId xmlns:a16="http://schemas.microsoft.com/office/drawing/2014/main" id="{5213A5F2-5978-AC33-582E-356254664A0D}"/>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AA6AD4B7-6385-0F27-5AB8-39281A8C97C1}"/>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7F1EEC34-8230-CCF0-01C1-8DB2A58C53F4}"/>
              </a:ext>
            </a:extLst>
          </p:cNvPr>
          <p:cNvSpPr>
            <a:spLocks noGrp="1"/>
          </p:cNvSpPr>
          <p:nvPr>
            <p:ph type="body" sz="quarter" idx="23" hasCustomPrompt="1"/>
          </p:nvPr>
        </p:nvSpPr>
        <p:spPr>
          <a:xfrm>
            <a:off x="457201" y="1225550"/>
            <a:ext cx="11277600" cy="603904"/>
          </a:xfrm>
        </p:spPr>
        <p:txBody>
          <a:bodyPr/>
          <a:lstStyle/>
          <a:p>
            <a:pPr lvl="0"/>
            <a:r>
              <a:rPr lang="en-US"/>
              <a:t>Sub Title</a:t>
            </a:r>
          </a:p>
        </p:txBody>
      </p:sp>
      <p:sp>
        <p:nvSpPr>
          <p:cNvPr id="14" name="Text Placeholder 1">
            <a:extLst>
              <a:ext uri="{FF2B5EF4-FFF2-40B4-BE49-F238E27FC236}">
                <a16:creationId xmlns:a16="http://schemas.microsoft.com/office/drawing/2014/main" id="{F02B9224-CDCD-E616-A5E2-1485F0E84EE8}"/>
              </a:ext>
            </a:extLst>
          </p:cNvPr>
          <p:cNvSpPr>
            <a:spLocks noGrp="1"/>
          </p:cNvSpPr>
          <p:nvPr>
            <p:ph idx="1" hasCustomPrompt="1"/>
          </p:nvPr>
        </p:nvSpPr>
        <p:spPr>
          <a:xfrm>
            <a:off x="457200" y="3971109"/>
            <a:ext cx="2103120" cy="2429691"/>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Text Placeholder 2">
            <a:extLst>
              <a:ext uri="{FF2B5EF4-FFF2-40B4-BE49-F238E27FC236}">
                <a16:creationId xmlns:a16="http://schemas.microsoft.com/office/drawing/2014/main" id="{102D08FA-A5DA-0422-3B12-B9D8A1F2CC16}"/>
              </a:ext>
            </a:extLst>
          </p:cNvPr>
          <p:cNvSpPr>
            <a:spLocks noGrp="1"/>
          </p:cNvSpPr>
          <p:nvPr>
            <p:ph idx="13" hasCustomPrompt="1"/>
          </p:nvPr>
        </p:nvSpPr>
        <p:spPr>
          <a:xfrm>
            <a:off x="2750820" y="3971108"/>
            <a:ext cx="2103120" cy="2429692"/>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9" name="Text Placeholder 3">
            <a:extLst>
              <a:ext uri="{FF2B5EF4-FFF2-40B4-BE49-F238E27FC236}">
                <a16:creationId xmlns:a16="http://schemas.microsoft.com/office/drawing/2014/main" id="{F4C4A92E-9FE2-33BC-FA2C-ACDBD7EBF60F}"/>
              </a:ext>
            </a:extLst>
          </p:cNvPr>
          <p:cNvSpPr>
            <a:spLocks noGrp="1"/>
          </p:cNvSpPr>
          <p:nvPr>
            <p:ph idx="14" hasCustomPrompt="1"/>
          </p:nvPr>
        </p:nvSpPr>
        <p:spPr>
          <a:xfrm>
            <a:off x="5044440" y="3971108"/>
            <a:ext cx="2103120" cy="2429692"/>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0" name="Text Placeholder 4">
            <a:extLst>
              <a:ext uri="{FF2B5EF4-FFF2-40B4-BE49-F238E27FC236}">
                <a16:creationId xmlns:a16="http://schemas.microsoft.com/office/drawing/2014/main" id="{1C8DC79B-C66C-DCF3-7AD5-9D4229D9F570}"/>
              </a:ext>
            </a:extLst>
          </p:cNvPr>
          <p:cNvSpPr>
            <a:spLocks noGrp="1"/>
          </p:cNvSpPr>
          <p:nvPr>
            <p:ph idx="16" hasCustomPrompt="1"/>
          </p:nvPr>
        </p:nvSpPr>
        <p:spPr>
          <a:xfrm>
            <a:off x="7338060" y="3971108"/>
            <a:ext cx="2103120" cy="2429692"/>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1" name="Text Placeholder 5">
            <a:extLst>
              <a:ext uri="{FF2B5EF4-FFF2-40B4-BE49-F238E27FC236}">
                <a16:creationId xmlns:a16="http://schemas.microsoft.com/office/drawing/2014/main" id="{1DC5E6D8-44FD-2838-C208-81EF85ADD2EE}"/>
              </a:ext>
            </a:extLst>
          </p:cNvPr>
          <p:cNvSpPr>
            <a:spLocks noGrp="1"/>
          </p:cNvSpPr>
          <p:nvPr>
            <p:ph idx="24" hasCustomPrompt="1"/>
          </p:nvPr>
        </p:nvSpPr>
        <p:spPr>
          <a:xfrm>
            <a:off x="9631680" y="3971109"/>
            <a:ext cx="2103120" cy="2429692"/>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3365343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0251-Rows-Basic(Light)">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417343"/>
            <a:ext cx="11277600" cy="23774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1" name="Text Placeholder 2">
            <a:extLst>
              <a:ext uri="{FF2B5EF4-FFF2-40B4-BE49-F238E27FC236}">
                <a16:creationId xmlns:a16="http://schemas.microsoft.com/office/drawing/2014/main" id="{8153C25B-B584-B7B8-3194-875BD92532C5}"/>
              </a:ext>
            </a:extLst>
          </p:cNvPr>
          <p:cNvSpPr>
            <a:spLocks noGrp="1"/>
          </p:cNvSpPr>
          <p:nvPr>
            <p:ph idx="15" hasCustomPrompt="1"/>
          </p:nvPr>
        </p:nvSpPr>
        <p:spPr>
          <a:xfrm>
            <a:off x="457200" y="4023360"/>
            <a:ext cx="11277600" cy="23774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7C685B8F-5F59-EB03-936A-FBE052607DDF}"/>
              </a:ext>
            </a:extLst>
          </p:cNvPr>
          <p:cNvSpPr>
            <a:spLocks noGrp="1"/>
          </p:cNvSpPr>
          <p:nvPr>
            <p:ph type="ftr" sz="quarter" idx="19"/>
          </p:nvPr>
        </p:nvSpPr>
        <p:spPr/>
        <p:txBody>
          <a:bodyPr/>
          <a:lstStyle/>
          <a:p>
            <a:r>
              <a:rPr lang="en-US"/>
              <a:t> </a:t>
            </a:r>
          </a:p>
        </p:txBody>
      </p:sp>
      <p:sp>
        <p:nvSpPr>
          <p:cNvPr id="7" name="Slide Number Placeholder 1">
            <a:extLst>
              <a:ext uri="{FF2B5EF4-FFF2-40B4-BE49-F238E27FC236}">
                <a16:creationId xmlns:a16="http://schemas.microsoft.com/office/drawing/2014/main" id="{6C7AD548-24DE-3A61-7E75-6A3E7D5455C2}"/>
              </a:ext>
            </a:extLst>
          </p:cNvPr>
          <p:cNvSpPr>
            <a:spLocks noGrp="1"/>
          </p:cNvSpPr>
          <p:nvPr>
            <p:ph type="sldNum" sz="quarter" idx="20"/>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FC053A4E-641B-8498-2F6D-F4788CE595D2}"/>
              </a:ext>
            </a:extLst>
          </p:cNvPr>
          <p:cNvSpPr>
            <a:spLocks noGrp="1"/>
          </p:cNvSpPr>
          <p:nvPr>
            <p:ph type="dt" sz="half" idx="21"/>
          </p:nvPr>
        </p:nvSpPr>
        <p:spPr/>
        <p:txBody>
          <a:bodyPr/>
          <a:lstStyle/>
          <a:p>
            <a:endParaRPr lang="en-US"/>
          </a:p>
        </p:txBody>
      </p:sp>
      <p:sp>
        <p:nvSpPr>
          <p:cNvPr id="4" name="Text Placeholder 10">
            <a:extLst>
              <a:ext uri="{FF2B5EF4-FFF2-40B4-BE49-F238E27FC236}">
                <a16:creationId xmlns:a16="http://schemas.microsoft.com/office/drawing/2014/main" id="{E5FD1037-8353-BE9A-46F3-952BB2FE2D4A}"/>
              </a:ext>
            </a:extLst>
          </p:cNvPr>
          <p:cNvSpPr>
            <a:spLocks noGrp="1"/>
          </p:cNvSpPr>
          <p:nvPr>
            <p:ph type="body" sz="quarter" idx="22"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DFF43160-6231-F2B2-D728-1158F4DE5FEF}"/>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2269131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0253-Rows-Subtitle(Light)">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981200"/>
            <a:ext cx="11277600" cy="213360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1" name="Text Placeholder 2">
            <a:extLst>
              <a:ext uri="{FF2B5EF4-FFF2-40B4-BE49-F238E27FC236}">
                <a16:creationId xmlns:a16="http://schemas.microsoft.com/office/drawing/2014/main" id="{8153C25B-B584-B7B8-3194-875BD92532C5}"/>
              </a:ext>
            </a:extLst>
          </p:cNvPr>
          <p:cNvSpPr>
            <a:spLocks noGrp="1"/>
          </p:cNvSpPr>
          <p:nvPr>
            <p:ph idx="15" hasCustomPrompt="1"/>
          </p:nvPr>
        </p:nvSpPr>
        <p:spPr>
          <a:xfrm>
            <a:off x="457200" y="4267200"/>
            <a:ext cx="11277600" cy="213360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A60DC4BA-F020-1CDC-E6E1-AF965B92A8DF}"/>
              </a:ext>
            </a:extLst>
          </p:cNvPr>
          <p:cNvSpPr>
            <a:spLocks noGrp="1"/>
          </p:cNvSpPr>
          <p:nvPr>
            <p:ph type="ftr" sz="quarter" idx="19"/>
          </p:nvPr>
        </p:nvSpPr>
        <p:spPr/>
        <p:txBody>
          <a:bodyPr/>
          <a:lstStyle/>
          <a:p>
            <a:r>
              <a:rPr lang="en-US"/>
              <a:t> </a:t>
            </a:r>
          </a:p>
        </p:txBody>
      </p:sp>
      <p:sp>
        <p:nvSpPr>
          <p:cNvPr id="7" name="Slide Number Placeholder 1">
            <a:extLst>
              <a:ext uri="{FF2B5EF4-FFF2-40B4-BE49-F238E27FC236}">
                <a16:creationId xmlns:a16="http://schemas.microsoft.com/office/drawing/2014/main" id="{32611D0E-77D3-1D38-D780-B3D9CFC494B1}"/>
              </a:ext>
            </a:extLst>
          </p:cNvPr>
          <p:cNvSpPr>
            <a:spLocks noGrp="1"/>
          </p:cNvSpPr>
          <p:nvPr>
            <p:ph type="sldNum" sz="quarter" idx="20"/>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0F236C9C-9B3E-8BA6-1A19-B1F5B97C3F3A}"/>
              </a:ext>
            </a:extLst>
          </p:cNvPr>
          <p:cNvSpPr>
            <a:spLocks noGrp="1"/>
          </p:cNvSpPr>
          <p:nvPr>
            <p:ph type="dt" sz="half" idx="21"/>
          </p:nvPr>
        </p:nvSpPr>
        <p:spPr/>
        <p:txBody>
          <a:bodyPr/>
          <a:lstStyle/>
          <a:p>
            <a:endParaRPr lang="en-US"/>
          </a:p>
        </p:txBody>
      </p:sp>
      <p:sp>
        <p:nvSpPr>
          <p:cNvPr id="4" name="Text Placeholder 10">
            <a:extLst>
              <a:ext uri="{FF2B5EF4-FFF2-40B4-BE49-F238E27FC236}">
                <a16:creationId xmlns:a16="http://schemas.microsoft.com/office/drawing/2014/main" id="{AD9281E2-E28E-D15F-D869-33380566A52C}"/>
              </a:ext>
            </a:extLst>
          </p:cNvPr>
          <p:cNvSpPr>
            <a:spLocks noGrp="1"/>
          </p:cNvSpPr>
          <p:nvPr>
            <p:ph type="body" sz="quarter" idx="22"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2E666E72-8962-9C93-6CD4-119F352B7112}"/>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9A3AE6F2-A99F-05DB-1823-CB59AAF46F8C}"/>
              </a:ext>
            </a:extLst>
          </p:cNvPr>
          <p:cNvSpPr>
            <a:spLocks noGrp="1"/>
          </p:cNvSpPr>
          <p:nvPr>
            <p:ph type="body" sz="quarter" idx="23"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3904853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0255-Rows-Icons(Light)">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0F63B11-0130-A708-7193-10008C33FAD1}"/>
              </a:ext>
            </a:extLst>
          </p:cNvPr>
          <p:cNvSpPr>
            <a:spLocks noGrp="1"/>
          </p:cNvSpPr>
          <p:nvPr>
            <p:ph sz="quarter" idx="18" hasCustomPrompt="1"/>
          </p:nvPr>
        </p:nvSpPr>
        <p:spPr>
          <a:xfrm>
            <a:off x="457200" y="1417320"/>
            <a:ext cx="822960" cy="822960"/>
          </a:xfrm>
          <a:prstGeom prst="rect">
            <a:avLst/>
          </a:prstGeom>
        </p:spPr>
        <p:txBody>
          <a:bodyPr>
            <a:noAutofit/>
          </a:bodyPr>
          <a:lstStyle>
            <a:lvl6pPr>
              <a:defRPr>
                <a:latin typeface="+mn-lt"/>
              </a:defRPr>
            </a:lvl6pPr>
          </a:lstStyle>
          <a:p>
            <a:pPr lvl="5"/>
            <a:r>
              <a:rPr lang="en-US"/>
              <a:t>Click to add Content</a:t>
            </a:r>
          </a:p>
        </p:txBody>
      </p:sp>
      <p:sp>
        <p:nvSpPr>
          <p:cNvPr id="13" name="Content Placeholder 2">
            <a:extLst>
              <a:ext uri="{FF2B5EF4-FFF2-40B4-BE49-F238E27FC236}">
                <a16:creationId xmlns:a16="http://schemas.microsoft.com/office/drawing/2014/main" id="{1407E813-53C8-25AB-74C6-A79519AE1712}"/>
              </a:ext>
            </a:extLst>
          </p:cNvPr>
          <p:cNvSpPr>
            <a:spLocks noGrp="1"/>
          </p:cNvSpPr>
          <p:nvPr>
            <p:ph sz="quarter" idx="20" hasCustomPrompt="1"/>
          </p:nvPr>
        </p:nvSpPr>
        <p:spPr>
          <a:xfrm>
            <a:off x="457200" y="4023362"/>
            <a:ext cx="822960" cy="822960"/>
          </a:xfrm>
          <a:prstGeom prst="rect">
            <a:avLst/>
          </a:prstGeom>
        </p:spPr>
        <p:txBody>
          <a:bodyPr>
            <a:noAutofit/>
          </a:bodyPr>
          <a:lstStyle>
            <a:lvl6pPr>
              <a:defRPr>
                <a:latin typeface="+mn-lt"/>
              </a:defRPr>
            </a:lvl6pPr>
          </a:lstStyle>
          <a:p>
            <a:pPr lvl="5"/>
            <a:r>
              <a:rPr lang="en-US"/>
              <a:t>Click to add Content</a:t>
            </a:r>
          </a:p>
        </p:txBody>
      </p:sp>
      <p:sp>
        <p:nvSpPr>
          <p:cNvPr id="2" name="Footer Placeholder 1">
            <a:extLst>
              <a:ext uri="{FF2B5EF4-FFF2-40B4-BE49-F238E27FC236}">
                <a16:creationId xmlns:a16="http://schemas.microsoft.com/office/drawing/2014/main" id="{26BE72E4-9949-716D-4913-55404A698BFD}"/>
              </a:ext>
            </a:extLst>
          </p:cNvPr>
          <p:cNvSpPr>
            <a:spLocks noGrp="1"/>
          </p:cNvSpPr>
          <p:nvPr>
            <p:ph type="ftr" sz="quarter" idx="23"/>
          </p:nvPr>
        </p:nvSpPr>
        <p:spPr/>
        <p:txBody>
          <a:bodyPr/>
          <a:lstStyle/>
          <a:p>
            <a:r>
              <a:rPr lang="en-US"/>
              <a:t> </a:t>
            </a:r>
          </a:p>
        </p:txBody>
      </p:sp>
      <p:sp>
        <p:nvSpPr>
          <p:cNvPr id="7" name="Slide Number Placeholder 1">
            <a:extLst>
              <a:ext uri="{FF2B5EF4-FFF2-40B4-BE49-F238E27FC236}">
                <a16:creationId xmlns:a16="http://schemas.microsoft.com/office/drawing/2014/main" id="{542157C6-E9EE-3268-FE2A-6B0C2CD94DC0}"/>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BAF63481-DDEE-144C-4F7A-E1DF57A83479}"/>
              </a:ext>
            </a:extLst>
          </p:cNvPr>
          <p:cNvSpPr>
            <a:spLocks noGrp="1"/>
          </p:cNvSpPr>
          <p:nvPr>
            <p:ph type="dt" sz="half" idx="25"/>
          </p:nvPr>
        </p:nvSpPr>
        <p:spPr/>
        <p:txBody>
          <a:bodyPr/>
          <a:lstStyle/>
          <a:p>
            <a:endParaRPr lang="en-US"/>
          </a:p>
        </p:txBody>
      </p:sp>
      <p:sp>
        <p:nvSpPr>
          <p:cNvPr id="12" name="Text Placeholder 10">
            <a:extLst>
              <a:ext uri="{FF2B5EF4-FFF2-40B4-BE49-F238E27FC236}">
                <a16:creationId xmlns:a16="http://schemas.microsoft.com/office/drawing/2014/main" id="{894AF414-91BF-9202-1EE3-28BD7A5B4F12}"/>
              </a:ext>
            </a:extLst>
          </p:cNvPr>
          <p:cNvSpPr>
            <a:spLocks noGrp="1"/>
          </p:cNvSpPr>
          <p:nvPr>
            <p:ph type="body" sz="quarter" idx="26"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4" name="Title 1">
            <a:extLst>
              <a:ext uri="{FF2B5EF4-FFF2-40B4-BE49-F238E27FC236}">
                <a16:creationId xmlns:a16="http://schemas.microsoft.com/office/drawing/2014/main" id="{A298661E-3B5B-F4A8-5D33-143B739AE9AF}"/>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6" name="Text Placeholder 1">
            <a:extLst>
              <a:ext uri="{FF2B5EF4-FFF2-40B4-BE49-F238E27FC236}">
                <a16:creationId xmlns:a16="http://schemas.microsoft.com/office/drawing/2014/main" id="{62F87BE0-6DE0-FFB5-3312-BB096BA1EA52}"/>
              </a:ext>
            </a:extLst>
          </p:cNvPr>
          <p:cNvSpPr>
            <a:spLocks noGrp="1"/>
          </p:cNvSpPr>
          <p:nvPr>
            <p:ph idx="1" hasCustomPrompt="1"/>
          </p:nvPr>
        </p:nvSpPr>
        <p:spPr>
          <a:xfrm>
            <a:off x="1416048" y="1417343"/>
            <a:ext cx="10318751" cy="23774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9" name="Text Placeholder 2">
            <a:extLst>
              <a:ext uri="{FF2B5EF4-FFF2-40B4-BE49-F238E27FC236}">
                <a16:creationId xmlns:a16="http://schemas.microsoft.com/office/drawing/2014/main" id="{B830A199-3A89-EA3C-69F5-8E9D4C352A97}"/>
              </a:ext>
            </a:extLst>
          </p:cNvPr>
          <p:cNvSpPr>
            <a:spLocks noGrp="1"/>
          </p:cNvSpPr>
          <p:nvPr>
            <p:ph idx="15" hasCustomPrompt="1"/>
          </p:nvPr>
        </p:nvSpPr>
        <p:spPr>
          <a:xfrm>
            <a:off x="1409699" y="4023360"/>
            <a:ext cx="10325101" cy="23774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4153258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0251-Rows-Basic(Light)">
    <p:bg>
      <p:bgPr>
        <a:solidFill>
          <a:schemeClr val="bg1"/>
        </a:solidFill>
        <a:effectLst/>
      </p:bgPr>
    </p:bg>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417343"/>
            <a:ext cx="11277600" cy="23774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1" name="Text Placeholder 2">
            <a:extLst>
              <a:ext uri="{FF2B5EF4-FFF2-40B4-BE49-F238E27FC236}">
                <a16:creationId xmlns:a16="http://schemas.microsoft.com/office/drawing/2014/main" id="{8153C25B-B584-B7B8-3194-875BD92532C5}"/>
              </a:ext>
            </a:extLst>
          </p:cNvPr>
          <p:cNvSpPr>
            <a:spLocks noGrp="1"/>
          </p:cNvSpPr>
          <p:nvPr>
            <p:ph idx="15" hasCustomPrompt="1"/>
          </p:nvPr>
        </p:nvSpPr>
        <p:spPr>
          <a:xfrm>
            <a:off x="457200" y="4023360"/>
            <a:ext cx="11277600" cy="23774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7C685B8F-5F59-EB03-936A-FBE052607DDF}"/>
              </a:ext>
            </a:extLst>
          </p:cNvPr>
          <p:cNvSpPr>
            <a:spLocks noGrp="1"/>
          </p:cNvSpPr>
          <p:nvPr>
            <p:ph type="ftr" sz="quarter" idx="19"/>
          </p:nvPr>
        </p:nvSpPr>
        <p:spPr>
          <a:xfrm>
            <a:off x="126296" y="6583680"/>
            <a:ext cx="182880" cy="182880"/>
          </a:xfrm>
          <a:prstGeom prst="rect">
            <a:avLst/>
          </a:prstGeom>
        </p:spPr>
        <p:txBody>
          <a:bodyPr/>
          <a:lstStyle/>
          <a:p>
            <a:r>
              <a:rPr lang="en-US"/>
              <a:t> </a:t>
            </a:r>
          </a:p>
        </p:txBody>
      </p:sp>
      <p:sp>
        <p:nvSpPr>
          <p:cNvPr id="7" name="Slide Number Placeholder 1">
            <a:extLst>
              <a:ext uri="{FF2B5EF4-FFF2-40B4-BE49-F238E27FC236}">
                <a16:creationId xmlns:a16="http://schemas.microsoft.com/office/drawing/2014/main" id="{6C7AD548-24DE-3A61-7E75-6A3E7D5455C2}"/>
              </a:ext>
            </a:extLst>
          </p:cNvPr>
          <p:cNvSpPr>
            <a:spLocks noGrp="1"/>
          </p:cNvSpPr>
          <p:nvPr>
            <p:ph type="sldNum" sz="quarter" idx="20"/>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FC053A4E-641B-8498-2F6D-F4788CE595D2}"/>
              </a:ext>
            </a:extLst>
          </p:cNvPr>
          <p:cNvSpPr>
            <a:spLocks noGrp="1"/>
          </p:cNvSpPr>
          <p:nvPr>
            <p:ph type="dt" sz="half" idx="21"/>
          </p:nvPr>
        </p:nvSpPr>
        <p:spPr/>
        <p:txBody>
          <a:bodyPr/>
          <a:lstStyle/>
          <a:p>
            <a:endParaRPr lang="en-US"/>
          </a:p>
        </p:txBody>
      </p:sp>
      <p:sp>
        <p:nvSpPr>
          <p:cNvPr id="4" name="Text Placeholder 10">
            <a:extLst>
              <a:ext uri="{FF2B5EF4-FFF2-40B4-BE49-F238E27FC236}">
                <a16:creationId xmlns:a16="http://schemas.microsoft.com/office/drawing/2014/main" id="{E5FD1037-8353-BE9A-46F3-952BB2FE2D4A}"/>
              </a:ext>
            </a:extLst>
          </p:cNvPr>
          <p:cNvSpPr>
            <a:spLocks noGrp="1"/>
          </p:cNvSpPr>
          <p:nvPr>
            <p:ph type="body" sz="quarter" idx="22"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DFF43160-6231-F2B2-D728-1158F4DE5FEF}"/>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484647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0257-Rows-Subtitle-Icons(Ligh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642CF95-955F-43E2-CC7D-EA9C669280FF}"/>
              </a:ext>
            </a:extLst>
          </p:cNvPr>
          <p:cNvSpPr>
            <a:spLocks noGrp="1"/>
          </p:cNvSpPr>
          <p:nvPr>
            <p:ph type="ftr" sz="quarter" idx="23"/>
          </p:nvPr>
        </p:nvSpPr>
        <p:spPr/>
        <p:txBody>
          <a:bodyPr/>
          <a:lstStyle/>
          <a:p>
            <a:r>
              <a:rPr lang="en-US"/>
              <a:t> </a:t>
            </a:r>
          </a:p>
        </p:txBody>
      </p:sp>
      <p:sp>
        <p:nvSpPr>
          <p:cNvPr id="7" name="Slide Number Placeholder 1">
            <a:extLst>
              <a:ext uri="{FF2B5EF4-FFF2-40B4-BE49-F238E27FC236}">
                <a16:creationId xmlns:a16="http://schemas.microsoft.com/office/drawing/2014/main" id="{6E54266F-D021-61FC-16BB-B891D2C00F12}"/>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AC80702E-3BF0-A6C6-47DB-02B98D08B5E1}"/>
              </a:ext>
            </a:extLst>
          </p:cNvPr>
          <p:cNvSpPr>
            <a:spLocks noGrp="1"/>
          </p:cNvSpPr>
          <p:nvPr>
            <p:ph type="dt" sz="half" idx="25"/>
          </p:nvPr>
        </p:nvSpPr>
        <p:spPr/>
        <p:txBody>
          <a:bodyPr/>
          <a:lstStyle/>
          <a:p>
            <a:endParaRPr lang="en-US"/>
          </a:p>
        </p:txBody>
      </p:sp>
      <p:sp>
        <p:nvSpPr>
          <p:cNvPr id="4" name="Text Placeholder 10">
            <a:extLst>
              <a:ext uri="{FF2B5EF4-FFF2-40B4-BE49-F238E27FC236}">
                <a16:creationId xmlns:a16="http://schemas.microsoft.com/office/drawing/2014/main" id="{4B300404-1AE3-2FE7-AF86-D548F74C748F}"/>
              </a:ext>
            </a:extLst>
          </p:cNvPr>
          <p:cNvSpPr>
            <a:spLocks noGrp="1"/>
          </p:cNvSpPr>
          <p:nvPr>
            <p:ph type="body" sz="quarter" idx="26"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087FF170-D858-7B09-9B65-B6D52B92AB73}"/>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B634C0A6-0A02-304B-610C-8AD0D2FE48DE}"/>
              </a:ext>
            </a:extLst>
          </p:cNvPr>
          <p:cNvSpPr>
            <a:spLocks noGrp="1"/>
          </p:cNvSpPr>
          <p:nvPr>
            <p:ph type="body" sz="quarter" idx="27" hasCustomPrompt="1"/>
          </p:nvPr>
        </p:nvSpPr>
        <p:spPr>
          <a:xfrm>
            <a:off x="457200" y="1225550"/>
            <a:ext cx="11277600" cy="603904"/>
          </a:xfrm>
        </p:spPr>
        <p:txBody>
          <a:bodyPr/>
          <a:lstStyle/>
          <a:p>
            <a:pPr lvl="0"/>
            <a:r>
              <a:rPr lang="en-US"/>
              <a:t>Sub Title</a:t>
            </a:r>
          </a:p>
        </p:txBody>
      </p:sp>
      <p:sp>
        <p:nvSpPr>
          <p:cNvPr id="10" name="Content Placeholder 1">
            <a:extLst>
              <a:ext uri="{FF2B5EF4-FFF2-40B4-BE49-F238E27FC236}">
                <a16:creationId xmlns:a16="http://schemas.microsoft.com/office/drawing/2014/main" id="{2181B1BC-3FA4-79A0-4586-5DDF9C9758A7}"/>
              </a:ext>
            </a:extLst>
          </p:cNvPr>
          <p:cNvSpPr>
            <a:spLocks noGrp="1"/>
          </p:cNvSpPr>
          <p:nvPr>
            <p:ph sz="quarter" idx="18" hasCustomPrompt="1"/>
          </p:nvPr>
        </p:nvSpPr>
        <p:spPr>
          <a:xfrm>
            <a:off x="457200" y="1987527"/>
            <a:ext cx="822960" cy="822960"/>
          </a:xfrm>
          <a:prstGeom prst="rect">
            <a:avLst/>
          </a:prstGeom>
        </p:spPr>
        <p:txBody>
          <a:bodyPr>
            <a:noAutofit/>
          </a:bodyPr>
          <a:lstStyle>
            <a:lvl6pPr>
              <a:defRPr>
                <a:latin typeface="+mn-lt"/>
              </a:defRPr>
            </a:lvl6pPr>
          </a:lstStyle>
          <a:p>
            <a:pPr lvl="5"/>
            <a:r>
              <a:rPr lang="en-US"/>
              <a:t>Click to add Content</a:t>
            </a:r>
          </a:p>
        </p:txBody>
      </p:sp>
      <p:sp>
        <p:nvSpPr>
          <p:cNvPr id="12" name="Content Placeholder 2">
            <a:extLst>
              <a:ext uri="{FF2B5EF4-FFF2-40B4-BE49-F238E27FC236}">
                <a16:creationId xmlns:a16="http://schemas.microsoft.com/office/drawing/2014/main" id="{6B31F972-2416-3AE2-A10D-E4DED7FC8358}"/>
              </a:ext>
            </a:extLst>
          </p:cNvPr>
          <p:cNvSpPr>
            <a:spLocks noGrp="1"/>
          </p:cNvSpPr>
          <p:nvPr>
            <p:ph sz="quarter" idx="20" hasCustomPrompt="1"/>
          </p:nvPr>
        </p:nvSpPr>
        <p:spPr>
          <a:xfrm>
            <a:off x="457200" y="4267202"/>
            <a:ext cx="822960" cy="822960"/>
          </a:xfrm>
          <a:prstGeom prst="rect">
            <a:avLst/>
          </a:prstGeom>
        </p:spPr>
        <p:txBody>
          <a:bodyPr>
            <a:noAutofit/>
          </a:bodyPr>
          <a:lstStyle>
            <a:lvl6pPr>
              <a:defRPr>
                <a:latin typeface="+mn-lt"/>
              </a:defRPr>
            </a:lvl6pPr>
          </a:lstStyle>
          <a:p>
            <a:pPr lvl="5"/>
            <a:r>
              <a:rPr lang="en-US"/>
              <a:t>Click to add Content</a:t>
            </a:r>
          </a:p>
        </p:txBody>
      </p:sp>
      <p:sp>
        <p:nvSpPr>
          <p:cNvPr id="14" name="Text Placeholder 1">
            <a:extLst>
              <a:ext uri="{FF2B5EF4-FFF2-40B4-BE49-F238E27FC236}">
                <a16:creationId xmlns:a16="http://schemas.microsoft.com/office/drawing/2014/main" id="{3C9DCEFE-AF1E-6413-5372-0563B9C31BE4}"/>
              </a:ext>
            </a:extLst>
          </p:cNvPr>
          <p:cNvSpPr>
            <a:spLocks noGrp="1"/>
          </p:cNvSpPr>
          <p:nvPr>
            <p:ph idx="1" hasCustomPrompt="1"/>
          </p:nvPr>
        </p:nvSpPr>
        <p:spPr>
          <a:xfrm>
            <a:off x="1409700" y="1981200"/>
            <a:ext cx="10325099" cy="213360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Text Placeholder 2">
            <a:extLst>
              <a:ext uri="{FF2B5EF4-FFF2-40B4-BE49-F238E27FC236}">
                <a16:creationId xmlns:a16="http://schemas.microsoft.com/office/drawing/2014/main" id="{408F43BF-8E28-F8D5-5689-16DA57728775}"/>
              </a:ext>
            </a:extLst>
          </p:cNvPr>
          <p:cNvSpPr>
            <a:spLocks noGrp="1"/>
          </p:cNvSpPr>
          <p:nvPr>
            <p:ph idx="15" hasCustomPrompt="1"/>
          </p:nvPr>
        </p:nvSpPr>
        <p:spPr>
          <a:xfrm>
            <a:off x="1409700" y="4267200"/>
            <a:ext cx="10325100" cy="213360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3614193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0259-Rows-Images(Light)">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0F63B11-0130-A708-7193-10008C33FAD1}"/>
              </a:ext>
            </a:extLst>
          </p:cNvPr>
          <p:cNvSpPr>
            <a:spLocks noGrp="1"/>
          </p:cNvSpPr>
          <p:nvPr>
            <p:ph sz="quarter" idx="18" hasCustomPrompt="1"/>
          </p:nvPr>
        </p:nvSpPr>
        <p:spPr>
          <a:xfrm>
            <a:off x="457200" y="1417318"/>
            <a:ext cx="2705100" cy="2377440"/>
          </a:xfrm>
          <a:prstGeom prst="rect">
            <a:avLst/>
          </a:prstGeom>
        </p:spPr>
        <p:txBody>
          <a:bodyPr>
            <a:noAutofit/>
          </a:bodyPr>
          <a:lstStyle>
            <a:lvl6pPr>
              <a:defRPr>
                <a:latin typeface="+mn-lt"/>
              </a:defRPr>
            </a:lvl6pPr>
          </a:lstStyle>
          <a:p>
            <a:pPr lvl="5"/>
            <a:r>
              <a:rPr lang="en-US"/>
              <a:t>Click to add Content</a:t>
            </a:r>
          </a:p>
        </p:txBody>
      </p:sp>
      <p:sp>
        <p:nvSpPr>
          <p:cNvPr id="13" name="Content Placeholder 2">
            <a:extLst>
              <a:ext uri="{FF2B5EF4-FFF2-40B4-BE49-F238E27FC236}">
                <a16:creationId xmlns:a16="http://schemas.microsoft.com/office/drawing/2014/main" id="{1407E813-53C8-25AB-74C6-A79519AE1712}"/>
              </a:ext>
            </a:extLst>
          </p:cNvPr>
          <p:cNvSpPr>
            <a:spLocks noGrp="1"/>
          </p:cNvSpPr>
          <p:nvPr>
            <p:ph sz="quarter" idx="20" hasCustomPrompt="1"/>
          </p:nvPr>
        </p:nvSpPr>
        <p:spPr>
          <a:xfrm>
            <a:off x="457200" y="4023338"/>
            <a:ext cx="2705100" cy="2377440"/>
          </a:xfrm>
          <a:prstGeom prst="rect">
            <a:avLst/>
          </a:prstGeom>
        </p:spPr>
        <p:txBody>
          <a:bodyPr>
            <a:noAutofit/>
          </a:bodyPr>
          <a:lstStyle>
            <a:lvl6pPr>
              <a:defRPr>
                <a:latin typeface="+mn-lt"/>
              </a:defRPr>
            </a:lvl6pPr>
          </a:lstStyle>
          <a:p>
            <a:pPr lvl="5"/>
            <a:r>
              <a:rPr lang="en-US"/>
              <a:t>Click to add Content</a:t>
            </a:r>
          </a:p>
        </p:txBody>
      </p:sp>
      <p:sp>
        <p:nvSpPr>
          <p:cNvPr id="2" name="Footer Placeholder 1">
            <a:extLst>
              <a:ext uri="{FF2B5EF4-FFF2-40B4-BE49-F238E27FC236}">
                <a16:creationId xmlns:a16="http://schemas.microsoft.com/office/drawing/2014/main" id="{4AC57B89-A1C3-486B-ED19-A67C2D2279F9}"/>
              </a:ext>
            </a:extLst>
          </p:cNvPr>
          <p:cNvSpPr>
            <a:spLocks noGrp="1"/>
          </p:cNvSpPr>
          <p:nvPr>
            <p:ph type="ftr" sz="quarter" idx="23"/>
          </p:nvPr>
        </p:nvSpPr>
        <p:spPr/>
        <p:txBody>
          <a:bodyPr/>
          <a:lstStyle/>
          <a:p>
            <a:r>
              <a:rPr lang="en-US"/>
              <a:t> </a:t>
            </a:r>
          </a:p>
        </p:txBody>
      </p:sp>
      <p:sp>
        <p:nvSpPr>
          <p:cNvPr id="7" name="Slide Number Placeholder 1">
            <a:extLst>
              <a:ext uri="{FF2B5EF4-FFF2-40B4-BE49-F238E27FC236}">
                <a16:creationId xmlns:a16="http://schemas.microsoft.com/office/drawing/2014/main" id="{199C9CAE-D101-C0BF-1E02-FF32E2773355}"/>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E6D0E694-B714-8100-8473-C36E5E7F306A}"/>
              </a:ext>
            </a:extLst>
          </p:cNvPr>
          <p:cNvSpPr>
            <a:spLocks noGrp="1"/>
          </p:cNvSpPr>
          <p:nvPr>
            <p:ph type="dt" sz="half" idx="25"/>
          </p:nvPr>
        </p:nvSpPr>
        <p:spPr/>
        <p:txBody>
          <a:bodyPr/>
          <a:lstStyle/>
          <a:p>
            <a:endParaRPr lang="en-US"/>
          </a:p>
        </p:txBody>
      </p:sp>
      <p:sp>
        <p:nvSpPr>
          <p:cNvPr id="4" name="Text Placeholder 10">
            <a:extLst>
              <a:ext uri="{FF2B5EF4-FFF2-40B4-BE49-F238E27FC236}">
                <a16:creationId xmlns:a16="http://schemas.microsoft.com/office/drawing/2014/main" id="{3E471D5F-BA3A-053C-D39A-C433A8624371}"/>
              </a:ext>
            </a:extLst>
          </p:cNvPr>
          <p:cNvSpPr>
            <a:spLocks noGrp="1"/>
          </p:cNvSpPr>
          <p:nvPr>
            <p:ph type="body" sz="quarter" idx="26"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D8C380AA-0A7E-7E87-53E6-10E6873721D0}"/>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0" name="Text Placeholder 1">
            <a:extLst>
              <a:ext uri="{FF2B5EF4-FFF2-40B4-BE49-F238E27FC236}">
                <a16:creationId xmlns:a16="http://schemas.microsoft.com/office/drawing/2014/main" id="{AE3E4D5C-4CA1-0A18-0765-3173FBE1CCB4}"/>
              </a:ext>
            </a:extLst>
          </p:cNvPr>
          <p:cNvSpPr>
            <a:spLocks noGrp="1"/>
          </p:cNvSpPr>
          <p:nvPr>
            <p:ph idx="1" hasCustomPrompt="1"/>
          </p:nvPr>
        </p:nvSpPr>
        <p:spPr>
          <a:xfrm>
            <a:off x="3314699" y="1417343"/>
            <a:ext cx="8420100" cy="23774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2" name="Text Placeholder 2">
            <a:extLst>
              <a:ext uri="{FF2B5EF4-FFF2-40B4-BE49-F238E27FC236}">
                <a16:creationId xmlns:a16="http://schemas.microsoft.com/office/drawing/2014/main" id="{E79F95F9-EFD4-9ACF-8FB2-3326228B0C1C}"/>
              </a:ext>
            </a:extLst>
          </p:cNvPr>
          <p:cNvSpPr>
            <a:spLocks noGrp="1"/>
          </p:cNvSpPr>
          <p:nvPr>
            <p:ph idx="15" hasCustomPrompt="1"/>
          </p:nvPr>
        </p:nvSpPr>
        <p:spPr>
          <a:xfrm>
            <a:off x="3314700" y="4023360"/>
            <a:ext cx="8420100" cy="23774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4200918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0261-Rows-Subtitle-Images(Ligh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88D3116-539E-5970-BD2D-660B696CC7D6}"/>
              </a:ext>
            </a:extLst>
          </p:cNvPr>
          <p:cNvSpPr>
            <a:spLocks noGrp="1"/>
          </p:cNvSpPr>
          <p:nvPr>
            <p:ph type="ftr" sz="quarter" idx="23"/>
          </p:nvPr>
        </p:nvSpPr>
        <p:spPr/>
        <p:txBody>
          <a:bodyPr/>
          <a:lstStyle/>
          <a:p>
            <a:r>
              <a:rPr lang="en-US"/>
              <a:t> </a:t>
            </a:r>
          </a:p>
        </p:txBody>
      </p:sp>
      <p:sp>
        <p:nvSpPr>
          <p:cNvPr id="7" name="Slide Number Placeholder 1">
            <a:extLst>
              <a:ext uri="{FF2B5EF4-FFF2-40B4-BE49-F238E27FC236}">
                <a16:creationId xmlns:a16="http://schemas.microsoft.com/office/drawing/2014/main" id="{02CA9E94-DEA6-1E86-8C19-3DDCD77E35FB}"/>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09410EBD-65DA-992F-AF8A-558027C2FD88}"/>
              </a:ext>
            </a:extLst>
          </p:cNvPr>
          <p:cNvSpPr>
            <a:spLocks noGrp="1"/>
          </p:cNvSpPr>
          <p:nvPr>
            <p:ph type="dt" sz="half" idx="25"/>
          </p:nvPr>
        </p:nvSpPr>
        <p:spPr/>
        <p:txBody>
          <a:bodyPr/>
          <a:lstStyle/>
          <a:p>
            <a:endParaRPr lang="en-US"/>
          </a:p>
        </p:txBody>
      </p:sp>
      <p:sp>
        <p:nvSpPr>
          <p:cNvPr id="4" name="Text Placeholder 10">
            <a:extLst>
              <a:ext uri="{FF2B5EF4-FFF2-40B4-BE49-F238E27FC236}">
                <a16:creationId xmlns:a16="http://schemas.microsoft.com/office/drawing/2014/main" id="{E6ED0813-BF57-412A-02CA-FB217F6584E9}"/>
              </a:ext>
            </a:extLst>
          </p:cNvPr>
          <p:cNvSpPr>
            <a:spLocks noGrp="1"/>
          </p:cNvSpPr>
          <p:nvPr>
            <p:ph type="body" sz="quarter" idx="26"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9E9ED664-834D-DFEF-3069-CEEE06161517}"/>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49058093-9A51-F8C3-8FD3-45A797A96CD2}"/>
              </a:ext>
            </a:extLst>
          </p:cNvPr>
          <p:cNvSpPr>
            <a:spLocks noGrp="1"/>
          </p:cNvSpPr>
          <p:nvPr>
            <p:ph type="body" sz="quarter" idx="27" hasCustomPrompt="1"/>
          </p:nvPr>
        </p:nvSpPr>
        <p:spPr>
          <a:xfrm>
            <a:off x="457201" y="1225550"/>
            <a:ext cx="11277599" cy="603904"/>
          </a:xfrm>
        </p:spPr>
        <p:txBody>
          <a:bodyPr/>
          <a:lstStyle/>
          <a:p>
            <a:pPr lvl="0"/>
            <a:r>
              <a:rPr lang="en-US"/>
              <a:t>Sub Title</a:t>
            </a:r>
          </a:p>
        </p:txBody>
      </p:sp>
      <p:sp>
        <p:nvSpPr>
          <p:cNvPr id="10" name="Content Placeholder 1">
            <a:extLst>
              <a:ext uri="{FF2B5EF4-FFF2-40B4-BE49-F238E27FC236}">
                <a16:creationId xmlns:a16="http://schemas.microsoft.com/office/drawing/2014/main" id="{FA903120-A859-67DC-8C79-A5153504FF03}"/>
              </a:ext>
            </a:extLst>
          </p:cNvPr>
          <p:cNvSpPr>
            <a:spLocks noGrp="1"/>
          </p:cNvSpPr>
          <p:nvPr>
            <p:ph sz="quarter" idx="18" hasCustomPrompt="1"/>
          </p:nvPr>
        </p:nvSpPr>
        <p:spPr>
          <a:xfrm>
            <a:off x="457200" y="1981175"/>
            <a:ext cx="2705100" cy="2133600"/>
          </a:xfrm>
          <a:prstGeom prst="rect">
            <a:avLst/>
          </a:prstGeom>
        </p:spPr>
        <p:txBody>
          <a:bodyPr>
            <a:noAutofit/>
          </a:bodyPr>
          <a:lstStyle>
            <a:lvl6pPr>
              <a:defRPr>
                <a:latin typeface="+mn-lt"/>
              </a:defRPr>
            </a:lvl6pPr>
          </a:lstStyle>
          <a:p>
            <a:pPr lvl="5"/>
            <a:r>
              <a:rPr lang="en-US"/>
              <a:t>Click to add Content</a:t>
            </a:r>
          </a:p>
        </p:txBody>
      </p:sp>
      <p:sp>
        <p:nvSpPr>
          <p:cNvPr id="12" name="Content Placeholder 2">
            <a:extLst>
              <a:ext uri="{FF2B5EF4-FFF2-40B4-BE49-F238E27FC236}">
                <a16:creationId xmlns:a16="http://schemas.microsoft.com/office/drawing/2014/main" id="{4D489654-6243-8F1C-E668-F3322A05BBD3}"/>
              </a:ext>
            </a:extLst>
          </p:cNvPr>
          <p:cNvSpPr>
            <a:spLocks noGrp="1"/>
          </p:cNvSpPr>
          <p:nvPr>
            <p:ph sz="quarter" idx="20" hasCustomPrompt="1"/>
          </p:nvPr>
        </p:nvSpPr>
        <p:spPr>
          <a:xfrm>
            <a:off x="457200" y="4267200"/>
            <a:ext cx="2705100" cy="2133578"/>
          </a:xfrm>
          <a:prstGeom prst="rect">
            <a:avLst/>
          </a:prstGeom>
        </p:spPr>
        <p:txBody>
          <a:bodyPr>
            <a:noAutofit/>
          </a:bodyPr>
          <a:lstStyle>
            <a:lvl6pPr>
              <a:defRPr>
                <a:latin typeface="+mn-lt"/>
              </a:defRPr>
            </a:lvl6pPr>
          </a:lstStyle>
          <a:p>
            <a:pPr lvl="5"/>
            <a:r>
              <a:rPr lang="en-US"/>
              <a:t>Click to add Content</a:t>
            </a:r>
          </a:p>
        </p:txBody>
      </p:sp>
      <p:sp>
        <p:nvSpPr>
          <p:cNvPr id="14" name="Text Placeholder 1">
            <a:extLst>
              <a:ext uri="{FF2B5EF4-FFF2-40B4-BE49-F238E27FC236}">
                <a16:creationId xmlns:a16="http://schemas.microsoft.com/office/drawing/2014/main" id="{8375511E-AC1A-1CBD-6738-F36949306997}"/>
              </a:ext>
            </a:extLst>
          </p:cNvPr>
          <p:cNvSpPr>
            <a:spLocks noGrp="1"/>
          </p:cNvSpPr>
          <p:nvPr>
            <p:ph idx="1" hasCustomPrompt="1"/>
          </p:nvPr>
        </p:nvSpPr>
        <p:spPr>
          <a:xfrm>
            <a:off x="3314699" y="1981200"/>
            <a:ext cx="8420100" cy="213360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Text Placeholder 2">
            <a:extLst>
              <a:ext uri="{FF2B5EF4-FFF2-40B4-BE49-F238E27FC236}">
                <a16:creationId xmlns:a16="http://schemas.microsoft.com/office/drawing/2014/main" id="{0CF2DC65-050E-4D8B-32C3-20A538A89028}"/>
              </a:ext>
            </a:extLst>
          </p:cNvPr>
          <p:cNvSpPr>
            <a:spLocks noGrp="1"/>
          </p:cNvSpPr>
          <p:nvPr>
            <p:ph idx="15" hasCustomPrompt="1"/>
          </p:nvPr>
        </p:nvSpPr>
        <p:spPr>
          <a:xfrm>
            <a:off x="3314700" y="4267222"/>
            <a:ext cx="8420100" cy="2133578"/>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2936781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0263-Rows-Three(Light)">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2" y="1417342"/>
            <a:ext cx="11277600" cy="14630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1" name="Text Placeholder 2">
            <a:extLst>
              <a:ext uri="{FF2B5EF4-FFF2-40B4-BE49-F238E27FC236}">
                <a16:creationId xmlns:a16="http://schemas.microsoft.com/office/drawing/2014/main" id="{8153C25B-B584-B7B8-3194-875BD92532C5}"/>
              </a:ext>
            </a:extLst>
          </p:cNvPr>
          <p:cNvSpPr>
            <a:spLocks noGrp="1"/>
          </p:cNvSpPr>
          <p:nvPr>
            <p:ph idx="15" hasCustomPrompt="1"/>
          </p:nvPr>
        </p:nvSpPr>
        <p:spPr>
          <a:xfrm>
            <a:off x="457200" y="3063244"/>
            <a:ext cx="11277604" cy="14630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Text Placeholder 3">
            <a:extLst>
              <a:ext uri="{FF2B5EF4-FFF2-40B4-BE49-F238E27FC236}">
                <a16:creationId xmlns:a16="http://schemas.microsoft.com/office/drawing/2014/main" id="{E2A2EDD2-67C9-2DB0-0FBA-72CB9B9076AB}"/>
              </a:ext>
            </a:extLst>
          </p:cNvPr>
          <p:cNvSpPr>
            <a:spLocks noGrp="1"/>
          </p:cNvSpPr>
          <p:nvPr>
            <p:ph idx="19" hasCustomPrompt="1"/>
          </p:nvPr>
        </p:nvSpPr>
        <p:spPr>
          <a:xfrm>
            <a:off x="457200" y="4709146"/>
            <a:ext cx="11277604" cy="14630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Footer Placeholder 1">
            <a:extLst>
              <a:ext uri="{FF2B5EF4-FFF2-40B4-BE49-F238E27FC236}">
                <a16:creationId xmlns:a16="http://schemas.microsoft.com/office/drawing/2014/main" id="{4FE7CFBE-9111-7322-A6AC-9221322D7DA5}"/>
              </a:ext>
            </a:extLst>
          </p:cNvPr>
          <p:cNvSpPr>
            <a:spLocks noGrp="1"/>
          </p:cNvSpPr>
          <p:nvPr>
            <p:ph type="ftr" sz="quarter" idx="20"/>
          </p:nvPr>
        </p:nvSpPr>
        <p:spPr/>
        <p:txBody>
          <a:bodyPr/>
          <a:lstStyle/>
          <a:p>
            <a:r>
              <a:rPr lang="en-US"/>
              <a:t> </a:t>
            </a:r>
          </a:p>
        </p:txBody>
      </p:sp>
      <p:sp>
        <p:nvSpPr>
          <p:cNvPr id="8" name="Slide Number Placeholder 1">
            <a:extLst>
              <a:ext uri="{FF2B5EF4-FFF2-40B4-BE49-F238E27FC236}">
                <a16:creationId xmlns:a16="http://schemas.microsoft.com/office/drawing/2014/main" id="{61484B13-B70C-E206-0CC3-A7403A9C1AF9}"/>
              </a:ext>
            </a:extLst>
          </p:cNvPr>
          <p:cNvSpPr>
            <a:spLocks noGrp="1"/>
          </p:cNvSpPr>
          <p:nvPr>
            <p:ph type="sldNum" sz="quarter" idx="21"/>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1F49E3D0-6C3B-4562-3687-D4D767C4CF23}"/>
              </a:ext>
            </a:extLst>
          </p:cNvPr>
          <p:cNvSpPr>
            <a:spLocks noGrp="1"/>
          </p:cNvSpPr>
          <p:nvPr>
            <p:ph type="dt" sz="half" idx="22"/>
          </p:nvPr>
        </p:nvSpPr>
        <p:spPr/>
        <p:txBody>
          <a:bodyPr/>
          <a:lstStyle/>
          <a:p>
            <a:endParaRPr lang="en-US"/>
          </a:p>
        </p:txBody>
      </p:sp>
      <p:sp>
        <p:nvSpPr>
          <p:cNvPr id="10" name="Text Placeholder 10">
            <a:extLst>
              <a:ext uri="{FF2B5EF4-FFF2-40B4-BE49-F238E27FC236}">
                <a16:creationId xmlns:a16="http://schemas.microsoft.com/office/drawing/2014/main" id="{A52E82AB-77A1-6E61-96E1-82D71EC269B2}"/>
              </a:ext>
            </a:extLst>
          </p:cNvPr>
          <p:cNvSpPr>
            <a:spLocks noGrp="1"/>
          </p:cNvSpPr>
          <p:nvPr>
            <p:ph type="body" sz="quarter" idx="23"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2" name="Title 1">
            <a:extLst>
              <a:ext uri="{FF2B5EF4-FFF2-40B4-BE49-F238E27FC236}">
                <a16:creationId xmlns:a16="http://schemas.microsoft.com/office/drawing/2014/main" id="{76484FBF-EBC9-7CC5-8BBF-D5519EAECC7B}"/>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2009923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0265-Rows-Three-Subtitle(Light)">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427DDC-4B13-7A15-E3F6-E4BCF50FEA80}"/>
              </a:ext>
            </a:extLst>
          </p:cNvPr>
          <p:cNvSpPr>
            <a:spLocks noGrp="1"/>
          </p:cNvSpPr>
          <p:nvPr>
            <p:ph idx="1" hasCustomPrompt="1"/>
          </p:nvPr>
        </p:nvSpPr>
        <p:spPr>
          <a:xfrm>
            <a:off x="457200" y="1984248"/>
            <a:ext cx="11277600" cy="128016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2">
            <a:extLst>
              <a:ext uri="{FF2B5EF4-FFF2-40B4-BE49-F238E27FC236}">
                <a16:creationId xmlns:a16="http://schemas.microsoft.com/office/drawing/2014/main" id="{1852A38D-88EF-6D4B-2321-4B4262EAFA0F}"/>
              </a:ext>
            </a:extLst>
          </p:cNvPr>
          <p:cNvSpPr>
            <a:spLocks noGrp="1"/>
          </p:cNvSpPr>
          <p:nvPr>
            <p:ph idx="15" hasCustomPrompt="1"/>
          </p:nvPr>
        </p:nvSpPr>
        <p:spPr>
          <a:xfrm>
            <a:off x="457200" y="3429000"/>
            <a:ext cx="11277604" cy="128016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8" name="Text Placeholder 3">
            <a:extLst>
              <a:ext uri="{FF2B5EF4-FFF2-40B4-BE49-F238E27FC236}">
                <a16:creationId xmlns:a16="http://schemas.microsoft.com/office/drawing/2014/main" id="{C14E8069-FB14-A11A-0A6A-AA1CF4D832E8}"/>
              </a:ext>
            </a:extLst>
          </p:cNvPr>
          <p:cNvSpPr>
            <a:spLocks noGrp="1"/>
          </p:cNvSpPr>
          <p:nvPr>
            <p:ph idx="19" hasCustomPrompt="1"/>
          </p:nvPr>
        </p:nvSpPr>
        <p:spPr>
          <a:xfrm>
            <a:off x="457200" y="4883150"/>
            <a:ext cx="11277604" cy="128016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6" name="Footer Placeholder 1">
            <a:extLst>
              <a:ext uri="{FF2B5EF4-FFF2-40B4-BE49-F238E27FC236}">
                <a16:creationId xmlns:a16="http://schemas.microsoft.com/office/drawing/2014/main" id="{5E43DAC7-51D0-7649-94BE-AD58951D9ED8}"/>
              </a:ext>
            </a:extLst>
          </p:cNvPr>
          <p:cNvSpPr>
            <a:spLocks noGrp="1"/>
          </p:cNvSpPr>
          <p:nvPr>
            <p:ph type="ftr" sz="quarter" idx="20"/>
          </p:nvPr>
        </p:nvSpPr>
        <p:spPr/>
        <p:txBody>
          <a:bodyPr/>
          <a:lstStyle/>
          <a:p>
            <a:r>
              <a:rPr lang="en-US"/>
              <a:t> </a:t>
            </a:r>
          </a:p>
        </p:txBody>
      </p:sp>
      <p:sp>
        <p:nvSpPr>
          <p:cNvPr id="11" name="Slide Number Placeholder 1">
            <a:extLst>
              <a:ext uri="{FF2B5EF4-FFF2-40B4-BE49-F238E27FC236}">
                <a16:creationId xmlns:a16="http://schemas.microsoft.com/office/drawing/2014/main" id="{0EC831A0-59CB-9B89-D4E4-681552A73667}"/>
              </a:ext>
            </a:extLst>
          </p:cNvPr>
          <p:cNvSpPr>
            <a:spLocks noGrp="1"/>
          </p:cNvSpPr>
          <p:nvPr>
            <p:ph type="sldNum" sz="quarter" idx="21"/>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3BB4C156-C272-20F5-839A-A01C33F4D6DA}"/>
              </a:ext>
            </a:extLst>
          </p:cNvPr>
          <p:cNvSpPr>
            <a:spLocks noGrp="1"/>
          </p:cNvSpPr>
          <p:nvPr>
            <p:ph type="dt" sz="half" idx="22"/>
          </p:nvPr>
        </p:nvSpPr>
        <p:spPr/>
        <p:txBody>
          <a:bodyPr/>
          <a:lstStyle/>
          <a:p>
            <a:endParaRPr lang="en-US"/>
          </a:p>
        </p:txBody>
      </p:sp>
      <p:sp>
        <p:nvSpPr>
          <p:cNvPr id="4" name="Text Placeholder 10">
            <a:extLst>
              <a:ext uri="{FF2B5EF4-FFF2-40B4-BE49-F238E27FC236}">
                <a16:creationId xmlns:a16="http://schemas.microsoft.com/office/drawing/2014/main" id="{0073367E-1127-17CD-159C-E6513F476D9B}"/>
              </a:ext>
            </a:extLst>
          </p:cNvPr>
          <p:cNvSpPr>
            <a:spLocks noGrp="1"/>
          </p:cNvSpPr>
          <p:nvPr>
            <p:ph type="body" sz="quarter" idx="23"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5E97B20F-AAFF-49FD-9E6A-BF2D2C71C1F7}"/>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2" name="Text Placeholder 9">
            <a:extLst>
              <a:ext uri="{FF2B5EF4-FFF2-40B4-BE49-F238E27FC236}">
                <a16:creationId xmlns:a16="http://schemas.microsoft.com/office/drawing/2014/main" id="{5EBC73DD-1CDF-BD30-6536-BACABE8B936D}"/>
              </a:ext>
            </a:extLst>
          </p:cNvPr>
          <p:cNvSpPr>
            <a:spLocks noGrp="1"/>
          </p:cNvSpPr>
          <p:nvPr>
            <p:ph type="body" sz="quarter" idx="24" hasCustomPrompt="1"/>
          </p:nvPr>
        </p:nvSpPr>
        <p:spPr>
          <a:xfrm>
            <a:off x="457201" y="1225550"/>
            <a:ext cx="11277599" cy="603904"/>
          </a:xfrm>
        </p:spPr>
        <p:txBody>
          <a:bodyPr/>
          <a:lstStyle/>
          <a:p>
            <a:pPr lvl="0"/>
            <a:r>
              <a:rPr lang="en-US"/>
              <a:t>Sub Title</a:t>
            </a:r>
          </a:p>
        </p:txBody>
      </p:sp>
    </p:spTree>
    <p:extLst>
      <p:ext uri="{BB962C8B-B14F-4D97-AF65-F5344CB8AC3E}">
        <p14:creationId xmlns:p14="http://schemas.microsoft.com/office/powerpoint/2010/main" val="815109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0267-Rows-Three-Icons(Light)">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0F63B11-0130-A708-7193-10008C33FAD1}"/>
              </a:ext>
            </a:extLst>
          </p:cNvPr>
          <p:cNvSpPr>
            <a:spLocks noGrp="1"/>
          </p:cNvSpPr>
          <p:nvPr>
            <p:ph sz="quarter" idx="18" hasCustomPrompt="1"/>
          </p:nvPr>
        </p:nvSpPr>
        <p:spPr>
          <a:xfrm>
            <a:off x="457200" y="1417292"/>
            <a:ext cx="822960" cy="822960"/>
          </a:xfrm>
          <a:prstGeom prst="rect">
            <a:avLst/>
          </a:prstGeom>
        </p:spPr>
        <p:txBody>
          <a:bodyPr>
            <a:noAutofit/>
          </a:bodyPr>
          <a:lstStyle>
            <a:lvl6pPr>
              <a:defRPr>
                <a:latin typeface="+mn-lt"/>
              </a:defRPr>
            </a:lvl6pPr>
          </a:lstStyle>
          <a:p>
            <a:pPr lvl="5"/>
            <a:r>
              <a:rPr lang="en-US"/>
              <a:t>Click to add Content</a:t>
            </a:r>
          </a:p>
        </p:txBody>
      </p:sp>
      <p:sp>
        <p:nvSpPr>
          <p:cNvPr id="10" name="Text Placeholder 1">
            <a:extLst>
              <a:ext uri="{FF2B5EF4-FFF2-40B4-BE49-F238E27FC236}">
                <a16:creationId xmlns:a16="http://schemas.microsoft.com/office/drawing/2014/main" id="{657D0444-6602-0E5A-51E3-2AFE32BF013A}"/>
              </a:ext>
            </a:extLst>
          </p:cNvPr>
          <p:cNvSpPr>
            <a:spLocks noGrp="1"/>
          </p:cNvSpPr>
          <p:nvPr>
            <p:ph idx="1" hasCustomPrompt="1"/>
          </p:nvPr>
        </p:nvSpPr>
        <p:spPr>
          <a:xfrm>
            <a:off x="1409702" y="1417342"/>
            <a:ext cx="10325098" cy="14630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Content Placeholder 2">
            <a:extLst>
              <a:ext uri="{FF2B5EF4-FFF2-40B4-BE49-F238E27FC236}">
                <a16:creationId xmlns:a16="http://schemas.microsoft.com/office/drawing/2014/main" id="{1407E813-53C8-25AB-74C6-A79519AE1712}"/>
              </a:ext>
            </a:extLst>
          </p:cNvPr>
          <p:cNvSpPr>
            <a:spLocks noGrp="1"/>
          </p:cNvSpPr>
          <p:nvPr>
            <p:ph sz="quarter" idx="20" hasCustomPrompt="1"/>
          </p:nvPr>
        </p:nvSpPr>
        <p:spPr>
          <a:xfrm>
            <a:off x="457200" y="3063244"/>
            <a:ext cx="822960" cy="822960"/>
          </a:xfrm>
          <a:prstGeom prst="rect">
            <a:avLst/>
          </a:prstGeom>
        </p:spPr>
        <p:txBody>
          <a:bodyPr>
            <a:noAutofit/>
          </a:bodyPr>
          <a:lstStyle>
            <a:lvl6pPr>
              <a:defRPr>
                <a:latin typeface="+mn-lt"/>
              </a:defRPr>
            </a:lvl6pPr>
          </a:lstStyle>
          <a:p>
            <a:pPr lvl="5"/>
            <a:r>
              <a:rPr lang="en-US"/>
              <a:t>Click to add Content</a:t>
            </a:r>
          </a:p>
        </p:txBody>
      </p:sp>
      <p:sp>
        <p:nvSpPr>
          <p:cNvPr id="12" name="Text Placeholder 2">
            <a:extLst>
              <a:ext uri="{FF2B5EF4-FFF2-40B4-BE49-F238E27FC236}">
                <a16:creationId xmlns:a16="http://schemas.microsoft.com/office/drawing/2014/main" id="{6B1E10EE-9D9F-28A6-B5B3-BEA214DC4E98}"/>
              </a:ext>
            </a:extLst>
          </p:cNvPr>
          <p:cNvSpPr>
            <a:spLocks noGrp="1"/>
          </p:cNvSpPr>
          <p:nvPr>
            <p:ph idx="15" hasCustomPrompt="1"/>
          </p:nvPr>
        </p:nvSpPr>
        <p:spPr>
          <a:xfrm>
            <a:off x="1409700" y="3063244"/>
            <a:ext cx="10325102" cy="14630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Content Placeholder 3">
            <a:extLst>
              <a:ext uri="{FF2B5EF4-FFF2-40B4-BE49-F238E27FC236}">
                <a16:creationId xmlns:a16="http://schemas.microsoft.com/office/drawing/2014/main" id="{18F01DC9-DC4D-3C49-F6C2-B0EB62F9BE88}"/>
              </a:ext>
            </a:extLst>
          </p:cNvPr>
          <p:cNvSpPr>
            <a:spLocks noGrp="1"/>
          </p:cNvSpPr>
          <p:nvPr>
            <p:ph sz="quarter" idx="23" hasCustomPrompt="1"/>
          </p:nvPr>
        </p:nvSpPr>
        <p:spPr>
          <a:xfrm>
            <a:off x="457200" y="4709146"/>
            <a:ext cx="822960" cy="822960"/>
          </a:xfrm>
          <a:prstGeom prst="rect">
            <a:avLst/>
          </a:prstGeom>
        </p:spPr>
        <p:txBody>
          <a:bodyPr>
            <a:noAutofit/>
          </a:bodyPr>
          <a:lstStyle>
            <a:lvl6pPr>
              <a:defRPr>
                <a:latin typeface="+mn-lt"/>
              </a:defRPr>
            </a:lvl6pPr>
          </a:lstStyle>
          <a:p>
            <a:pPr lvl="5"/>
            <a:r>
              <a:rPr lang="en-US"/>
              <a:t>Click to add Content</a:t>
            </a:r>
          </a:p>
        </p:txBody>
      </p:sp>
      <p:sp>
        <p:nvSpPr>
          <p:cNvPr id="14" name="Text Placeholder 3">
            <a:extLst>
              <a:ext uri="{FF2B5EF4-FFF2-40B4-BE49-F238E27FC236}">
                <a16:creationId xmlns:a16="http://schemas.microsoft.com/office/drawing/2014/main" id="{F1E47EB5-9343-F881-B47F-092E46A662D0}"/>
              </a:ext>
            </a:extLst>
          </p:cNvPr>
          <p:cNvSpPr>
            <a:spLocks noGrp="1"/>
          </p:cNvSpPr>
          <p:nvPr>
            <p:ph idx="19" hasCustomPrompt="1"/>
          </p:nvPr>
        </p:nvSpPr>
        <p:spPr>
          <a:xfrm>
            <a:off x="1409702" y="4709146"/>
            <a:ext cx="10325102" cy="14630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9D1A66B3-0C02-3315-4595-A450BE5B5C1E}"/>
              </a:ext>
            </a:extLst>
          </p:cNvPr>
          <p:cNvSpPr>
            <a:spLocks noGrp="1"/>
          </p:cNvSpPr>
          <p:nvPr>
            <p:ph type="ftr" sz="quarter" idx="24"/>
          </p:nvPr>
        </p:nvSpPr>
        <p:spPr/>
        <p:txBody>
          <a:bodyPr/>
          <a:lstStyle/>
          <a:p>
            <a:r>
              <a:rPr lang="en-US"/>
              <a:t> </a:t>
            </a:r>
          </a:p>
        </p:txBody>
      </p:sp>
      <p:sp>
        <p:nvSpPr>
          <p:cNvPr id="6" name="Slide Number Placeholder 1">
            <a:extLst>
              <a:ext uri="{FF2B5EF4-FFF2-40B4-BE49-F238E27FC236}">
                <a16:creationId xmlns:a16="http://schemas.microsoft.com/office/drawing/2014/main" id="{27A63FD5-C916-3A06-C150-4560EE757FC1}"/>
              </a:ext>
            </a:extLst>
          </p:cNvPr>
          <p:cNvSpPr>
            <a:spLocks noGrp="1"/>
          </p:cNvSpPr>
          <p:nvPr>
            <p:ph type="sldNum" sz="quarter" idx="25"/>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0307CB94-6E4B-DEFC-5C4E-78DF5137A974}"/>
              </a:ext>
            </a:extLst>
          </p:cNvPr>
          <p:cNvSpPr>
            <a:spLocks noGrp="1"/>
          </p:cNvSpPr>
          <p:nvPr>
            <p:ph type="dt" sz="half" idx="26"/>
          </p:nvPr>
        </p:nvSpPr>
        <p:spPr/>
        <p:txBody>
          <a:bodyPr/>
          <a:lstStyle/>
          <a:p>
            <a:endParaRPr lang="en-US"/>
          </a:p>
        </p:txBody>
      </p:sp>
      <p:sp>
        <p:nvSpPr>
          <p:cNvPr id="4" name="Text Placeholder 10">
            <a:extLst>
              <a:ext uri="{FF2B5EF4-FFF2-40B4-BE49-F238E27FC236}">
                <a16:creationId xmlns:a16="http://schemas.microsoft.com/office/drawing/2014/main" id="{7A5A9972-09D4-22D3-169D-641A58C0E8B9}"/>
              </a:ext>
            </a:extLst>
          </p:cNvPr>
          <p:cNvSpPr>
            <a:spLocks noGrp="1"/>
          </p:cNvSpPr>
          <p:nvPr>
            <p:ph type="body" sz="quarter" idx="27"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7F48AAFB-FE7D-7061-4BFE-755AC1A4F1BE}"/>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1817748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0269-Rows-Three-Subtitle-Icons(Light)">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0F63B11-0130-A708-7193-10008C33FAD1}"/>
              </a:ext>
            </a:extLst>
          </p:cNvPr>
          <p:cNvSpPr>
            <a:spLocks noGrp="1"/>
          </p:cNvSpPr>
          <p:nvPr>
            <p:ph sz="quarter" idx="18" hasCustomPrompt="1"/>
          </p:nvPr>
        </p:nvSpPr>
        <p:spPr>
          <a:xfrm>
            <a:off x="457200" y="1985007"/>
            <a:ext cx="822960" cy="822960"/>
          </a:xfrm>
          <a:prstGeom prst="rect">
            <a:avLst/>
          </a:prstGeom>
        </p:spPr>
        <p:txBody>
          <a:bodyPr>
            <a:noAutofit/>
          </a:bodyPr>
          <a:lstStyle>
            <a:lvl6pPr>
              <a:defRPr>
                <a:latin typeface="+mn-lt"/>
              </a:defRPr>
            </a:lvl6pPr>
          </a:lstStyle>
          <a:p>
            <a:pPr lvl="5"/>
            <a:r>
              <a:rPr lang="en-US"/>
              <a:t>Click to add Content</a:t>
            </a:r>
          </a:p>
        </p:txBody>
      </p:sp>
      <p:sp>
        <p:nvSpPr>
          <p:cNvPr id="2" name="Text Placeholder 1">
            <a:extLst>
              <a:ext uri="{FF2B5EF4-FFF2-40B4-BE49-F238E27FC236}">
                <a16:creationId xmlns:a16="http://schemas.microsoft.com/office/drawing/2014/main" id="{6AD16149-4A5A-06A9-84ED-496824EF2861}"/>
              </a:ext>
            </a:extLst>
          </p:cNvPr>
          <p:cNvSpPr>
            <a:spLocks noGrp="1"/>
          </p:cNvSpPr>
          <p:nvPr>
            <p:ph idx="1" hasCustomPrompt="1"/>
          </p:nvPr>
        </p:nvSpPr>
        <p:spPr>
          <a:xfrm>
            <a:off x="1409700" y="1981200"/>
            <a:ext cx="10241168" cy="128016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Content Placeholder 2">
            <a:extLst>
              <a:ext uri="{FF2B5EF4-FFF2-40B4-BE49-F238E27FC236}">
                <a16:creationId xmlns:a16="http://schemas.microsoft.com/office/drawing/2014/main" id="{1407E813-53C8-25AB-74C6-A79519AE1712}"/>
              </a:ext>
            </a:extLst>
          </p:cNvPr>
          <p:cNvSpPr>
            <a:spLocks noGrp="1"/>
          </p:cNvSpPr>
          <p:nvPr>
            <p:ph sz="quarter" idx="20" hasCustomPrompt="1"/>
          </p:nvPr>
        </p:nvSpPr>
        <p:spPr>
          <a:xfrm>
            <a:off x="457200" y="3429000"/>
            <a:ext cx="822960" cy="822960"/>
          </a:xfrm>
          <a:prstGeom prst="rect">
            <a:avLst/>
          </a:prstGeom>
        </p:spPr>
        <p:txBody>
          <a:bodyPr>
            <a:noAutofit/>
          </a:bodyPr>
          <a:lstStyle>
            <a:lvl6pPr>
              <a:defRPr>
                <a:latin typeface="+mn-lt"/>
              </a:defRPr>
            </a:lvl6pPr>
          </a:lstStyle>
          <a:p>
            <a:pPr lvl="5"/>
            <a:r>
              <a:rPr lang="en-US"/>
              <a:t>Click to add Content</a:t>
            </a:r>
          </a:p>
        </p:txBody>
      </p:sp>
      <p:sp>
        <p:nvSpPr>
          <p:cNvPr id="7" name="Text Placeholder 2">
            <a:extLst>
              <a:ext uri="{FF2B5EF4-FFF2-40B4-BE49-F238E27FC236}">
                <a16:creationId xmlns:a16="http://schemas.microsoft.com/office/drawing/2014/main" id="{8E4C9DE9-D5F7-772A-649E-9E4C9AA7144E}"/>
              </a:ext>
            </a:extLst>
          </p:cNvPr>
          <p:cNvSpPr>
            <a:spLocks noGrp="1"/>
          </p:cNvSpPr>
          <p:nvPr>
            <p:ph idx="15" hasCustomPrompt="1"/>
          </p:nvPr>
        </p:nvSpPr>
        <p:spPr>
          <a:xfrm>
            <a:off x="1409700" y="3435343"/>
            <a:ext cx="10241172" cy="128016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Content Placeholder 3">
            <a:extLst>
              <a:ext uri="{FF2B5EF4-FFF2-40B4-BE49-F238E27FC236}">
                <a16:creationId xmlns:a16="http://schemas.microsoft.com/office/drawing/2014/main" id="{0C8EDC5E-1B38-F30C-47C8-6AD6B2593055}"/>
              </a:ext>
            </a:extLst>
          </p:cNvPr>
          <p:cNvSpPr>
            <a:spLocks noGrp="1"/>
          </p:cNvSpPr>
          <p:nvPr>
            <p:ph sz="quarter" idx="23" hasCustomPrompt="1"/>
          </p:nvPr>
        </p:nvSpPr>
        <p:spPr>
          <a:xfrm>
            <a:off x="457200" y="4885674"/>
            <a:ext cx="822960" cy="822960"/>
          </a:xfrm>
          <a:prstGeom prst="rect">
            <a:avLst/>
          </a:prstGeom>
        </p:spPr>
        <p:txBody>
          <a:bodyPr>
            <a:noAutofit/>
          </a:bodyPr>
          <a:lstStyle>
            <a:lvl6pPr>
              <a:defRPr>
                <a:latin typeface="+mn-lt"/>
              </a:defRPr>
            </a:lvl6pPr>
          </a:lstStyle>
          <a:p>
            <a:pPr lvl="5"/>
            <a:r>
              <a:rPr lang="en-US"/>
              <a:t>Click to add Content</a:t>
            </a:r>
          </a:p>
        </p:txBody>
      </p:sp>
      <p:sp>
        <p:nvSpPr>
          <p:cNvPr id="8" name="Text Placeholder 3">
            <a:extLst>
              <a:ext uri="{FF2B5EF4-FFF2-40B4-BE49-F238E27FC236}">
                <a16:creationId xmlns:a16="http://schemas.microsoft.com/office/drawing/2014/main" id="{F186C648-55F9-C4D3-8923-5F6967428D0A}"/>
              </a:ext>
            </a:extLst>
          </p:cNvPr>
          <p:cNvSpPr>
            <a:spLocks noGrp="1"/>
          </p:cNvSpPr>
          <p:nvPr>
            <p:ph idx="19" hasCustomPrompt="1"/>
          </p:nvPr>
        </p:nvSpPr>
        <p:spPr>
          <a:xfrm>
            <a:off x="1409700" y="4885674"/>
            <a:ext cx="10241172" cy="128016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6" name="Footer Placeholder 1">
            <a:extLst>
              <a:ext uri="{FF2B5EF4-FFF2-40B4-BE49-F238E27FC236}">
                <a16:creationId xmlns:a16="http://schemas.microsoft.com/office/drawing/2014/main" id="{290E4D56-F5E5-8D91-477B-9B8E7CBA3A4C}"/>
              </a:ext>
            </a:extLst>
          </p:cNvPr>
          <p:cNvSpPr>
            <a:spLocks noGrp="1"/>
          </p:cNvSpPr>
          <p:nvPr>
            <p:ph type="ftr" sz="quarter" idx="24"/>
          </p:nvPr>
        </p:nvSpPr>
        <p:spPr/>
        <p:txBody>
          <a:bodyPr/>
          <a:lstStyle/>
          <a:p>
            <a:r>
              <a:rPr lang="en-US"/>
              <a:t> </a:t>
            </a:r>
          </a:p>
        </p:txBody>
      </p:sp>
      <p:sp>
        <p:nvSpPr>
          <p:cNvPr id="11" name="Slide Number Placeholder 1">
            <a:extLst>
              <a:ext uri="{FF2B5EF4-FFF2-40B4-BE49-F238E27FC236}">
                <a16:creationId xmlns:a16="http://schemas.microsoft.com/office/drawing/2014/main" id="{E345CEAD-75EB-B418-8C80-51E0F6E108FE}"/>
              </a:ext>
            </a:extLst>
          </p:cNvPr>
          <p:cNvSpPr>
            <a:spLocks noGrp="1"/>
          </p:cNvSpPr>
          <p:nvPr>
            <p:ph type="sldNum" sz="quarter" idx="25"/>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BB2874E1-7CF2-E675-4B62-EB22EBC00B80}"/>
              </a:ext>
            </a:extLst>
          </p:cNvPr>
          <p:cNvSpPr>
            <a:spLocks noGrp="1"/>
          </p:cNvSpPr>
          <p:nvPr>
            <p:ph type="dt" sz="half" idx="26"/>
          </p:nvPr>
        </p:nvSpPr>
        <p:spPr/>
        <p:txBody>
          <a:bodyPr/>
          <a:lstStyle/>
          <a:p>
            <a:endParaRPr lang="en-US"/>
          </a:p>
        </p:txBody>
      </p:sp>
      <p:sp>
        <p:nvSpPr>
          <p:cNvPr id="4" name="Text Placeholder 10">
            <a:extLst>
              <a:ext uri="{FF2B5EF4-FFF2-40B4-BE49-F238E27FC236}">
                <a16:creationId xmlns:a16="http://schemas.microsoft.com/office/drawing/2014/main" id="{73803591-74AE-6B8F-F4FC-43441B7295D9}"/>
              </a:ext>
            </a:extLst>
          </p:cNvPr>
          <p:cNvSpPr>
            <a:spLocks noGrp="1"/>
          </p:cNvSpPr>
          <p:nvPr>
            <p:ph type="body" sz="quarter" idx="27"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3ED08652-55BC-9496-F1C1-B3B2A36E78C8}"/>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2" name="Text Placeholder 9">
            <a:extLst>
              <a:ext uri="{FF2B5EF4-FFF2-40B4-BE49-F238E27FC236}">
                <a16:creationId xmlns:a16="http://schemas.microsoft.com/office/drawing/2014/main" id="{EE20477C-10C7-353A-2F75-EC47C733E567}"/>
              </a:ext>
            </a:extLst>
          </p:cNvPr>
          <p:cNvSpPr>
            <a:spLocks noGrp="1"/>
          </p:cNvSpPr>
          <p:nvPr>
            <p:ph type="body" sz="quarter" idx="28"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3103604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0271-Rows-Three-Images(Light)">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0F63B11-0130-A708-7193-10008C33FAD1}"/>
              </a:ext>
            </a:extLst>
          </p:cNvPr>
          <p:cNvSpPr>
            <a:spLocks noGrp="1"/>
          </p:cNvSpPr>
          <p:nvPr>
            <p:ph sz="quarter" idx="18" hasCustomPrompt="1"/>
          </p:nvPr>
        </p:nvSpPr>
        <p:spPr>
          <a:xfrm>
            <a:off x="457200" y="1417318"/>
            <a:ext cx="2705100" cy="1463040"/>
          </a:xfrm>
          <a:prstGeom prst="rect">
            <a:avLst/>
          </a:prstGeom>
        </p:spPr>
        <p:txBody>
          <a:bodyPr>
            <a:noAutofit/>
          </a:bodyPr>
          <a:lstStyle>
            <a:lvl6pPr>
              <a:defRPr>
                <a:latin typeface="+mn-lt"/>
              </a:defRPr>
            </a:lvl6pPr>
          </a:lstStyle>
          <a:p>
            <a:pPr lvl="5"/>
            <a:r>
              <a:rPr lang="en-US"/>
              <a:t>Click to add Content</a:t>
            </a:r>
          </a:p>
        </p:txBody>
      </p:sp>
      <p:sp>
        <p:nvSpPr>
          <p:cNvPr id="13" name="Content Placeholder 2">
            <a:extLst>
              <a:ext uri="{FF2B5EF4-FFF2-40B4-BE49-F238E27FC236}">
                <a16:creationId xmlns:a16="http://schemas.microsoft.com/office/drawing/2014/main" id="{1407E813-53C8-25AB-74C6-A79519AE1712}"/>
              </a:ext>
            </a:extLst>
          </p:cNvPr>
          <p:cNvSpPr>
            <a:spLocks noGrp="1"/>
          </p:cNvSpPr>
          <p:nvPr>
            <p:ph sz="quarter" idx="20" hasCustomPrompt="1"/>
          </p:nvPr>
        </p:nvSpPr>
        <p:spPr>
          <a:xfrm>
            <a:off x="457200" y="3063244"/>
            <a:ext cx="2705100" cy="1463040"/>
          </a:xfrm>
          <a:prstGeom prst="rect">
            <a:avLst/>
          </a:prstGeom>
        </p:spPr>
        <p:txBody>
          <a:bodyPr>
            <a:noAutofit/>
          </a:bodyPr>
          <a:lstStyle>
            <a:lvl6pPr>
              <a:defRPr>
                <a:latin typeface="+mn-lt"/>
              </a:defRPr>
            </a:lvl6pPr>
          </a:lstStyle>
          <a:p>
            <a:pPr lvl="5"/>
            <a:r>
              <a:rPr lang="en-US"/>
              <a:t>Click to add Content</a:t>
            </a:r>
          </a:p>
        </p:txBody>
      </p:sp>
      <p:sp>
        <p:nvSpPr>
          <p:cNvPr id="10" name="Content Placeholder 3">
            <a:extLst>
              <a:ext uri="{FF2B5EF4-FFF2-40B4-BE49-F238E27FC236}">
                <a16:creationId xmlns:a16="http://schemas.microsoft.com/office/drawing/2014/main" id="{2ADFF170-F439-34E4-B832-FBA86A66068F}"/>
              </a:ext>
            </a:extLst>
          </p:cNvPr>
          <p:cNvSpPr>
            <a:spLocks noGrp="1"/>
          </p:cNvSpPr>
          <p:nvPr>
            <p:ph sz="quarter" idx="23" hasCustomPrompt="1"/>
          </p:nvPr>
        </p:nvSpPr>
        <p:spPr>
          <a:xfrm>
            <a:off x="457200" y="4709146"/>
            <a:ext cx="2705100" cy="1463040"/>
          </a:xfrm>
          <a:prstGeom prst="rect">
            <a:avLst/>
          </a:prstGeom>
        </p:spPr>
        <p:txBody>
          <a:bodyPr>
            <a:noAutofit/>
          </a:bodyPr>
          <a:lstStyle>
            <a:lvl6pPr>
              <a:defRPr>
                <a:latin typeface="+mn-lt"/>
              </a:defRPr>
            </a:lvl6pPr>
          </a:lstStyle>
          <a:p>
            <a:pPr lvl="5"/>
            <a:r>
              <a:rPr lang="en-US"/>
              <a:t>Click to add Content</a:t>
            </a:r>
          </a:p>
        </p:txBody>
      </p:sp>
      <p:sp>
        <p:nvSpPr>
          <p:cNvPr id="6" name="Footer Placeholder 1">
            <a:extLst>
              <a:ext uri="{FF2B5EF4-FFF2-40B4-BE49-F238E27FC236}">
                <a16:creationId xmlns:a16="http://schemas.microsoft.com/office/drawing/2014/main" id="{4D17E8E2-0438-9139-B37A-79DFE66D541F}"/>
              </a:ext>
            </a:extLst>
          </p:cNvPr>
          <p:cNvSpPr>
            <a:spLocks noGrp="1"/>
          </p:cNvSpPr>
          <p:nvPr>
            <p:ph type="ftr" sz="quarter" idx="24"/>
          </p:nvPr>
        </p:nvSpPr>
        <p:spPr/>
        <p:txBody>
          <a:bodyPr/>
          <a:lstStyle/>
          <a:p>
            <a:r>
              <a:rPr lang="en-US"/>
              <a:t> </a:t>
            </a:r>
          </a:p>
        </p:txBody>
      </p:sp>
      <p:sp>
        <p:nvSpPr>
          <p:cNvPr id="11" name="Slide Number Placeholder 1">
            <a:extLst>
              <a:ext uri="{FF2B5EF4-FFF2-40B4-BE49-F238E27FC236}">
                <a16:creationId xmlns:a16="http://schemas.microsoft.com/office/drawing/2014/main" id="{233370D3-26BE-47AE-0EC5-B24884655E22}"/>
              </a:ext>
            </a:extLst>
          </p:cNvPr>
          <p:cNvSpPr>
            <a:spLocks noGrp="1"/>
          </p:cNvSpPr>
          <p:nvPr>
            <p:ph type="sldNum" sz="quarter" idx="25"/>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F30ED4C1-20BD-6737-BE34-096AE18023CF}"/>
              </a:ext>
            </a:extLst>
          </p:cNvPr>
          <p:cNvSpPr>
            <a:spLocks noGrp="1"/>
          </p:cNvSpPr>
          <p:nvPr>
            <p:ph type="dt" sz="half" idx="26"/>
          </p:nvPr>
        </p:nvSpPr>
        <p:spPr/>
        <p:txBody>
          <a:bodyPr/>
          <a:lstStyle/>
          <a:p>
            <a:endParaRPr lang="en-US"/>
          </a:p>
        </p:txBody>
      </p:sp>
      <p:sp>
        <p:nvSpPr>
          <p:cNvPr id="4" name="Text Placeholder 10">
            <a:extLst>
              <a:ext uri="{FF2B5EF4-FFF2-40B4-BE49-F238E27FC236}">
                <a16:creationId xmlns:a16="http://schemas.microsoft.com/office/drawing/2014/main" id="{1EC7C55A-95AF-EC2A-5EB7-55EADB4142DA}"/>
              </a:ext>
            </a:extLst>
          </p:cNvPr>
          <p:cNvSpPr>
            <a:spLocks noGrp="1"/>
          </p:cNvSpPr>
          <p:nvPr>
            <p:ph type="body" sz="quarter" idx="27"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AB27D0F9-18E5-867E-673A-7E3CBEAB7045}"/>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2" name="Text Placeholder 1">
            <a:extLst>
              <a:ext uri="{FF2B5EF4-FFF2-40B4-BE49-F238E27FC236}">
                <a16:creationId xmlns:a16="http://schemas.microsoft.com/office/drawing/2014/main" id="{C18A86E1-8733-C2FF-DCFA-276026EBA756}"/>
              </a:ext>
            </a:extLst>
          </p:cNvPr>
          <p:cNvSpPr>
            <a:spLocks noGrp="1"/>
          </p:cNvSpPr>
          <p:nvPr>
            <p:ph idx="1" hasCustomPrompt="1"/>
          </p:nvPr>
        </p:nvSpPr>
        <p:spPr>
          <a:xfrm>
            <a:off x="3314700" y="1417342"/>
            <a:ext cx="8420100" cy="14630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Text Placeholder 2">
            <a:extLst>
              <a:ext uri="{FF2B5EF4-FFF2-40B4-BE49-F238E27FC236}">
                <a16:creationId xmlns:a16="http://schemas.microsoft.com/office/drawing/2014/main" id="{D5AED864-BBC4-1AF9-E7D3-0ACD5BFFB876}"/>
              </a:ext>
            </a:extLst>
          </p:cNvPr>
          <p:cNvSpPr>
            <a:spLocks noGrp="1"/>
          </p:cNvSpPr>
          <p:nvPr>
            <p:ph idx="15" hasCustomPrompt="1"/>
          </p:nvPr>
        </p:nvSpPr>
        <p:spPr>
          <a:xfrm>
            <a:off x="3314698" y="3063244"/>
            <a:ext cx="8420101" cy="14630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Text Placeholder 3">
            <a:extLst>
              <a:ext uri="{FF2B5EF4-FFF2-40B4-BE49-F238E27FC236}">
                <a16:creationId xmlns:a16="http://schemas.microsoft.com/office/drawing/2014/main" id="{A905C994-5C17-730F-7F72-3803DCF42DCC}"/>
              </a:ext>
            </a:extLst>
          </p:cNvPr>
          <p:cNvSpPr>
            <a:spLocks noGrp="1"/>
          </p:cNvSpPr>
          <p:nvPr>
            <p:ph idx="19" hasCustomPrompt="1"/>
          </p:nvPr>
        </p:nvSpPr>
        <p:spPr>
          <a:xfrm>
            <a:off x="3314700" y="4709146"/>
            <a:ext cx="8420099" cy="14630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3691503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02123-Rows-Three-Subtitle-Images(Light)">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0F63B11-0130-A708-7193-10008C33FAD1}"/>
              </a:ext>
            </a:extLst>
          </p:cNvPr>
          <p:cNvSpPr>
            <a:spLocks noGrp="1"/>
          </p:cNvSpPr>
          <p:nvPr>
            <p:ph sz="quarter" idx="18" hasCustomPrompt="1"/>
          </p:nvPr>
        </p:nvSpPr>
        <p:spPr>
          <a:xfrm>
            <a:off x="457200" y="1992923"/>
            <a:ext cx="2705100" cy="1371600"/>
          </a:xfrm>
          <a:prstGeom prst="rect">
            <a:avLst/>
          </a:prstGeom>
        </p:spPr>
        <p:txBody>
          <a:bodyPr>
            <a:noAutofit/>
          </a:bodyPr>
          <a:lstStyle>
            <a:lvl6pPr>
              <a:defRPr>
                <a:latin typeface="+mn-lt"/>
              </a:defRPr>
            </a:lvl6pPr>
          </a:lstStyle>
          <a:p>
            <a:pPr lvl="5"/>
            <a:r>
              <a:rPr lang="en-US"/>
              <a:t>Click to add Content</a:t>
            </a:r>
          </a:p>
        </p:txBody>
      </p:sp>
      <p:sp>
        <p:nvSpPr>
          <p:cNvPr id="2" name="Text Placeholder 1">
            <a:extLst>
              <a:ext uri="{FF2B5EF4-FFF2-40B4-BE49-F238E27FC236}">
                <a16:creationId xmlns:a16="http://schemas.microsoft.com/office/drawing/2014/main" id="{66E4E0D7-F4B2-911B-461A-1918379194D0}"/>
              </a:ext>
            </a:extLst>
          </p:cNvPr>
          <p:cNvSpPr>
            <a:spLocks noGrp="1"/>
          </p:cNvSpPr>
          <p:nvPr>
            <p:ph idx="1" hasCustomPrompt="1"/>
          </p:nvPr>
        </p:nvSpPr>
        <p:spPr>
          <a:xfrm>
            <a:off x="3314700" y="1992923"/>
            <a:ext cx="9235339" cy="137160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Content Placeholder 2">
            <a:extLst>
              <a:ext uri="{FF2B5EF4-FFF2-40B4-BE49-F238E27FC236}">
                <a16:creationId xmlns:a16="http://schemas.microsoft.com/office/drawing/2014/main" id="{1407E813-53C8-25AB-74C6-A79519AE1712}"/>
              </a:ext>
            </a:extLst>
          </p:cNvPr>
          <p:cNvSpPr>
            <a:spLocks noGrp="1"/>
          </p:cNvSpPr>
          <p:nvPr>
            <p:ph sz="quarter" idx="20" hasCustomPrompt="1"/>
          </p:nvPr>
        </p:nvSpPr>
        <p:spPr>
          <a:xfrm>
            <a:off x="457200" y="3505200"/>
            <a:ext cx="2705100" cy="1371600"/>
          </a:xfrm>
          <a:prstGeom prst="rect">
            <a:avLst/>
          </a:prstGeom>
        </p:spPr>
        <p:txBody>
          <a:bodyPr>
            <a:noAutofit/>
          </a:bodyPr>
          <a:lstStyle>
            <a:lvl6pPr>
              <a:defRPr>
                <a:latin typeface="+mn-lt"/>
              </a:defRPr>
            </a:lvl6pPr>
          </a:lstStyle>
          <a:p>
            <a:pPr lvl="5"/>
            <a:r>
              <a:rPr lang="en-US"/>
              <a:t>Click to add Content</a:t>
            </a:r>
          </a:p>
        </p:txBody>
      </p:sp>
      <p:sp>
        <p:nvSpPr>
          <p:cNvPr id="7" name="Text Placeholder 2">
            <a:extLst>
              <a:ext uri="{FF2B5EF4-FFF2-40B4-BE49-F238E27FC236}">
                <a16:creationId xmlns:a16="http://schemas.microsoft.com/office/drawing/2014/main" id="{A92FB1E5-D53E-4D7F-6FD7-2B47DE62ED61}"/>
              </a:ext>
            </a:extLst>
          </p:cNvPr>
          <p:cNvSpPr>
            <a:spLocks noGrp="1"/>
          </p:cNvSpPr>
          <p:nvPr>
            <p:ph idx="15" hasCustomPrompt="1"/>
          </p:nvPr>
        </p:nvSpPr>
        <p:spPr>
          <a:xfrm>
            <a:off x="3314700" y="3505200"/>
            <a:ext cx="9235343" cy="137160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Content Placeholder 3">
            <a:extLst>
              <a:ext uri="{FF2B5EF4-FFF2-40B4-BE49-F238E27FC236}">
                <a16:creationId xmlns:a16="http://schemas.microsoft.com/office/drawing/2014/main" id="{6FBE2625-77D9-7E5A-8AC5-C73CB6B3D380}"/>
              </a:ext>
            </a:extLst>
          </p:cNvPr>
          <p:cNvSpPr>
            <a:spLocks noGrp="1"/>
          </p:cNvSpPr>
          <p:nvPr>
            <p:ph sz="quarter" idx="23" hasCustomPrompt="1"/>
          </p:nvPr>
        </p:nvSpPr>
        <p:spPr>
          <a:xfrm>
            <a:off x="457200" y="5033463"/>
            <a:ext cx="2705100" cy="1371600"/>
          </a:xfrm>
          <a:prstGeom prst="rect">
            <a:avLst/>
          </a:prstGeom>
        </p:spPr>
        <p:txBody>
          <a:bodyPr>
            <a:noAutofit/>
          </a:bodyPr>
          <a:lstStyle>
            <a:lvl6pPr>
              <a:defRPr>
                <a:latin typeface="+mn-lt"/>
              </a:defRPr>
            </a:lvl6pPr>
          </a:lstStyle>
          <a:p>
            <a:pPr lvl="5"/>
            <a:r>
              <a:rPr lang="en-US"/>
              <a:t>Click to add Content</a:t>
            </a:r>
          </a:p>
        </p:txBody>
      </p:sp>
      <p:sp>
        <p:nvSpPr>
          <p:cNvPr id="8" name="Text Placeholder 3">
            <a:extLst>
              <a:ext uri="{FF2B5EF4-FFF2-40B4-BE49-F238E27FC236}">
                <a16:creationId xmlns:a16="http://schemas.microsoft.com/office/drawing/2014/main" id="{7D0BE3CF-AE22-8ED1-2C9B-537DDE5A23B4}"/>
              </a:ext>
            </a:extLst>
          </p:cNvPr>
          <p:cNvSpPr>
            <a:spLocks noGrp="1"/>
          </p:cNvSpPr>
          <p:nvPr>
            <p:ph idx="19" hasCustomPrompt="1"/>
          </p:nvPr>
        </p:nvSpPr>
        <p:spPr>
          <a:xfrm>
            <a:off x="3314700" y="5029200"/>
            <a:ext cx="9235343" cy="137160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6" name="Footer Placeholder 1">
            <a:extLst>
              <a:ext uri="{FF2B5EF4-FFF2-40B4-BE49-F238E27FC236}">
                <a16:creationId xmlns:a16="http://schemas.microsoft.com/office/drawing/2014/main" id="{B1E998A5-17CE-ED50-BADD-0A90872CDA0A}"/>
              </a:ext>
            </a:extLst>
          </p:cNvPr>
          <p:cNvSpPr>
            <a:spLocks noGrp="1"/>
          </p:cNvSpPr>
          <p:nvPr>
            <p:ph type="ftr" sz="quarter" idx="24"/>
          </p:nvPr>
        </p:nvSpPr>
        <p:spPr/>
        <p:txBody>
          <a:bodyPr/>
          <a:lstStyle/>
          <a:p>
            <a:r>
              <a:rPr lang="en-US"/>
              <a:t> </a:t>
            </a:r>
          </a:p>
        </p:txBody>
      </p:sp>
      <p:sp>
        <p:nvSpPr>
          <p:cNvPr id="11" name="Slide Number Placeholder 1">
            <a:extLst>
              <a:ext uri="{FF2B5EF4-FFF2-40B4-BE49-F238E27FC236}">
                <a16:creationId xmlns:a16="http://schemas.microsoft.com/office/drawing/2014/main" id="{4C279932-739F-4D31-6B23-BF996BC9EAEE}"/>
              </a:ext>
            </a:extLst>
          </p:cNvPr>
          <p:cNvSpPr>
            <a:spLocks noGrp="1"/>
          </p:cNvSpPr>
          <p:nvPr>
            <p:ph type="sldNum" sz="quarter" idx="25"/>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94962A2B-73D0-71AA-348F-8D5D93EA213D}"/>
              </a:ext>
            </a:extLst>
          </p:cNvPr>
          <p:cNvSpPr>
            <a:spLocks noGrp="1"/>
          </p:cNvSpPr>
          <p:nvPr>
            <p:ph type="dt" sz="half" idx="26"/>
          </p:nvPr>
        </p:nvSpPr>
        <p:spPr/>
        <p:txBody>
          <a:bodyPr/>
          <a:lstStyle/>
          <a:p>
            <a:endParaRPr lang="en-US"/>
          </a:p>
        </p:txBody>
      </p:sp>
      <p:sp>
        <p:nvSpPr>
          <p:cNvPr id="4" name="Text Placeholder 10">
            <a:extLst>
              <a:ext uri="{FF2B5EF4-FFF2-40B4-BE49-F238E27FC236}">
                <a16:creationId xmlns:a16="http://schemas.microsoft.com/office/drawing/2014/main" id="{C0E8C94D-FEEB-01F6-349E-1AD153014DA8}"/>
              </a:ext>
            </a:extLst>
          </p:cNvPr>
          <p:cNvSpPr>
            <a:spLocks noGrp="1"/>
          </p:cNvSpPr>
          <p:nvPr>
            <p:ph type="body" sz="quarter" idx="27"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E39254FC-2598-B96D-915D-6AE8298CDEEA}"/>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2" name="Text Placeholder 9">
            <a:extLst>
              <a:ext uri="{FF2B5EF4-FFF2-40B4-BE49-F238E27FC236}">
                <a16:creationId xmlns:a16="http://schemas.microsoft.com/office/drawing/2014/main" id="{5A5BCFDE-ABF3-9C8D-36DB-8EE3CE8BE86F}"/>
              </a:ext>
            </a:extLst>
          </p:cNvPr>
          <p:cNvSpPr>
            <a:spLocks noGrp="1"/>
          </p:cNvSpPr>
          <p:nvPr>
            <p:ph type="body" sz="quarter" idx="28"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1523225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0273-Grid-Four(Light)">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417342"/>
            <a:ext cx="55626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2">
            <a:extLst>
              <a:ext uri="{FF2B5EF4-FFF2-40B4-BE49-F238E27FC236}">
                <a16:creationId xmlns:a16="http://schemas.microsoft.com/office/drawing/2014/main" id="{07E50548-83FB-31A0-0CAC-7F7B125EAEDF}"/>
              </a:ext>
            </a:extLst>
          </p:cNvPr>
          <p:cNvSpPr>
            <a:spLocks noGrp="1"/>
          </p:cNvSpPr>
          <p:nvPr>
            <p:ph idx="13" hasCustomPrompt="1"/>
          </p:nvPr>
        </p:nvSpPr>
        <p:spPr>
          <a:xfrm>
            <a:off x="6172200" y="1417342"/>
            <a:ext cx="55626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1" name="Text Placeholder 3">
            <a:extLst>
              <a:ext uri="{FF2B5EF4-FFF2-40B4-BE49-F238E27FC236}">
                <a16:creationId xmlns:a16="http://schemas.microsoft.com/office/drawing/2014/main" id="{8153C25B-B584-B7B8-3194-875BD92532C5}"/>
              </a:ext>
            </a:extLst>
          </p:cNvPr>
          <p:cNvSpPr>
            <a:spLocks noGrp="1"/>
          </p:cNvSpPr>
          <p:nvPr>
            <p:ph idx="15" hasCustomPrompt="1"/>
          </p:nvPr>
        </p:nvSpPr>
        <p:spPr>
          <a:xfrm>
            <a:off x="457200" y="3886195"/>
            <a:ext cx="55626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2" name="Text Placeholder 4">
            <a:extLst>
              <a:ext uri="{FF2B5EF4-FFF2-40B4-BE49-F238E27FC236}">
                <a16:creationId xmlns:a16="http://schemas.microsoft.com/office/drawing/2014/main" id="{540C70FF-2D1A-BECC-C41E-E4EA6EC761CE}"/>
              </a:ext>
            </a:extLst>
          </p:cNvPr>
          <p:cNvSpPr>
            <a:spLocks noGrp="1"/>
          </p:cNvSpPr>
          <p:nvPr>
            <p:ph idx="16" hasCustomPrompt="1"/>
          </p:nvPr>
        </p:nvSpPr>
        <p:spPr>
          <a:xfrm>
            <a:off x="6172200" y="3886195"/>
            <a:ext cx="55626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Text Placeholder 10">
            <a:extLst>
              <a:ext uri="{FF2B5EF4-FFF2-40B4-BE49-F238E27FC236}">
                <a16:creationId xmlns:a16="http://schemas.microsoft.com/office/drawing/2014/main" id="{D5D973C6-B758-5485-F3DE-3C87EB43522A}"/>
              </a:ext>
            </a:extLst>
          </p:cNvPr>
          <p:cNvSpPr>
            <a:spLocks noGrp="1"/>
          </p:cNvSpPr>
          <p:nvPr>
            <p:ph type="body" sz="quarter" idx="17"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3" name="Title 1">
            <a:extLst>
              <a:ext uri="{FF2B5EF4-FFF2-40B4-BE49-F238E27FC236}">
                <a16:creationId xmlns:a16="http://schemas.microsoft.com/office/drawing/2014/main" id="{25001296-1AAE-67AE-F81C-567B8A21F558}"/>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2366868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0253-Rows-Subtitle(Light)">
    <p:bg>
      <p:bgPr>
        <a:solidFill>
          <a:schemeClr val="bg1"/>
        </a:solidFill>
        <a:effectLst/>
      </p:bgPr>
    </p:bg>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981200"/>
            <a:ext cx="11277600" cy="213360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1" name="Text Placeholder 2">
            <a:extLst>
              <a:ext uri="{FF2B5EF4-FFF2-40B4-BE49-F238E27FC236}">
                <a16:creationId xmlns:a16="http://schemas.microsoft.com/office/drawing/2014/main" id="{8153C25B-B584-B7B8-3194-875BD92532C5}"/>
              </a:ext>
            </a:extLst>
          </p:cNvPr>
          <p:cNvSpPr>
            <a:spLocks noGrp="1"/>
          </p:cNvSpPr>
          <p:nvPr>
            <p:ph idx="15" hasCustomPrompt="1"/>
          </p:nvPr>
        </p:nvSpPr>
        <p:spPr>
          <a:xfrm>
            <a:off x="457200" y="4267200"/>
            <a:ext cx="11277600" cy="213360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A60DC4BA-F020-1CDC-E6E1-AF965B92A8DF}"/>
              </a:ext>
            </a:extLst>
          </p:cNvPr>
          <p:cNvSpPr>
            <a:spLocks noGrp="1"/>
          </p:cNvSpPr>
          <p:nvPr>
            <p:ph type="ftr" sz="quarter" idx="19"/>
          </p:nvPr>
        </p:nvSpPr>
        <p:spPr>
          <a:xfrm>
            <a:off x="126296" y="6583680"/>
            <a:ext cx="182880" cy="182880"/>
          </a:xfrm>
          <a:prstGeom prst="rect">
            <a:avLst/>
          </a:prstGeom>
        </p:spPr>
        <p:txBody>
          <a:bodyPr/>
          <a:lstStyle/>
          <a:p>
            <a:r>
              <a:rPr lang="en-US"/>
              <a:t> </a:t>
            </a:r>
          </a:p>
        </p:txBody>
      </p:sp>
      <p:sp>
        <p:nvSpPr>
          <p:cNvPr id="7" name="Slide Number Placeholder 1">
            <a:extLst>
              <a:ext uri="{FF2B5EF4-FFF2-40B4-BE49-F238E27FC236}">
                <a16:creationId xmlns:a16="http://schemas.microsoft.com/office/drawing/2014/main" id="{32611D0E-77D3-1D38-D780-B3D9CFC494B1}"/>
              </a:ext>
            </a:extLst>
          </p:cNvPr>
          <p:cNvSpPr>
            <a:spLocks noGrp="1"/>
          </p:cNvSpPr>
          <p:nvPr>
            <p:ph type="sldNum" sz="quarter" idx="20"/>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0F236C9C-9B3E-8BA6-1A19-B1F5B97C3F3A}"/>
              </a:ext>
            </a:extLst>
          </p:cNvPr>
          <p:cNvSpPr>
            <a:spLocks noGrp="1"/>
          </p:cNvSpPr>
          <p:nvPr>
            <p:ph type="dt" sz="half" idx="21"/>
          </p:nvPr>
        </p:nvSpPr>
        <p:spPr/>
        <p:txBody>
          <a:bodyPr/>
          <a:lstStyle/>
          <a:p>
            <a:endParaRPr lang="en-US"/>
          </a:p>
        </p:txBody>
      </p:sp>
      <p:sp>
        <p:nvSpPr>
          <p:cNvPr id="4" name="Text Placeholder 10">
            <a:extLst>
              <a:ext uri="{FF2B5EF4-FFF2-40B4-BE49-F238E27FC236}">
                <a16:creationId xmlns:a16="http://schemas.microsoft.com/office/drawing/2014/main" id="{AD9281E2-E28E-D15F-D869-33380566A52C}"/>
              </a:ext>
            </a:extLst>
          </p:cNvPr>
          <p:cNvSpPr>
            <a:spLocks noGrp="1"/>
          </p:cNvSpPr>
          <p:nvPr>
            <p:ph type="body" sz="quarter" idx="22"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2E666E72-8962-9C93-6CD4-119F352B7112}"/>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9A3AE6F2-A99F-05DB-1823-CB59AAF46F8C}"/>
              </a:ext>
            </a:extLst>
          </p:cNvPr>
          <p:cNvSpPr>
            <a:spLocks noGrp="1"/>
          </p:cNvSpPr>
          <p:nvPr>
            <p:ph type="body" sz="quarter" idx="23"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4147454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0275-Grid-Four-Subtitle(Ligh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C64B7D-4882-F672-CB5B-A0805C483C9D}"/>
              </a:ext>
            </a:extLst>
          </p:cNvPr>
          <p:cNvSpPr>
            <a:spLocks noGrp="1"/>
          </p:cNvSpPr>
          <p:nvPr>
            <p:ph type="ftr" sz="quarter" idx="19"/>
          </p:nvPr>
        </p:nvSpPr>
        <p:spPr/>
        <p:txBody>
          <a:bodyPr/>
          <a:lstStyle/>
          <a:p>
            <a:r>
              <a:rPr lang="en-US"/>
              <a:t> </a:t>
            </a:r>
          </a:p>
        </p:txBody>
      </p:sp>
      <p:sp>
        <p:nvSpPr>
          <p:cNvPr id="8" name="Slide Number Placeholder 1">
            <a:extLst>
              <a:ext uri="{FF2B5EF4-FFF2-40B4-BE49-F238E27FC236}">
                <a16:creationId xmlns:a16="http://schemas.microsoft.com/office/drawing/2014/main" id="{DC653C8B-569B-3D72-ED81-519C74F3F540}"/>
              </a:ext>
            </a:extLst>
          </p:cNvPr>
          <p:cNvSpPr>
            <a:spLocks noGrp="1"/>
          </p:cNvSpPr>
          <p:nvPr>
            <p:ph type="sldNum" sz="quarter" idx="20"/>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5FD21169-409E-DAB0-5F71-A7E11BE126D5}"/>
              </a:ext>
            </a:extLst>
          </p:cNvPr>
          <p:cNvSpPr>
            <a:spLocks noGrp="1"/>
          </p:cNvSpPr>
          <p:nvPr>
            <p:ph type="dt" sz="half" idx="21"/>
          </p:nvPr>
        </p:nvSpPr>
        <p:spPr/>
        <p:txBody>
          <a:bodyPr/>
          <a:lstStyle/>
          <a:p>
            <a:endParaRPr lang="en-US"/>
          </a:p>
        </p:txBody>
      </p:sp>
      <p:sp>
        <p:nvSpPr>
          <p:cNvPr id="4" name="Text Placeholder 10">
            <a:extLst>
              <a:ext uri="{FF2B5EF4-FFF2-40B4-BE49-F238E27FC236}">
                <a16:creationId xmlns:a16="http://schemas.microsoft.com/office/drawing/2014/main" id="{27D9C864-559A-DFF9-FC53-15E9DCB2C451}"/>
              </a:ext>
            </a:extLst>
          </p:cNvPr>
          <p:cNvSpPr>
            <a:spLocks noGrp="1"/>
          </p:cNvSpPr>
          <p:nvPr>
            <p:ph type="body" sz="quarter" idx="22"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11B28BD1-6AE4-9B65-884C-E06753F00980}"/>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3" name="Text Placeholder 9">
            <a:extLst>
              <a:ext uri="{FF2B5EF4-FFF2-40B4-BE49-F238E27FC236}">
                <a16:creationId xmlns:a16="http://schemas.microsoft.com/office/drawing/2014/main" id="{E73DFB5A-FE96-500F-FDF7-7589E83852F1}"/>
              </a:ext>
            </a:extLst>
          </p:cNvPr>
          <p:cNvSpPr>
            <a:spLocks noGrp="1"/>
          </p:cNvSpPr>
          <p:nvPr>
            <p:ph type="body" sz="quarter" idx="23" hasCustomPrompt="1"/>
          </p:nvPr>
        </p:nvSpPr>
        <p:spPr>
          <a:xfrm>
            <a:off x="457201" y="1225550"/>
            <a:ext cx="11277599" cy="603904"/>
          </a:xfrm>
        </p:spPr>
        <p:txBody>
          <a:bodyPr/>
          <a:lstStyle/>
          <a:p>
            <a:pPr lvl="0"/>
            <a:r>
              <a:rPr lang="en-US"/>
              <a:t>Sub Title</a:t>
            </a:r>
          </a:p>
        </p:txBody>
      </p:sp>
      <p:sp>
        <p:nvSpPr>
          <p:cNvPr id="9" name="Text Placeholder 1">
            <a:extLst>
              <a:ext uri="{FF2B5EF4-FFF2-40B4-BE49-F238E27FC236}">
                <a16:creationId xmlns:a16="http://schemas.microsoft.com/office/drawing/2014/main" id="{299620DC-72A8-194B-1BF5-F2287A03B7C1}"/>
              </a:ext>
            </a:extLst>
          </p:cNvPr>
          <p:cNvSpPr>
            <a:spLocks noGrp="1"/>
          </p:cNvSpPr>
          <p:nvPr>
            <p:ph idx="1" hasCustomPrompt="1"/>
          </p:nvPr>
        </p:nvSpPr>
        <p:spPr>
          <a:xfrm>
            <a:off x="457200" y="1981200"/>
            <a:ext cx="5562600" cy="213360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Text Placeholder 2">
            <a:extLst>
              <a:ext uri="{FF2B5EF4-FFF2-40B4-BE49-F238E27FC236}">
                <a16:creationId xmlns:a16="http://schemas.microsoft.com/office/drawing/2014/main" id="{1807DBB5-E7EB-6059-60C1-399371581AF0}"/>
              </a:ext>
            </a:extLst>
          </p:cNvPr>
          <p:cNvSpPr>
            <a:spLocks noGrp="1"/>
          </p:cNvSpPr>
          <p:nvPr>
            <p:ph idx="13" hasCustomPrompt="1"/>
          </p:nvPr>
        </p:nvSpPr>
        <p:spPr>
          <a:xfrm>
            <a:off x="6172200" y="1981200"/>
            <a:ext cx="5562600" cy="213360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Text Placeholder 3">
            <a:extLst>
              <a:ext uri="{FF2B5EF4-FFF2-40B4-BE49-F238E27FC236}">
                <a16:creationId xmlns:a16="http://schemas.microsoft.com/office/drawing/2014/main" id="{0D404BEC-2798-53C4-DE04-0C1E1E38D884}"/>
              </a:ext>
            </a:extLst>
          </p:cNvPr>
          <p:cNvSpPr>
            <a:spLocks noGrp="1"/>
          </p:cNvSpPr>
          <p:nvPr>
            <p:ph idx="15" hasCustomPrompt="1"/>
          </p:nvPr>
        </p:nvSpPr>
        <p:spPr>
          <a:xfrm>
            <a:off x="457200" y="4267200"/>
            <a:ext cx="5562600" cy="213360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Text Placeholder 4">
            <a:extLst>
              <a:ext uri="{FF2B5EF4-FFF2-40B4-BE49-F238E27FC236}">
                <a16:creationId xmlns:a16="http://schemas.microsoft.com/office/drawing/2014/main" id="{078593EE-90DA-DA7F-3164-1B2875B8D624}"/>
              </a:ext>
            </a:extLst>
          </p:cNvPr>
          <p:cNvSpPr>
            <a:spLocks noGrp="1"/>
          </p:cNvSpPr>
          <p:nvPr>
            <p:ph idx="16" hasCustomPrompt="1"/>
          </p:nvPr>
        </p:nvSpPr>
        <p:spPr>
          <a:xfrm>
            <a:off x="6172200" y="4267200"/>
            <a:ext cx="5562600" cy="213360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3008176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0277-Grid-Four-Icons(Light)">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0F63B11-0130-A708-7193-10008C33FAD1}"/>
              </a:ext>
            </a:extLst>
          </p:cNvPr>
          <p:cNvSpPr>
            <a:spLocks noGrp="1" noChangeAspect="1"/>
          </p:cNvSpPr>
          <p:nvPr>
            <p:ph sz="quarter" idx="18" hasCustomPrompt="1"/>
          </p:nvPr>
        </p:nvSpPr>
        <p:spPr>
          <a:xfrm>
            <a:off x="457200" y="1417292"/>
            <a:ext cx="822960" cy="822960"/>
          </a:xfrm>
          <a:prstGeom prst="rect">
            <a:avLst/>
          </a:prstGeom>
        </p:spPr>
        <p:txBody>
          <a:bodyPr>
            <a:noAutofit/>
          </a:bodyPr>
          <a:lstStyle>
            <a:lvl6pPr>
              <a:defRPr>
                <a:latin typeface="+mn-lt"/>
              </a:defRPr>
            </a:lvl6pPr>
          </a:lstStyle>
          <a:p>
            <a:pPr lvl="5"/>
            <a:r>
              <a:rPr lang="en-US"/>
              <a:t>Click to add Content</a:t>
            </a:r>
          </a:p>
        </p:txBody>
      </p:sp>
      <p:sp>
        <p:nvSpPr>
          <p:cNvPr id="10" name="Content Placeholder 2">
            <a:extLst>
              <a:ext uri="{FF2B5EF4-FFF2-40B4-BE49-F238E27FC236}">
                <a16:creationId xmlns:a16="http://schemas.microsoft.com/office/drawing/2014/main" id="{B0E49D24-2361-81E1-8C1A-F2D0E4BEA419}"/>
              </a:ext>
            </a:extLst>
          </p:cNvPr>
          <p:cNvSpPr>
            <a:spLocks noGrp="1" noChangeAspect="1"/>
          </p:cNvSpPr>
          <p:nvPr>
            <p:ph sz="quarter" idx="19" hasCustomPrompt="1"/>
          </p:nvPr>
        </p:nvSpPr>
        <p:spPr>
          <a:xfrm>
            <a:off x="6172200" y="1417292"/>
            <a:ext cx="822960" cy="822960"/>
          </a:xfrm>
          <a:prstGeom prst="rect">
            <a:avLst/>
          </a:prstGeom>
        </p:spPr>
        <p:txBody>
          <a:bodyPr>
            <a:noAutofit/>
          </a:bodyPr>
          <a:lstStyle>
            <a:lvl6pPr>
              <a:defRPr>
                <a:latin typeface="+mn-lt"/>
              </a:defRPr>
            </a:lvl6pPr>
          </a:lstStyle>
          <a:p>
            <a:pPr lvl="5"/>
            <a:r>
              <a:rPr lang="en-US"/>
              <a:t>Click to add Content</a:t>
            </a:r>
          </a:p>
        </p:txBody>
      </p:sp>
      <p:sp>
        <p:nvSpPr>
          <p:cNvPr id="13" name="Content Placeholder 3">
            <a:extLst>
              <a:ext uri="{FF2B5EF4-FFF2-40B4-BE49-F238E27FC236}">
                <a16:creationId xmlns:a16="http://schemas.microsoft.com/office/drawing/2014/main" id="{1407E813-53C8-25AB-74C6-A79519AE1712}"/>
              </a:ext>
            </a:extLst>
          </p:cNvPr>
          <p:cNvSpPr>
            <a:spLocks noGrp="1" noChangeAspect="1"/>
          </p:cNvSpPr>
          <p:nvPr>
            <p:ph sz="quarter" idx="20" hasCustomPrompt="1"/>
          </p:nvPr>
        </p:nvSpPr>
        <p:spPr>
          <a:xfrm>
            <a:off x="457200" y="3886195"/>
            <a:ext cx="822960" cy="822960"/>
          </a:xfrm>
          <a:prstGeom prst="rect">
            <a:avLst/>
          </a:prstGeom>
        </p:spPr>
        <p:txBody>
          <a:bodyPr>
            <a:noAutofit/>
          </a:bodyPr>
          <a:lstStyle>
            <a:lvl6pPr>
              <a:defRPr>
                <a:latin typeface="+mn-lt"/>
              </a:defRPr>
            </a:lvl6pPr>
          </a:lstStyle>
          <a:p>
            <a:pPr lvl="5"/>
            <a:r>
              <a:rPr lang="en-US"/>
              <a:t>Click to add Content</a:t>
            </a:r>
          </a:p>
        </p:txBody>
      </p:sp>
      <p:sp>
        <p:nvSpPr>
          <p:cNvPr id="14" name="Content Placeholder 4">
            <a:extLst>
              <a:ext uri="{FF2B5EF4-FFF2-40B4-BE49-F238E27FC236}">
                <a16:creationId xmlns:a16="http://schemas.microsoft.com/office/drawing/2014/main" id="{B0E9384C-5937-F599-7ECA-C684BBCA4BD0}"/>
              </a:ext>
            </a:extLst>
          </p:cNvPr>
          <p:cNvSpPr>
            <a:spLocks noGrp="1" noChangeAspect="1"/>
          </p:cNvSpPr>
          <p:nvPr>
            <p:ph sz="quarter" idx="21" hasCustomPrompt="1"/>
          </p:nvPr>
        </p:nvSpPr>
        <p:spPr>
          <a:xfrm>
            <a:off x="6172200" y="3886195"/>
            <a:ext cx="822960" cy="822960"/>
          </a:xfrm>
          <a:prstGeom prst="rect">
            <a:avLst/>
          </a:prstGeom>
        </p:spPr>
        <p:txBody>
          <a:bodyPr>
            <a:noAutofit/>
          </a:bodyPr>
          <a:lstStyle>
            <a:lvl6pPr>
              <a:defRPr>
                <a:latin typeface="+mn-lt"/>
              </a:defRPr>
            </a:lvl6pPr>
          </a:lstStyle>
          <a:p>
            <a:pPr lvl="5"/>
            <a:r>
              <a:rPr lang="en-US"/>
              <a:t>Click to add Content</a:t>
            </a:r>
          </a:p>
        </p:txBody>
      </p:sp>
      <p:sp>
        <p:nvSpPr>
          <p:cNvPr id="2" name="Footer Placeholder 1">
            <a:extLst>
              <a:ext uri="{FF2B5EF4-FFF2-40B4-BE49-F238E27FC236}">
                <a16:creationId xmlns:a16="http://schemas.microsoft.com/office/drawing/2014/main" id="{BF12CF0F-75A3-67BD-9D06-697370934C78}"/>
              </a:ext>
            </a:extLst>
          </p:cNvPr>
          <p:cNvSpPr>
            <a:spLocks noGrp="1"/>
          </p:cNvSpPr>
          <p:nvPr>
            <p:ph type="ftr" sz="quarter" idx="23"/>
          </p:nvPr>
        </p:nvSpPr>
        <p:spPr/>
        <p:txBody>
          <a:bodyPr/>
          <a:lstStyle/>
          <a:p>
            <a:r>
              <a:rPr lang="en-US"/>
              <a:t> </a:t>
            </a:r>
          </a:p>
        </p:txBody>
      </p:sp>
      <p:sp>
        <p:nvSpPr>
          <p:cNvPr id="8" name="Slide Number Placeholder 1">
            <a:extLst>
              <a:ext uri="{FF2B5EF4-FFF2-40B4-BE49-F238E27FC236}">
                <a16:creationId xmlns:a16="http://schemas.microsoft.com/office/drawing/2014/main" id="{5F3D1E3F-6435-0432-77C1-83AAF28AB0F1}"/>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29AB35E8-6E2D-F5F9-A33A-E158418D1719}"/>
              </a:ext>
            </a:extLst>
          </p:cNvPr>
          <p:cNvSpPr>
            <a:spLocks noGrp="1"/>
          </p:cNvSpPr>
          <p:nvPr>
            <p:ph type="dt" sz="half" idx="25"/>
          </p:nvPr>
        </p:nvSpPr>
        <p:spPr/>
        <p:txBody>
          <a:bodyPr/>
          <a:lstStyle/>
          <a:p>
            <a:endParaRPr lang="en-US"/>
          </a:p>
        </p:txBody>
      </p:sp>
      <p:sp>
        <p:nvSpPr>
          <p:cNvPr id="4" name="Text Placeholder 10">
            <a:extLst>
              <a:ext uri="{FF2B5EF4-FFF2-40B4-BE49-F238E27FC236}">
                <a16:creationId xmlns:a16="http://schemas.microsoft.com/office/drawing/2014/main" id="{591980E0-574E-25AA-BB6A-953F888FCCCF}"/>
              </a:ext>
            </a:extLst>
          </p:cNvPr>
          <p:cNvSpPr>
            <a:spLocks noGrp="1"/>
          </p:cNvSpPr>
          <p:nvPr>
            <p:ph type="body" sz="quarter" idx="26"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8F00DF2A-FB46-42E6-3824-93E374B12783}"/>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5" name="Text Placeholder 1">
            <a:extLst>
              <a:ext uri="{FF2B5EF4-FFF2-40B4-BE49-F238E27FC236}">
                <a16:creationId xmlns:a16="http://schemas.microsoft.com/office/drawing/2014/main" id="{025B91CF-DCB8-6D89-66DA-B46AE26C386C}"/>
              </a:ext>
            </a:extLst>
          </p:cNvPr>
          <p:cNvSpPr>
            <a:spLocks noGrp="1"/>
          </p:cNvSpPr>
          <p:nvPr>
            <p:ph idx="1" hasCustomPrompt="1"/>
          </p:nvPr>
        </p:nvSpPr>
        <p:spPr>
          <a:xfrm>
            <a:off x="1409700" y="1417342"/>
            <a:ext cx="46101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6" name="Text Placeholder 2">
            <a:extLst>
              <a:ext uri="{FF2B5EF4-FFF2-40B4-BE49-F238E27FC236}">
                <a16:creationId xmlns:a16="http://schemas.microsoft.com/office/drawing/2014/main" id="{ED9167AC-7410-87DA-CFE1-C1C9B9CE7E97}"/>
              </a:ext>
            </a:extLst>
          </p:cNvPr>
          <p:cNvSpPr>
            <a:spLocks noGrp="1"/>
          </p:cNvSpPr>
          <p:nvPr>
            <p:ph idx="13" hasCustomPrompt="1"/>
          </p:nvPr>
        </p:nvSpPr>
        <p:spPr>
          <a:xfrm>
            <a:off x="7124700" y="1417342"/>
            <a:ext cx="46101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7" name="Text Placeholder 3">
            <a:extLst>
              <a:ext uri="{FF2B5EF4-FFF2-40B4-BE49-F238E27FC236}">
                <a16:creationId xmlns:a16="http://schemas.microsoft.com/office/drawing/2014/main" id="{50359248-1794-1206-A774-9AD9BF2FC605}"/>
              </a:ext>
            </a:extLst>
          </p:cNvPr>
          <p:cNvSpPr>
            <a:spLocks noGrp="1"/>
          </p:cNvSpPr>
          <p:nvPr>
            <p:ph idx="15" hasCustomPrompt="1"/>
          </p:nvPr>
        </p:nvSpPr>
        <p:spPr>
          <a:xfrm>
            <a:off x="1409700" y="3886195"/>
            <a:ext cx="46101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8" name="Text Placeholder 4">
            <a:extLst>
              <a:ext uri="{FF2B5EF4-FFF2-40B4-BE49-F238E27FC236}">
                <a16:creationId xmlns:a16="http://schemas.microsoft.com/office/drawing/2014/main" id="{82BBEDC4-D9C0-9B72-0A2A-624EBAA100F8}"/>
              </a:ext>
            </a:extLst>
          </p:cNvPr>
          <p:cNvSpPr>
            <a:spLocks noGrp="1"/>
          </p:cNvSpPr>
          <p:nvPr>
            <p:ph idx="16" hasCustomPrompt="1"/>
          </p:nvPr>
        </p:nvSpPr>
        <p:spPr>
          <a:xfrm>
            <a:off x="7124700" y="3886195"/>
            <a:ext cx="46101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196922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0279-Grid-Four-Subtitle-Icons(Ligh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48CB279-6FBB-969A-F332-0582546DFC30}"/>
              </a:ext>
            </a:extLst>
          </p:cNvPr>
          <p:cNvSpPr>
            <a:spLocks noGrp="1"/>
          </p:cNvSpPr>
          <p:nvPr>
            <p:ph type="ftr" sz="quarter" idx="23"/>
          </p:nvPr>
        </p:nvSpPr>
        <p:spPr/>
        <p:txBody>
          <a:bodyPr/>
          <a:lstStyle/>
          <a:p>
            <a:r>
              <a:rPr lang="en-US"/>
              <a:t> </a:t>
            </a:r>
          </a:p>
        </p:txBody>
      </p:sp>
      <p:sp>
        <p:nvSpPr>
          <p:cNvPr id="8" name="Slide Number Placeholder 7">
            <a:extLst>
              <a:ext uri="{FF2B5EF4-FFF2-40B4-BE49-F238E27FC236}">
                <a16:creationId xmlns:a16="http://schemas.microsoft.com/office/drawing/2014/main" id="{7209CF33-CE55-FA15-D42D-E7108F4F20DB}"/>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60A12AB4-A78B-6F6E-9DB5-1304D652BDD0}"/>
              </a:ext>
            </a:extLst>
          </p:cNvPr>
          <p:cNvSpPr>
            <a:spLocks noGrp="1"/>
          </p:cNvSpPr>
          <p:nvPr>
            <p:ph type="dt" sz="half" idx="25"/>
          </p:nvPr>
        </p:nvSpPr>
        <p:spPr/>
        <p:txBody>
          <a:bodyPr/>
          <a:lstStyle/>
          <a:p>
            <a:endParaRPr lang="en-US"/>
          </a:p>
        </p:txBody>
      </p:sp>
      <p:sp>
        <p:nvSpPr>
          <p:cNvPr id="4" name="Text Placeholder 10">
            <a:extLst>
              <a:ext uri="{FF2B5EF4-FFF2-40B4-BE49-F238E27FC236}">
                <a16:creationId xmlns:a16="http://schemas.microsoft.com/office/drawing/2014/main" id="{2A78DAAF-5A21-FEAB-4C21-7082EBAE38B9}"/>
              </a:ext>
            </a:extLst>
          </p:cNvPr>
          <p:cNvSpPr>
            <a:spLocks noGrp="1"/>
          </p:cNvSpPr>
          <p:nvPr>
            <p:ph type="body" sz="quarter" idx="26"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05364CB3-A033-C433-D49D-034678321ECA}"/>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5" name="Text Placeholder 9">
            <a:extLst>
              <a:ext uri="{FF2B5EF4-FFF2-40B4-BE49-F238E27FC236}">
                <a16:creationId xmlns:a16="http://schemas.microsoft.com/office/drawing/2014/main" id="{D312C788-B8AF-6C82-53B2-CF3E6BDC9B03}"/>
              </a:ext>
            </a:extLst>
          </p:cNvPr>
          <p:cNvSpPr>
            <a:spLocks noGrp="1"/>
          </p:cNvSpPr>
          <p:nvPr>
            <p:ph type="body" sz="quarter" idx="27" hasCustomPrompt="1"/>
          </p:nvPr>
        </p:nvSpPr>
        <p:spPr>
          <a:xfrm>
            <a:off x="457201" y="1225550"/>
            <a:ext cx="11277600" cy="603904"/>
          </a:xfrm>
        </p:spPr>
        <p:txBody>
          <a:bodyPr/>
          <a:lstStyle/>
          <a:p>
            <a:pPr lvl="0"/>
            <a:r>
              <a:rPr lang="en-US"/>
              <a:t>Sub Title</a:t>
            </a:r>
          </a:p>
        </p:txBody>
      </p:sp>
      <p:sp>
        <p:nvSpPr>
          <p:cNvPr id="16" name="Content Placeholder 1">
            <a:extLst>
              <a:ext uri="{FF2B5EF4-FFF2-40B4-BE49-F238E27FC236}">
                <a16:creationId xmlns:a16="http://schemas.microsoft.com/office/drawing/2014/main" id="{EE75255D-BFBC-32E6-BB01-273B4C642C8E}"/>
              </a:ext>
            </a:extLst>
          </p:cNvPr>
          <p:cNvSpPr>
            <a:spLocks noGrp="1" noChangeAspect="1"/>
          </p:cNvSpPr>
          <p:nvPr>
            <p:ph sz="quarter" idx="18" hasCustomPrompt="1"/>
          </p:nvPr>
        </p:nvSpPr>
        <p:spPr>
          <a:xfrm>
            <a:off x="457200" y="1981200"/>
            <a:ext cx="822960" cy="822960"/>
          </a:xfrm>
          <a:prstGeom prst="rect">
            <a:avLst/>
          </a:prstGeom>
        </p:spPr>
        <p:txBody>
          <a:bodyPr>
            <a:noAutofit/>
          </a:bodyPr>
          <a:lstStyle>
            <a:lvl6pPr>
              <a:defRPr>
                <a:latin typeface="+mn-lt"/>
              </a:defRPr>
            </a:lvl6pPr>
          </a:lstStyle>
          <a:p>
            <a:pPr lvl="5"/>
            <a:r>
              <a:rPr lang="en-US"/>
              <a:t>Click to add Content</a:t>
            </a:r>
          </a:p>
        </p:txBody>
      </p:sp>
      <p:sp>
        <p:nvSpPr>
          <p:cNvPr id="17" name="Content Placeholder 2">
            <a:extLst>
              <a:ext uri="{FF2B5EF4-FFF2-40B4-BE49-F238E27FC236}">
                <a16:creationId xmlns:a16="http://schemas.microsoft.com/office/drawing/2014/main" id="{33E6C8B6-C77B-A376-202E-D697E7F46ADA}"/>
              </a:ext>
            </a:extLst>
          </p:cNvPr>
          <p:cNvSpPr>
            <a:spLocks noGrp="1" noChangeAspect="1"/>
          </p:cNvSpPr>
          <p:nvPr>
            <p:ph sz="quarter" idx="19" hasCustomPrompt="1"/>
          </p:nvPr>
        </p:nvSpPr>
        <p:spPr>
          <a:xfrm>
            <a:off x="6172200" y="1981200"/>
            <a:ext cx="822960" cy="822960"/>
          </a:xfrm>
          <a:prstGeom prst="rect">
            <a:avLst/>
          </a:prstGeom>
        </p:spPr>
        <p:txBody>
          <a:bodyPr>
            <a:noAutofit/>
          </a:bodyPr>
          <a:lstStyle>
            <a:lvl6pPr>
              <a:defRPr>
                <a:latin typeface="+mn-lt"/>
              </a:defRPr>
            </a:lvl6pPr>
          </a:lstStyle>
          <a:p>
            <a:pPr lvl="5"/>
            <a:r>
              <a:rPr lang="en-US"/>
              <a:t>Click to add Content</a:t>
            </a:r>
          </a:p>
        </p:txBody>
      </p:sp>
      <p:sp>
        <p:nvSpPr>
          <p:cNvPr id="18" name="Content Placeholder 3">
            <a:extLst>
              <a:ext uri="{FF2B5EF4-FFF2-40B4-BE49-F238E27FC236}">
                <a16:creationId xmlns:a16="http://schemas.microsoft.com/office/drawing/2014/main" id="{221AA5B7-FD80-AD3A-C127-56C14215D488}"/>
              </a:ext>
            </a:extLst>
          </p:cNvPr>
          <p:cNvSpPr>
            <a:spLocks noGrp="1" noChangeAspect="1"/>
          </p:cNvSpPr>
          <p:nvPr>
            <p:ph sz="quarter" idx="20" hasCustomPrompt="1"/>
          </p:nvPr>
        </p:nvSpPr>
        <p:spPr>
          <a:xfrm>
            <a:off x="457200" y="4267200"/>
            <a:ext cx="822960" cy="822960"/>
          </a:xfrm>
          <a:prstGeom prst="rect">
            <a:avLst/>
          </a:prstGeom>
        </p:spPr>
        <p:txBody>
          <a:bodyPr>
            <a:noAutofit/>
          </a:bodyPr>
          <a:lstStyle>
            <a:lvl6pPr>
              <a:defRPr>
                <a:latin typeface="+mn-lt"/>
              </a:defRPr>
            </a:lvl6pPr>
          </a:lstStyle>
          <a:p>
            <a:pPr lvl="5"/>
            <a:r>
              <a:rPr lang="en-US"/>
              <a:t>Click to add Content</a:t>
            </a:r>
          </a:p>
        </p:txBody>
      </p:sp>
      <p:sp>
        <p:nvSpPr>
          <p:cNvPr id="19" name="Content Placeholder 4">
            <a:extLst>
              <a:ext uri="{FF2B5EF4-FFF2-40B4-BE49-F238E27FC236}">
                <a16:creationId xmlns:a16="http://schemas.microsoft.com/office/drawing/2014/main" id="{AC499FBB-9329-1B47-E128-1F0E06983F45}"/>
              </a:ext>
            </a:extLst>
          </p:cNvPr>
          <p:cNvSpPr>
            <a:spLocks noGrp="1" noChangeAspect="1"/>
          </p:cNvSpPr>
          <p:nvPr>
            <p:ph sz="quarter" idx="21" hasCustomPrompt="1"/>
          </p:nvPr>
        </p:nvSpPr>
        <p:spPr>
          <a:xfrm>
            <a:off x="6172200" y="4267200"/>
            <a:ext cx="822960" cy="822960"/>
          </a:xfrm>
          <a:prstGeom prst="rect">
            <a:avLst/>
          </a:prstGeom>
        </p:spPr>
        <p:txBody>
          <a:bodyPr>
            <a:noAutofit/>
          </a:bodyPr>
          <a:lstStyle>
            <a:lvl6pPr>
              <a:defRPr>
                <a:latin typeface="+mn-lt"/>
              </a:defRPr>
            </a:lvl6pPr>
          </a:lstStyle>
          <a:p>
            <a:pPr lvl="5"/>
            <a:r>
              <a:rPr lang="en-US"/>
              <a:t>Click to add Content</a:t>
            </a:r>
          </a:p>
        </p:txBody>
      </p:sp>
      <p:sp>
        <p:nvSpPr>
          <p:cNvPr id="20" name="Text Placeholder 1">
            <a:extLst>
              <a:ext uri="{FF2B5EF4-FFF2-40B4-BE49-F238E27FC236}">
                <a16:creationId xmlns:a16="http://schemas.microsoft.com/office/drawing/2014/main" id="{463F0460-70DF-6284-9C05-3FA6202CCF80}"/>
              </a:ext>
            </a:extLst>
          </p:cNvPr>
          <p:cNvSpPr>
            <a:spLocks noGrp="1"/>
          </p:cNvSpPr>
          <p:nvPr>
            <p:ph idx="1" hasCustomPrompt="1"/>
          </p:nvPr>
        </p:nvSpPr>
        <p:spPr>
          <a:xfrm>
            <a:off x="1409700" y="1981250"/>
            <a:ext cx="4610100" cy="213355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1" name="Text Placeholder 2">
            <a:extLst>
              <a:ext uri="{FF2B5EF4-FFF2-40B4-BE49-F238E27FC236}">
                <a16:creationId xmlns:a16="http://schemas.microsoft.com/office/drawing/2014/main" id="{58A15D53-D100-39FE-B4D9-DEFC50EEC451}"/>
              </a:ext>
            </a:extLst>
          </p:cNvPr>
          <p:cNvSpPr>
            <a:spLocks noGrp="1"/>
          </p:cNvSpPr>
          <p:nvPr>
            <p:ph idx="13" hasCustomPrompt="1"/>
          </p:nvPr>
        </p:nvSpPr>
        <p:spPr>
          <a:xfrm>
            <a:off x="7124700" y="1981250"/>
            <a:ext cx="4610100" cy="213355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2" name="Text Placeholder 3">
            <a:extLst>
              <a:ext uri="{FF2B5EF4-FFF2-40B4-BE49-F238E27FC236}">
                <a16:creationId xmlns:a16="http://schemas.microsoft.com/office/drawing/2014/main" id="{2013427C-9356-FE97-9F11-8F3A7A6470BA}"/>
              </a:ext>
            </a:extLst>
          </p:cNvPr>
          <p:cNvSpPr>
            <a:spLocks noGrp="1"/>
          </p:cNvSpPr>
          <p:nvPr>
            <p:ph idx="15" hasCustomPrompt="1"/>
          </p:nvPr>
        </p:nvSpPr>
        <p:spPr>
          <a:xfrm>
            <a:off x="1409700" y="4267200"/>
            <a:ext cx="4610100" cy="213355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3" name="Text Placeholder 4">
            <a:extLst>
              <a:ext uri="{FF2B5EF4-FFF2-40B4-BE49-F238E27FC236}">
                <a16:creationId xmlns:a16="http://schemas.microsoft.com/office/drawing/2014/main" id="{31D77E7D-2703-74BF-6A7B-5077C92DBAC5}"/>
              </a:ext>
            </a:extLst>
          </p:cNvPr>
          <p:cNvSpPr>
            <a:spLocks noGrp="1"/>
          </p:cNvSpPr>
          <p:nvPr>
            <p:ph idx="16" hasCustomPrompt="1"/>
          </p:nvPr>
        </p:nvSpPr>
        <p:spPr>
          <a:xfrm>
            <a:off x="7124700" y="4267200"/>
            <a:ext cx="4610100" cy="213355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2238719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0281-Grid-Four-Images(Light)">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0F63B11-0130-A708-7193-10008C33FAD1}"/>
              </a:ext>
            </a:extLst>
          </p:cNvPr>
          <p:cNvSpPr>
            <a:spLocks noGrp="1"/>
          </p:cNvSpPr>
          <p:nvPr>
            <p:ph sz="quarter" idx="18" hasCustomPrompt="1"/>
          </p:nvPr>
        </p:nvSpPr>
        <p:spPr>
          <a:xfrm>
            <a:off x="457200" y="1417317"/>
            <a:ext cx="1371585" cy="2194560"/>
          </a:xfrm>
          <a:prstGeom prst="rect">
            <a:avLst/>
          </a:prstGeom>
        </p:spPr>
        <p:txBody>
          <a:bodyPr>
            <a:noAutofit/>
          </a:bodyPr>
          <a:lstStyle>
            <a:lvl6pPr>
              <a:defRPr>
                <a:latin typeface="+mn-lt"/>
              </a:defRPr>
            </a:lvl6pPr>
          </a:lstStyle>
          <a:p>
            <a:pPr lvl="5"/>
            <a:r>
              <a:rPr lang="en-US"/>
              <a:t>Click to add Content</a:t>
            </a:r>
          </a:p>
        </p:txBody>
      </p:sp>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1981246" y="1417317"/>
            <a:ext cx="4038554"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Content Placeholder 2">
            <a:extLst>
              <a:ext uri="{FF2B5EF4-FFF2-40B4-BE49-F238E27FC236}">
                <a16:creationId xmlns:a16="http://schemas.microsoft.com/office/drawing/2014/main" id="{B0E49D24-2361-81E1-8C1A-F2D0E4BEA419}"/>
              </a:ext>
            </a:extLst>
          </p:cNvPr>
          <p:cNvSpPr>
            <a:spLocks noGrp="1"/>
          </p:cNvSpPr>
          <p:nvPr>
            <p:ph sz="quarter" idx="19" hasCustomPrompt="1"/>
          </p:nvPr>
        </p:nvSpPr>
        <p:spPr>
          <a:xfrm>
            <a:off x="6181089" y="1417317"/>
            <a:ext cx="1371585" cy="2194560"/>
          </a:xfrm>
          <a:prstGeom prst="rect">
            <a:avLst/>
          </a:prstGeom>
        </p:spPr>
        <p:txBody>
          <a:bodyPr>
            <a:noAutofit/>
          </a:bodyPr>
          <a:lstStyle>
            <a:lvl6pPr>
              <a:defRPr>
                <a:latin typeface="+mn-lt"/>
              </a:defRPr>
            </a:lvl6pPr>
          </a:lstStyle>
          <a:p>
            <a:pPr lvl="5"/>
            <a:r>
              <a:rPr lang="en-US"/>
              <a:t>Click to add Content</a:t>
            </a:r>
          </a:p>
        </p:txBody>
      </p:sp>
      <p:sp>
        <p:nvSpPr>
          <p:cNvPr id="7" name="Text Placeholder 2">
            <a:extLst>
              <a:ext uri="{FF2B5EF4-FFF2-40B4-BE49-F238E27FC236}">
                <a16:creationId xmlns:a16="http://schemas.microsoft.com/office/drawing/2014/main" id="{07E50548-83FB-31A0-0CAC-7F7B125EAEDF}"/>
              </a:ext>
            </a:extLst>
          </p:cNvPr>
          <p:cNvSpPr>
            <a:spLocks noGrp="1"/>
          </p:cNvSpPr>
          <p:nvPr>
            <p:ph idx="13" hasCustomPrompt="1"/>
          </p:nvPr>
        </p:nvSpPr>
        <p:spPr>
          <a:xfrm>
            <a:off x="7741884" y="1417317"/>
            <a:ext cx="3981359"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Content Placeholder 3">
            <a:extLst>
              <a:ext uri="{FF2B5EF4-FFF2-40B4-BE49-F238E27FC236}">
                <a16:creationId xmlns:a16="http://schemas.microsoft.com/office/drawing/2014/main" id="{1407E813-53C8-25AB-74C6-A79519AE1712}"/>
              </a:ext>
            </a:extLst>
          </p:cNvPr>
          <p:cNvSpPr>
            <a:spLocks noGrp="1"/>
          </p:cNvSpPr>
          <p:nvPr>
            <p:ph sz="quarter" idx="20" hasCustomPrompt="1"/>
          </p:nvPr>
        </p:nvSpPr>
        <p:spPr>
          <a:xfrm>
            <a:off x="457200" y="3886171"/>
            <a:ext cx="1371585" cy="2194560"/>
          </a:xfrm>
          <a:prstGeom prst="rect">
            <a:avLst/>
          </a:prstGeom>
        </p:spPr>
        <p:txBody>
          <a:bodyPr>
            <a:noAutofit/>
          </a:bodyPr>
          <a:lstStyle>
            <a:lvl6pPr>
              <a:defRPr>
                <a:latin typeface="+mn-lt"/>
              </a:defRPr>
            </a:lvl6pPr>
          </a:lstStyle>
          <a:p>
            <a:pPr lvl="5"/>
            <a:r>
              <a:rPr lang="en-US"/>
              <a:t>Click to add Content</a:t>
            </a:r>
          </a:p>
        </p:txBody>
      </p:sp>
      <p:sp>
        <p:nvSpPr>
          <p:cNvPr id="11" name="Text Placeholder 3">
            <a:extLst>
              <a:ext uri="{FF2B5EF4-FFF2-40B4-BE49-F238E27FC236}">
                <a16:creationId xmlns:a16="http://schemas.microsoft.com/office/drawing/2014/main" id="{8153C25B-B584-B7B8-3194-875BD92532C5}"/>
              </a:ext>
            </a:extLst>
          </p:cNvPr>
          <p:cNvSpPr>
            <a:spLocks noGrp="1"/>
          </p:cNvSpPr>
          <p:nvPr>
            <p:ph idx="15" hasCustomPrompt="1"/>
          </p:nvPr>
        </p:nvSpPr>
        <p:spPr>
          <a:xfrm>
            <a:off x="1981244" y="3886171"/>
            <a:ext cx="4038556"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Content Placeholder 4">
            <a:extLst>
              <a:ext uri="{FF2B5EF4-FFF2-40B4-BE49-F238E27FC236}">
                <a16:creationId xmlns:a16="http://schemas.microsoft.com/office/drawing/2014/main" id="{B0E9384C-5937-F599-7ECA-C684BBCA4BD0}"/>
              </a:ext>
            </a:extLst>
          </p:cNvPr>
          <p:cNvSpPr>
            <a:spLocks noGrp="1"/>
          </p:cNvSpPr>
          <p:nvPr>
            <p:ph sz="quarter" idx="21" hasCustomPrompt="1"/>
          </p:nvPr>
        </p:nvSpPr>
        <p:spPr>
          <a:xfrm>
            <a:off x="6181089" y="3886171"/>
            <a:ext cx="1371585" cy="2194560"/>
          </a:xfrm>
          <a:prstGeom prst="rect">
            <a:avLst/>
          </a:prstGeom>
        </p:spPr>
        <p:txBody>
          <a:bodyPr>
            <a:noAutofit/>
          </a:bodyPr>
          <a:lstStyle>
            <a:lvl6pPr>
              <a:defRPr>
                <a:latin typeface="+mn-lt"/>
              </a:defRPr>
            </a:lvl6pPr>
          </a:lstStyle>
          <a:p>
            <a:pPr lvl="5"/>
            <a:r>
              <a:rPr lang="en-US"/>
              <a:t>Click to add Content</a:t>
            </a:r>
          </a:p>
        </p:txBody>
      </p:sp>
      <p:sp>
        <p:nvSpPr>
          <p:cNvPr id="12" name="Text Placeholder 4">
            <a:extLst>
              <a:ext uri="{FF2B5EF4-FFF2-40B4-BE49-F238E27FC236}">
                <a16:creationId xmlns:a16="http://schemas.microsoft.com/office/drawing/2014/main" id="{540C70FF-2D1A-BECC-C41E-E4EA6EC761CE}"/>
              </a:ext>
            </a:extLst>
          </p:cNvPr>
          <p:cNvSpPr>
            <a:spLocks noGrp="1"/>
          </p:cNvSpPr>
          <p:nvPr>
            <p:ph idx="16" hasCustomPrompt="1"/>
          </p:nvPr>
        </p:nvSpPr>
        <p:spPr>
          <a:xfrm>
            <a:off x="7741884" y="3886171"/>
            <a:ext cx="3981359"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B6C2FB98-7694-9FFF-1421-D8CF194FF976}"/>
              </a:ext>
            </a:extLst>
          </p:cNvPr>
          <p:cNvSpPr>
            <a:spLocks noGrp="1"/>
          </p:cNvSpPr>
          <p:nvPr>
            <p:ph type="ftr" sz="quarter" idx="23"/>
          </p:nvPr>
        </p:nvSpPr>
        <p:spPr/>
        <p:txBody>
          <a:bodyPr/>
          <a:lstStyle/>
          <a:p>
            <a:r>
              <a:rPr lang="en-US"/>
              <a:t> </a:t>
            </a:r>
          </a:p>
        </p:txBody>
      </p:sp>
      <p:sp>
        <p:nvSpPr>
          <p:cNvPr id="8" name="Slide Number Placeholder 1">
            <a:extLst>
              <a:ext uri="{FF2B5EF4-FFF2-40B4-BE49-F238E27FC236}">
                <a16:creationId xmlns:a16="http://schemas.microsoft.com/office/drawing/2014/main" id="{96EA3667-B4BE-399E-07BC-EBDABD050505}"/>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4EC1F624-67A7-37CE-EA57-911BC265E9C5}"/>
              </a:ext>
            </a:extLst>
          </p:cNvPr>
          <p:cNvSpPr>
            <a:spLocks noGrp="1"/>
          </p:cNvSpPr>
          <p:nvPr>
            <p:ph type="dt" sz="half" idx="25"/>
          </p:nvPr>
        </p:nvSpPr>
        <p:spPr/>
        <p:txBody>
          <a:bodyPr/>
          <a:lstStyle/>
          <a:p>
            <a:endParaRPr lang="en-US"/>
          </a:p>
        </p:txBody>
      </p:sp>
      <p:sp>
        <p:nvSpPr>
          <p:cNvPr id="4" name="Text Placeholder 10">
            <a:extLst>
              <a:ext uri="{FF2B5EF4-FFF2-40B4-BE49-F238E27FC236}">
                <a16:creationId xmlns:a16="http://schemas.microsoft.com/office/drawing/2014/main" id="{2F73B3C1-D854-F72D-35F1-D76DD52258FA}"/>
              </a:ext>
            </a:extLst>
          </p:cNvPr>
          <p:cNvSpPr>
            <a:spLocks noGrp="1"/>
          </p:cNvSpPr>
          <p:nvPr>
            <p:ph type="body" sz="quarter" idx="26"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BA4A29A1-37D5-9C37-688C-61A1086735F3}"/>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1030451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0283-Grid-Four-Subtitles-Images(Light)">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0F63B11-0130-A708-7193-10008C33FAD1}"/>
              </a:ext>
            </a:extLst>
          </p:cNvPr>
          <p:cNvSpPr>
            <a:spLocks noGrp="1"/>
          </p:cNvSpPr>
          <p:nvPr>
            <p:ph sz="quarter" idx="18" hasCustomPrompt="1"/>
          </p:nvPr>
        </p:nvSpPr>
        <p:spPr>
          <a:xfrm>
            <a:off x="457200" y="1987550"/>
            <a:ext cx="1371585" cy="1920240"/>
          </a:xfrm>
          <a:prstGeom prst="rect">
            <a:avLst/>
          </a:prstGeom>
        </p:spPr>
        <p:txBody>
          <a:bodyPr>
            <a:noAutofit/>
          </a:bodyPr>
          <a:lstStyle>
            <a:lvl6pPr>
              <a:defRPr>
                <a:latin typeface="+mn-lt"/>
              </a:defRPr>
            </a:lvl6pPr>
          </a:lstStyle>
          <a:p>
            <a:pPr lvl="5"/>
            <a:r>
              <a:rPr lang="en-US"/>
              <a:t>Click to add Content</a:t>
            </a:r>
          </a:p>
        </p:txBody>
      </p:sp>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1981246" y="1985006"/>
            <a:ext cx="4038553" cy="192024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Content Placeholder 2">
            <a:extLst>
              <a:ext uri="{FF2B5EF4-FFF2-40B4-BE49-F238E27FC236}">
                <a16:creationId xmlns:a16="http://schemas.microsoft.com/office/drawing/2014/main" id="{B0E49D24-2361-81E1-8C1A-F2D0E4BEA419}"/>
              </a:ext>
            </a:extLst>
          </p:cNvPr>
          <p:cNvSpPr>
            <a:spLocks noGrp="1"/>
          </p:cNvSpPr>
          <p:nvPr>
            <p:ph sz="quarter" idx="19" hasCustomPrompt="1"/>
          </p:nvPr>
        </p:nvSpPr>
        <p:spPr>
          <a:xfrm>
            <a:off x="6178550" y="1981200"/>
            <a:ext cx="1371585" cy="1920240"/>
          </a:xfrm>
          <a:prstGeom prst="rect">
            <a:avLst/>
          </a:prstGeom>
        </p:spPr>
        <p:txBody>
          <a:bodyPr>
            <a:noAutofit/>
          </a:bodyPr>
          <a:lstStyle>
            <a:lvl6pPr>
              <a:defRPr>
                <a:latin typeface="+mn-lt"/>
              </a:defRPr>
            </a:lvl6pPr>
          </a:lstStyle>
          <a:p>
            <a:pPr lvl="5"/>
            <a:r>
              <a:rPr lang="en-US"/>
              <a:t>Click to add Content</a:t>
            </a:r>
          </a:p>
        </p:txBody>
      </p:sp>
      <p:sp>
        <p:nvSpPr>
          <p:cNvPr id="7" name="Text Placeholder 2">
            <a:extLst>
              <a:ext uri="{FF2B5EF4-FFF2-40B4-BE49-F238E27FC236}">
                <a16:creationId xmlns:a16="http://schemas.microsoft.com/office/drawing/2014/main" id="{07E50548-83FB-31A0-0CAC-7F7B125EAEDF}"/>
              </a:ext>
            </a:extLst>
          </p:cNvPr>
          <p:cNvSpPr>
            <a:spLocks noGrp="1"/>
          </p:cNvSpPr>
          <p:nvPr>
            <p:ph idx="13" hasCustomPrompt="1"/>
          </p:nvPr>
        </p:nvSpPr>
        <p:spPr>
          <a:xfrm>
            <a:off x="7697433" y="1985005"/>
            <a:ext cx="4041648" cy="192024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Content Placeholder 3">
            <a:extLst>
              <a:ext uri="{FF2B5EF4-FFF2-40B4-BE49-F238E27FC236}">
                <a16:creationId xmlns:a16="http://schemas.microsoft.com/office/drawing/2014/main" id="{1407E813-53C8-25AB-74C6-A79519AE1712}"/>
              </a:ext>
            </a:extLst>
          </p:cNvPr>
          <p:cNvSpPr>
            <a:spLocks noGrp="1"/>
          </p:cNvSpPr>
          <p:nvPr>
            <p:ph sz="quarter" idx="20" hasCustomPrompt="1"/>
          </p:nvPr>
        </p:nvSpPr>
        <p:spPr>
          <a:xfrm>
            <a:off x="457200" y="4114800"/>
            <a:ext cx="1371585" cy="1920240"/>
          </a:xfrm>
          <a:prstGeom prst="rect">
            <a:avLst/>
          </a:prstGeom>
        </p:spPr>
        <p:txBody>
          <a:bodyPr>
            <a:noAutofit/>
          </a:bodyPr>
          <a:lstStyle>
            <a:lvl6pPr>
              <a:defRPr>
                <a:latin typeface="+mn-lt"/>
              </a:defRPr>
            </a:lvl6pPr>
          </a:lstStyle>
          <a:p>
            <a:pPr lvl="5"/>
            <a:r>
              <a:rPr lang="en-US"/>
              <a:t>Click to add Content</a:t>
            </a:r>
          </a:p>
        </p:txBody>
      </p:sp>
      <p:sp>
        <p:nvSpPr>
          <p:cNvPr id="11" name="Text Placeholder 3">
            <a:extLst>
              <a:ext uri="{FF2B5EF4-FFF2-40B4-BE49-F238E27FC236}">
                <a16:creationId xmlns:a16="http://schemas.microsoft.com/office/drawing/2014/main" id="{8153C25B-B584-B7B8-3194-875BD92532C5}"/>
              </a:ext>
            </a:extLst>
          </p:cNvPr>
          <p:cNvSpPr>
            <a:spLocks noGrp="1"/>
          </p:cNvSpPr>
          <p:nvPr>
            <p:ph idx="15" hasCustomPrompt="1"/>
          </p:nvPr>
        </p:nvSpPr>
        <p:spPr>
          <a:xfrm>
            <a:off x="1981244" y="4114800"/>
            <a:ext cx="4038553" cy="192024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Content Placeholder 4">
            <a:extLst>
              <a:ext uri="{FF2B5EF4-FFF2-40B4-BE49-F238E27FC236}">
                <a16:creationId xmlns:a16="http://schemas.microsoft.com/office/drawing/2014/main" id="{B0E9384C-5937-F599-7ECA-C684BBCA4BD0}"/>
              </a:ext>
            </a:extLst>
          </p:cNvPr>
          <p:cNvSpPr>
            <a:spLocks noGrp="1"/>
          </p:cNvSpPr>
          <p:nvPr>
            <p:ph sz="quarter" idx="21" hasCustomPrompt="1"/>
          </p:nvPr>
        </p:nvSpPr>
        <p:spPr>
          <a:xfrm>
            <a:off x="6178550" y="4114800"/>
            <a:ext cx="1371585" cy="1920240"/>
          </a:xfrm>
          <a:prstGeom prst="rect">
            <a:avLst/>
          </a:prstGeom>
        </p:spPr>
        <p:txBody>
          <a:bodyPr>
            <a:noAutofit/>
          </a:bodyPr>
          <a:lstStyle>
            <a:lvl6pPr>
              <a:defRPr>
                <a:latin typeface="+mn-lt"/>
              </a:defRPr>
            </a:lvl6pPr>
          </a:lstStyle>
          <a:p>
            <a:pPr lvl="5"/>
            <a:r>
              <a:rPr lang="en-US"/>
              <a:t>Click to add Content</a:t>
            </a:r>
          </a:p>
        </p:txBody>
      </p:sp>
      <p:sp>
        <p:nvSpPr>
          <p:cNvPr id="12" name="Text Placeholder 4">
            <a:extLst>
              <a:ext uri="{FF2B5EF4-FFF2-40B4-BE49-F238E27FC236}">
                <a16:creationId xmlns:a16="http://schemas.microsoft.com/office/drawing/2014/main" id="{540C70FF-2D1A-BECC-C41E-E4EA6EC761CE}"/>
              </a:ext>
            </a:extLst>
          </p:cNvPr>
          <p:cNvSpPr>
            <a:spLocks noGrp="1"/>
          </p:cNvSpPr>
          <p:nvPr>
            <p:ph idx="16" hasCustomPrompt="1"/>
          </p:nvPr>
        </p:nvSpPr>
        <p:spPr>
          <a:xfrm>
            <a:off x="7697434" y="4114800"/>
            <a:ext cx="4041648" cy="192024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1B3FDCE8-C0B9-CC5C-184F-E67CAB935CDC}"/>
              </a:ext>
            </a:extLst>
          </p:cNvPr>
          <p:cNvSpPr>
            <a:spLocks noGrp="1"/>
          </p:cNvSpPr>
          <p:nvPr>
            <p:ph type="ftr" sz="quarter" idx="23"/>
          </p:nvPr>
        </p:nvSpPr>
        <p:spPr/>
        <p:txBody>
          <a:bodyPr/>
          <a:lstStyle/>
          <a:p>
            <a:r>
              <a:rPr lang="en-US"/>
              <a:t> </a:t>
            </a:r>
          </a:p>
        </p:txBody>
      </p:sp>
      <p:sp>
        <p:nvSpPr>
          <p:cNvPr id="8" name="Slide Number Placeholder 1">
            <a:extLst>
              <a:ext uri="{FF2B5EF4-FFF2-40B4-BE49-F238E27FC236}">
                <a16:creationId xmlns:a16="http://schemas.microsoft.com/office/drawing/2014/main" id="{AFECF682-2050-9FFD-1CB1-E27E57AAFB3F}"/>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9F7D79ED-4C8F-029D-C618-D61427C49050}"/>
              </a:ext>
            </a:extLst>
          </p:cNvPr>
          <p:cNvSpPr>
            <a:spLocks noGrp="1"/>
          </p:cNvSpPr>
          <p:nvPr>
            <p:ph type="dt" sz="half" idx="25"/>
          </p:nvPr>
        </p:nvSpPr>
        <p:spPr/>
        <p:txBody>
          <a:bodyPr/>
          <a:lstStyle/>
          <a:p>
            <a:endParaRPr lang="en-US"/>
          </a:p>
        </p:txBody>
      </p:sp>
      <p:sp>
        <p:nvSpPr>
          <p:cNvPr id="4" name="Text Placeholder 10">
            <a:extLst>
              <a:ext uri="{FF2B5EF4-FFF2-40B4-BE49-F238E27FC236}">
                <a16:creationId xmlns:a16="http://schemas.microsoft.com/office/drawing/2014/main" id="{3EF0F1F2-4768-FD16-65B0-B35E37DC7F18}"/>
              </a:ext>
            </a:extLst>
          </p:cNvPr>
          <p:cNvSpPr>
            <a:spLocks noGrp="1"/>
          </p:cNvSpPr>
          <p:nvPr>
            <p:ph type="body" sz="quarter" idx="26"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1E7061E4-5FEA-AAA0-E6C4-AFDB4435C9A0}"/>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5" name="Text Placeholder 9">
            <a:extLst>
              <a:ext uri="{FF2B5EF4-FFF2-40B4-BE49-F238E27FC236}">
                <a16:creationId xmlns:a16="http://schemas.microsoft.com/office/drawing/2014/main" id="{DFB5B580-B4FE-7494-FFFA-7D23224A13EC}"/>
              </a:ext>
            </a:extLst>
          </p:cNvPr>
          <p:cNvSpPr>
            <a:spLocks noGrp="1"/>
          </p:cNvSpPr>
          <p:nvPr>
            <p:ph type="body" sz="quarter" idx="27" hasCustomPrompt="1"/>
          </p:nvPr>
        </p:nvSpPr>
        <p:spPr>
          <a:xfrm>
            <a:off x="457200" y="1225550"/>
            <a:ext cx="11277600" cy="603904"/>
          </a:xfrm>
        </p:spPr>
        <p:txBody>
          <a:bodyPr/>
          <a:lstStyle/>
          <a:p>
            <a:pPr lvl="0"/>
            <a:r>
              <a:rPr lang="en-US"/>
              <a:t>Sub Title</a:t>
            </a:r>
          </a:p>
        </p:txBody>
      </p:sp>
    </p:spTree>
    <p:extLst>
      <p:ext uri="{BB962C8B-B14F-4D97-AF65-F5344CB8AC3E}">
        <p14:creationId xmlns:p14="http://schemas.microsoft.com/office/powerpoint/2010/main" val="1485956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0285-Grid-Six(Light)">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199" y="1449068"/>
            <a:ext cx="3657559"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4273550" y="1449067"/>
            <a:ext cx="3651249"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8077200" y="1449067"/>
            <a:ext cx="36576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Text Placeholder 4">
            <a:extLst>
              <a:ext uri="{FF2B5EF4-FFF2-40B4-BE49-F238E27FC236}">
                <a16:creationId xmlns:a16="http://schemas.microsoft.com/office/drawing/2014/main" id="{EBCB5200-7B2E-4C18-DB03-DEAC96B21AC1}"/>
              </a:ext>
            </a:extLst>
          </p:cNvPr>
          <p:cNvSpPr>
            <a:spLocks noGrp="1"/>
          </p:cNvSpPr>
          <p:nvPr>
            <p:ph idx="16" hasCustomPrompt="1"/>
          </p:nvPr>
        </p:nvSpPr>
        <p:spPr>
          <a:xfrm>
            <a:off x="457200" y="3794756"/>
            <a:ext cx="36576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1" name="Text Placeholder 5">
            <a:extLst>
              <a:ext uri="{FF2B5EF4-FFF2-40B4-BE49-F238E27FC236}">
                <a16:creationId xmlns:a16="http://schemas.microsoft.com/office/drawing/2014/main" id="{9AC30567-D3A0-8A5D-6EB4-AF5D3D23948D}"/>
              </a:ext>
            </a:extLst>
          </p:cNvPr>
          <p:cNvSpPr>
            <a:spLocks noGrp="1"/>
          </p:cNvSpPr>
          <p:nvPr>
            <p:ph idx="17" hasCustomPrompt="1"/>
          </p:nvPr>
        </p:nvSpPr>
        <p:spPr>
          <a:xfrm>
            <a:off x="4273571" y="3794756"/>
            <a:ext cx="365123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2" name="Text Placeholder 6">
            <a:extLst>
              <a:ext uri="{FF2B5EF4-FFF2-40B4-BE49-F238E27FC236}">
                <a16:creationId xmlns:a16="http://schemas.microsoft.com/office/drawing/2014/main" id="{049C0555-4204-515C-C33F-66B547AE7167}"/>
              </a:ext>
            </a:extLst>
          </p:cNvPr>
          <p:cNvSpPr>
            <a:spLocks noGrp="1"/>
          </p:cNvSpPr>
          <p:nvPr>
            <p:ph idx="18" hasCustomPrompt="1"/>
          </p:nvPr>
        </p:nvSpPr>
        <p:spPr>
          <a:xfrm>
            <a:off x="8077200" y="3794756"/>
            <a:ext cx="36576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FA0EFA79-4FB2-6D1B-3939-3BFCBAB7C1A6}"/>
              </a:ext>
            </a:extLst>
          </p:cNvPr>
          <p:cNvSpPr>
            <a:spLocks noGrp="1"/>
          </p:cNvSpPr>
          <p:nvPr>
            <p:ph type="ftr" sz="quarter" idx="21"/>
          </p:nvPr>
        </p:nvSpPr>
        <p:spPr/>
        <p:txBody>
          <a:bodyPr/>
          <a:lstStyle/>
          <a:p>
            <a:r>
              <a:rPr lang="en-US"/>
              <a:t> </a:t>
            </a:r>
          </a:p>
        </p:txBody>
      </p:sp>
      <p:sp>
        <p:nvSpPr>
          <p:cNvPr id="8" name="Slide Number Placeholder 7">
            <a:extLst>
              <a:ext uri="{FF2B5EF4-FFF2-40B4-BE49-F238E27FC236}">
                <a16:creationId xmlns:a16="http://schemas.microsoft.com/office/drawing/2014/main" id="{92D3E6D1-319D-BED9-67C7-A3FDB096ED3D}"/>
              </a:ext>
            </a:extLst>
          </p:cNvPr>
          <p:cNvSpPr>
            <a:spLocks noGrp="1"/>
          </p:cNvSpPr>
          <p:nvPr>
            <p:ph type="sldNum" sz="quarter" idx="22"/>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48A9C91A-8A4E-F82A-C74E-D67CAEC184AA}"/>
              </a:ext>
            </a:extLst>
          </p:cNvPr>
          <p:cNvSpPr>
            <a:spLocks noGrp="1"/>
          </p:cNvSpPr>
          <p:nvPr>
            <p:ph type="dt" sz="half" idx="23"/>
          </p:nvPr>
        </p:nvSpPr>
        <p:spPr/>
        <p:txBody>
          <a:bodyPr/>
          <a:lstStyle/>
          <a:p>
            <a:endParaRPr lang="en-US"/>
          </a:p>
        </p:txBody>
      </p:sp>
      <p:sp>
        <p:nvSpPr>
          <p:cNvPr id="4" name="Text Placeholder 10">
            <a:extLst>
              <a:ext uri="{FF2B5EF4-FFF2-40B4-BE49-F238E27FC236}">
                <a16:creationId xmlns:a16="http://schemas.microsoft.com/office/drawing/2014/main" id="{E9E81A08-B739-2830-0B47-957A2BC04B72}"/>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5E9EE7D6-1169-FAB0-D4A8-B27ABFC8FDEA}"/>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139223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0287-Grid-Six-Subtitle(Light)">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981200"/>
            <a:ext cx="3657600" cy="192024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4273550" y="1981200"/>
            <a:ext cx="3651250" cy="192024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8077200" y="1981200"/>
            <a:ext cx="3657600" cy="192024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Text Placeholder 4">
            <a:extLst>
              <a:ext uri="{FF2B5EF4-FFF2-40B4-BE49-F238E27FC236}">
                <a16:creationId xmlns:a16="http://schemas.microsoft.com/office/drawing/2014/main" id="{EBCB5200-7B2E-4C18-DB03-DEAC96B21AC1}"/>
              </a:ext>
            </a:extLst>
          </p:cNvPr>
          <p:cNvSpPr>
            <a:spLocks noGrp="1"/>
          </p:cNvSpPr>
          <p:nvPr>
            <p:ph idx="16" hasCustomPrompt="1"/>
          </p:nvPr>
        </p:nvSpPr>
        <p:spPr>
          <a:xfrm>
            <a:off x="457200" y="4114800"/>
            <a:ext cx="3657600" cy="192024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1" name="Text Placeholder 5">
            <a:extLst>
              <a:ext uri="{FF2B5EF4-FFF2-40B4-BE49-F238E27FC236}">
                <a16:creationId xmlns:a16="http://schemas.microsoft.com/office/drawing/2014/main" id="{9AC30567-D3A0-8A5D-6EB4-AF5D3D23948D}"/>
              </a:ext>
            </a:extLst>
          </p:cNvPr>
          <p:cNvSpPr>
            <a:spLocks noGrp="1"/>
          </p:cNvSpPr>
          <p:nvPr>
            <p:ph idx="17" hasCustomPrompt="1"/>
          </p:nvPr>
        </p:nvSpPr>
        <p:spPr>
          <a:xfrm>
            <a:off x="4273550" y="4114800"/>
            <a:ext cx="3651250" cy="192024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2" name="Text Placeholder 6">
            <a:extLst>
              <a:ext uri="{FF2B5EF4-FFF2-40B4-BE49-F238E27FC236}">
                <a16:creationId xmlns:a16="http://schemas.microsoft.com/office/drawing/2014/main" id="{049C0555-4204-515C-C33F-66B547AE7167}"/>
              </a:ext>
            </a:extLst>
          </p:cNvPr>
          <p:cNvSpPr>
            <a:spLocks noGrp="1"/>
          </p:cNvSpPr>
          <p:nvPr>
            <p:ph idx="18" hasCustomPrompt="1"/>
          </p:nvPr>
        </p:nvSpPr>
        <p:spPr>
          <a:xfrm>
            <a:off x="8077200" y="4114800"/>
            <a:ext cx="3657600" cy="192024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E076C92D-3EF0-DE4F-76F4-BC7CD6689EAC}"/>
              </a:ext>
            </a:extLst>
          </p:cNvPr>
          <p:cNvSpPr>
            <a:spLocks noGrp="1"/>
          </p:cNvSpPr>
          <p:nvPr>
            <p:ph type="ftr" sz="quarter" idx="21"/>
          </p:nvPr>
        </p:nvSpPr>
        <p:spPr/>
        <p:txBody>
          <a:bodyPr/>
          <a:lstStyle/>
          <a:p>
            <a:r>
              <a:rPr lang="en-US"/>
              <a:t> </a:t>
            </a:r>
          </a:p>
        </p:txBody>
      </p:sp>
      <p:sp>
        <p:nvSpPr>
          <p:cNvPr id="8" name="Slide Number Placeholder 1">
            <a:extLst>
              <a:ext uri="{FF2B5EF4-FFF2-40B4-BE49-F238E27FC236}">
                <a16:creationId xmlns:a16="http://schemas.microsoft.com/office/drawing/2014/main" id="{C43155F4-5AF1-5217-C780-902C0806A2B0}"/>
              </a:ext>
            </a:extLst>
          </p:cNvPr>
          <p:cNvSpPr>
            <a:spLocks noGrp="1"/>
          </p:cNvSpPr>
          <p:nvPr>
            <p:ph type="sldNum" sz="quarter" idx="22"/>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04639804-422D-1E4B-6201-A1E8DCE4A3D4}"/>
              </a:ext>
            </a:extLst>
          </p:cNvPr>
          <p:cNvSpPr>
            <a:spLocks noGrp="1"/>
          </p:cNvSpPr>
          <p:nvPr>
            <p:ph type="dt" sz="half" idx="23"/>
          </p:nvPr>
        </p:nvSpPr>
        <p:spPr/>
        <p:txBody>
          <a:bodyPr/>
          <a:lstStyle/>
          <a:p>
            <a:endParaRPr lang="en-US"/>
          </a:p>
        </p:txBody>
      </p:sp>
      <p:sp>
        <p:nvSpPr>
          <p:cNvPr id="4" name="Text Placeholder 10">
            <a:extLst>
              <a:ext uri="{FF2B5EF4-FFF2-40B4-BE49-F238E27FC236}">
                <a16:creationId xmlns:a16="http://schemas.microsoft.com/office/drawing/2014/main" id="{C214507C-DD5A-5DA3-7249-163814B5C036}"/>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BD2699CB-3188-CEC2-19BB-5B336D2955A9}"/>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3" name="Text Placeholder 9">
            <a:extLst>
              <a:ext uri="{FF2B5EF4-FFF2-40B4-BE49-F238E27FC236}">
                <a16:creationId xmlns:a16="http://schemas.microsoft.com/office/drawing/2014/main" id="{98DA9052-098D-01C7-6C6F-3160E8B51AE5}"/>
              </a:ext>
            </a:extLst>
          </p:cNvPr>
          <p:cNvSpPr>
            <a:spLocks noGrp="1"/>
          </p:cNvSpPr>
          <p:nvPr>
            <p:ph type="body" sz="quarter" idx="20"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297436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0289-Grid-Six-Icons(Light)">
    <p:spTree>
      <p:nvGrpSpPr>
        <p:cNvPr id="1" name=""/>
        <p:cNvGrpSpPr/>
        <p:nvPr/>
      </p:nvGrpSpPr>
      <p:grpSpPr>
        <a:xfrm>
          <a:off x="0" y="0"/>
          <a:ext cx="0" cy="0"/>
          <a:chOff x="0" y="0"/>
          <a:chExt cx="0" cy="0"/>
        </a:xfrm>
      </p:grpSpPr>
      <p:sp>
        <p:nvSpPr>
          <p:cNvPr id="13" name="Content Placeholder 1">
            <a:extLst>
              <a:ext uri="{FF2B5EF4-FFF2-40B4-BE49-F238E27FC236}">
                <a16:creationId xmlns:a16="http://schemas.microsoft.com/office/drawing/2014/main" id="{511F8EE7-C5CB-B65D-439D-9FAF5336725C}"/>
              </a:ext>
            </a:extLst>
          </p:cNvPr>
          <p:cNvSpPr>
            <a:spLocks noGrp="1"/>
          </p:cNvSpPr>
          <p:nvPr>
            <p:ph sz="quarter" idx="19" hasCustomPrompt="1"/>
          </p:nvPr>
        </p:nvSpPr>
        <p:spPr>
          <a:xfrm>
            <a:off x="457200" y="1417318"/>
            <a:ext cx="822960" cy="822960"/>
          </a:xfrm>
          <a:prstGeom prst="rect">
            <a:avLst/>
          </a:prstGeom>
        </p:spPr>
        <p:txBody>
          <a:bodyPr>
            <a:noAutofit/>
          </a:bodyPr>
          <a:lstStyle>
            <a:lvl6pPr>
              <a:defRPr>
                <a:latin typeface="+mn-lt"/>
              </a:defRPr>
            </a:lvl6pPr>
          </a:lstStyle>
          <a:p>
            <a:pPr lvl="5"/>
            <a:r>
              <a:rPr lang="en-US"/>
              <a:t>Click to add Content</a:t>
            </a:r>
          </a:p>
        </p:txBody>
      </p:sp>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1409722" y="1398268"/>
            <a:ext cx="2705067"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Content Placeholder 2">
            <a:extLst>
              <a:ext uri="{FF2B5EF4-FFF2-40B4-BE49-F238E27FC236}">
                <a16:creationId xmlns:a16="http://schemas.microsoft.com/office/drawing/2014/main" id="{26D7ED0C-7203-D51D-2149-3ACD1D94E601}"/>
              </a:ext>
            </a:extLst>
          </p:cNvPr>
          <p:cNvSpPr>
            <a:spLocks noGrp="1"/>
          </p:cNvSpPr>
          <p:nvPr>
            <p:ph sz="quarter" idx="20" hasCustomPrompt="1"/>
          </p:nvPr>
        </p:nvSpPr>
        <p:spPr>
          <a:xfrm>
            <a:off x="4273550" y="1417318"/>
            <a:ext cx="822960" cy="822960"/>
          </a:xfrm>
          <a:prstGeom prst="rect">
            <a:avLst/>
          </a:prstGeom>
        </p:spPr>
        <p:txBody>
          <a:bodyPr>
            <a:noAutofit/>
          </a:bodyPr>
          <a:lstStyle>
            <a:lvl6pPr>
              <a:defRPr>
                <a:latin typeface="+mn-lt"/>
              </a:defRPr>
            </a:lvl6pPr>
          </a:lstStyle>
          <a:p>
            <a:pPr lvl="5"/>
            <a:r>
              <a:rPr lang="en-US"/>
              <a:t>Click to add Content</a:t>
            </a:r>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5219700" y="1417317"/>
            <a:ext cx="2705096"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Content Placeholder 3">
            <a:extLst>
              <a:ext uri="{FF2B5EF4-FFF2-40B4-BE49-F238E27FC236}">
                <a16:creationId xmlns:a16="http://schemas.microsoft.com/office/drawing/2014/main" id="{7130F213-FE4B-95BA-50C9-10FE2E9DCF81}"/>
              </a:ext>
            </a:extLst>
          </p:cNvPr>
          <p:cNvSpPr>
            <a:spLocks noGrp="1"/>
          </p:cNvSpPr>
          <p:nvPr>
            <p:ph sz="quarter" idx="21" hasCustomPrompt="1"/>
          </p:nvPr>
        </p:nvSpPr>
        <p:spPr>
          <a:xfrm>
            <a:off x="8077200" y="1417318"/>
            <a:ext cx="822960" cy="822960"/>
          </a:xfrm>
          <a:prstGeom prst="rect">
            <a:avLst/>
          </a:prstGeom>
        </p:spPr>
        <p:txBody>
          <a:bodyPr>
            <a:noAutofit/>
          </a:bodyPr>
          <a:lstStyle>
            <a:lvl6pPr>
              <a:defRPr>
                <a:latin typeface="+mn-lt"/>
              </a:defRPr>
            </a:lvl6pPr>
          </a:lstStyle>
          <a:p>
            <a:pPr lvl="5"/>
            <a:r>
              <a:rPr lang="en-US"/>
              <a:t>Click to add Content</a:t>
            </a:r>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9029704" y="1417317"/>
            <a:ext cx="2705096"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6" name="Content Placeholder 4">
            <a:extLst>
              <a:ext uri="{FF2B5EF4-FFF2-40B4-BE49-F238E27FC236}">
                <a16:creationId xmlns:a16="http://schemas.microsoft.com/office/drawing/2014/main" id="{A8C0D77C-0535-0C04-D6C8-2A593621E65F}"/>
              </a:ext>
            </a:extLst>
          </p:cNvPr>
          <p:cNvSpPr>
            <a:spLocks noGrp="1"/>
          </p:cNvSpPr>
          <p:nvPr>
            <p:ph sz="quarter" idx="22" hasCustomPrompt="1"/>
          </p:nvPr>
        </p:nvSpPr>
        <p:spPr>
          <a:xfrm>
            <a:off x="457200" y="3886171"/>
            <a:ext cx="822960" cy="822960"/>
          </a:xfrm>
          <a:prstGeom prst="rect">
            <a:avLst/>
          </a:prstGeom>
        </p:spPr>
        <p:txBody>
          <a:bodyPr>
            <a:noAutofit/>
          </a:bodyPr>
          <a:lstStyle>
            <a:lvl6pPr>
              <a:defRPr>
                <a:latin typeface="+mn-lt"/>
              </a:defRPr>
            </a:lvl6pPr>
          </a:lstStyle>
          <a:p>
            <a:pPr lvl="5"/>
            <a:r>
              <a:rPr lang="en-US"/>
              <a:t>Click to add Content</a:t>
            </a:r>
          </a:p>
        </p:txBody>
      </p:sp>
      <p:sp>
        <p:nvSpPr>
          <p:cNvPr id="10" name="Text Placeholder 4">
            <a:extLst>
              <a:ext uri="{FF2B5EF4-FFF2-40B4-BE49-F238E27FC236}">
                <a16:creationId xmlns:a16="http://schemas.microsoft.com/office/drawing/2014/main" id="{EBCB5200-7B2E-4C18-DB03-DEAC96B21AC1}"/>
              </a:ext>
            </a:extLst>
          </p:cNvPr>
          <p:cNvSpPr>
            <a:spLocks noGrp="1"/>
          </p:cNvSpPr>
          <p:nvPr>
            <p:ph idx="16" hasCustomPrompt="1"/>
          </p:nvPr>
        </p:nvSpPr>
        <p:spPr>
          <a:xfrm>
            <a:off x="1409704" y="3867121"/>
            <a:ext cx="2705096"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7" name="Content Placeholder 5">
            <a:extLst>
              <a:ext uri="{FF2B5EF4-FFF2-40B4-BE49-F238E27FC236}">
                <a16:creationId xmlns:a16="http://schemas.microsoft.com/office/drawing/2014/main" id="{134A9104-B569-3737-D656-E3A0EAF7EDBF}"/>
              </a:ext>
            </a:extLst>
          </p:cNvPr>
          <p:cNvSpPr>
            <a:spLocks noGrp="1"/>
          </p:cNvSpPr>
          <p:nvPr>
            <p:ph sz="quarter" idx="23" hasCustomPrompt="1"/>
          </p:nvPr>
        </p:nvSpPr>
        <p:spPr>
          <a:xfrm>
            <a:off x="4273550" y="3886171"/>
            <a:ext cx="822960" cy="822960"/>
          </a:xfrm>
          <a:prstGeom prst="rect">
            <a:avLst/>
          </a:prstGeom>
        </p:spPr>
        <p:txBody>
          <a:bodyPr>
            <a:noAutofit/>
          </a:bodyPr>
          <a:lstStyle>
            <a:lvl6pPr>
              <a:defRPr>
                <a:latin typeface="+mn-lt"/>
              </a:defRPr>
            </a:lvl6pPr>
          </a:lstStyle>
          <a:p>
            <a:pPr lvl="5"/>
            <a:r>
              <a:rPr lang="en-US"/>
              <a:t>Click to add Content</a:t>
            </a:r>
          </a:p>
        </p:txBody>
      </p:sp>
      <p:sp>
        <p:nvSpPr>
          <p:cNvPr id="11" name="Text Placeholder 5">
            <a:extLst>
              <a:ext uri="{FF2B5EF4-FFF2-40B4-BE49-F238E27FC236}">
                <a16:creationId xmlns:a16="http://schemas.microsoft.com/office/drawing/2014/main" id="{9AC30567-D3A0-8A5D-6EB4-AF5D3D23948D}"/>
              </a:ext>
            </a:extLst>
          </p:cNvPr>
          <p:cNvSpPr>
            <a:spLocks noGrp="1"/>
          </p:cNvSpPr>
          <p:nvPr>
            <p:ph idx="17" hasCustomPrompt="1"/>
          </p:nvPr>
        </p:nvSpPr>
        <p:spPr>
          <a:xfrm>
            <a:off x="5219704" y="3886171"/>
            <a:ext cx="2705096"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8" name="Content Placeholder 6">
            <a:extLst>
              <a:ext uri="{FF2B5EF4-FFF2-40B4-BE49-F238E27FC236}">
                <a16:creationId xmlns:a16="http://schemas.microsoft.com/office/drawing/2014/main" id="{87FD1508-B113-0018-6C12-6F86EFB16811}"/>
              </a:ext>
            </a:extLst>
          </p:cNvPr>
          <p:cNvSpPr>
            <a:spLocks noGrp="1"/>
          </p:cNvSpPr>
          <p:nvPr>
            <p:ph sz="quarter" idx="24" hasCustomPrompt="1"/>
          </p:nvPr>
        </p:nvSpPr>
        <p:spPr>
          <a:xfrm>
            <a:off x="8077200" y="3886171"/>
            <a:ext cx="822960" cy="822960"/>
          </a:xfrm>
          <a:prstGeom prst="rect">
            <a:avLst/>
          </a:prstGeom>
        </p:spPr>
        <p:txBody>
          <a:bodyPr>
            <a:noAutofit/>
          </a:bodyPr>
          <a:lstStyle>
            <a:lvl6pPr>
              <a:defRPr>
                <a:latin typeface="+mn-lt"/>
              </a:defRPr>
            </a:lvl6pPr>
          </a:lstStyle>
          <a:p>
            <a:pPr lvl="5"/>
            <a:r>
              <a:rPr lang="en-US"/>
              <a:t>Click to add Content</a:t>
            </a:r>
          </a:p>
        </p:txBody>
      </p:sp>
      <p:sp>
        <p:nvSpPr>
          <p:cNvPr id="12" name="Text Placeholder 6">
            <a:extLst>
              <a:ext uri="{FF2B5EF4-FFF2-40B4-BE49-F238E27FC236}">
                <a16:creationId xmlns:a16="http://schemas.microsoft.com/office/drawing/2014/main" id="{049C0555-4204-515C-C33F-66B547AE7167}"/>
              </a:ext>
            </a:extLst>
          </p:cNvPr>
          <p:cNvSpPr>
            <a:spLocks noGrp="1"/>
          </p:cNvSpPr>
          <p:nvPr>
            <p:ph idx="18" hasCustomPrompt="1"/>
          </p:nvPr>
        </p:nvSpPr>
        <p:spPr>
          <a:xfrm>
            <a:off x="9029704" y="3886171"/>
            <a:ext cx="2705096"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7085D7D5-B818-BCFB-837B-B4A803C396A5}"/>
              </a:ext>
            </a:extLst>
          </p:cNvPr>
          <p:cNvSpPr>
            <a:spLocks noGrp="1"/>
          </p:cNvSpPr>
          <p:nvPr>
            <p:ph type="ftr" sz="quarter" idx="27"/>
          </p:nvPr>
        </p:nvSpPr>
        <p:spPr/>
        <p:txBody>
          <a:bodyPr/>
          <a:lstStyle/>
          <a:p>
            <a:r>
              <a:rPr lang="en-US"/>
              <a:t> </a:t>
            </a:r>
          </a:p>
        </p:txBody>
      </p:sp>
      <p:sp>
        <p:nvSpPr>
          <p:cNvPr id="8" name="Slide Number Placeholder 1">
            <a:extLst>
              <a:ext uri="{FF2B5EF4-FFF2-40B4-BE49-F238E27FC236}">
                <a16:creationId xmlns:a16="http://schemas.microsoft.com/office/drawing/2014/main" id="{76B761DC-D268-3626-2766-E7AFC8CB3313}"/>
              </a:ext>
            </a:extLst>
          </p:cNvPr>
          <p:cNvSpPr>
            <a:spLocks noGrp="1"/>
          </p:cNvSpPr>
          <p:nvPr>
            <p:ph type="sldNum" sz="quarter" idx="28"/>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0F05E98A-5554-C096-3752-7E2D11C6483D}"/>
              </a:ext>
            </a:extLst>
          </p:cNvPr>
          <p:cNvSpPr>
            <a:spLocks noGrp="1"/>
          </p:cNvSpPr>
          <p:nvPr>
            <p:ph type="dt" sz="half" idx="29"/>
          </p:nvPr>
        </p:nvSpPr>
        <p:spPr/>
        <p:txBody>
          <a:bodyPr/>
          <a:lstStyle/>
          <a:p>
            <a:endParaRPr lang="en-US"/>
          </a:p>
        </p:txBody>
      </p:sp>
      <p:sp>
        <p:nvSpPr>
          <p:cNvPr id="4" name="Text Placeholder 10">
            <a:extLst>
              <a:ext uri="{FF2B5EF4-FFF2-40B4-BE49-F238E27FC236}">
                <a16:creationId xmlns:a16="http://schemas.microsoft.com/office/drawing/2014/main" id="{CABAF978-032F-8C17-62B2-9CFFBB28A794}"/>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EA4E60D6-06FD-415A-F9FD-1D786D425431}"/>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1467922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0291-Grid-Six-Subtitle-Icons(Light)">
    <p:spTree>
      <p:nvGrpSpPr>
        <p:cNvPr id="1" name=""/>
        <p:cNvGrpSpPr/>
        <p:nvPr/>
      </p:nvGrpSpPr>
      <p:grpSpPr>
        <a:xfrm>
          <a:off x="0" y="0"/>
          <a:ext cx="0" cy="0"/>
          <a:chOff x="0" y="0"/>
          <a:chExt cx="0" cy="0"/>
        </a:xfrm>
      </p:grpSpPr>
      <p:sp>
        <p:nvSpPr>
          <p:cNvPr id="13" name="Content Placeholder 1">
            <a:extLst>
              <a:ext uri="{FF2B5EF4-FFF2-40B4-BE49-F238E27FC236}">
                <a16:creationId xmlns:a16="http://schemas.microsoft.com/office/drawing/2014/main" id="{511F8EE7-C5CB-B65D-439D-9FAF5336725C}"/>
              </a:ext>
            </a:extLst>
          </p:cNvPr>
          <p:cNvSpPr>
            <a:spLocks noGrp="1"/>
          </p:cNvSpPr>
          <p:nvPr>
            <p:ph sz="quarter" idx="19" hasCustomPrompt="1"/>
          </p:nvPr>
        </p:nvSpPr>
        <p:spPr>
          <a:xfrm>
            <a:off x="457200" y="1981200"/>
            <a:ext cx="822960" cy="822960"/>
          </a:xfrm>
          <a:prstGeom prst="rect">
            <a:avLst/>
          </a:prstGeom>
        </p:spPr>
        <p:txBody>
          <a:bodyPr>
            <a:noAutofit/>
          </a:bodyPr>
          <a:lstStyle>
            <a:lvl6pPr>
              <a:defRPr>
                <a:latin typeface="+mn-lt"/>
              </a:defRPr>
            </a:lvl6pPr>
          </a:lstStyle>
          <a:p>
            <a:pPr lvl="5"/>
            <a:r>
              <a:rPr lang="en-US"/>
              <a:t>Click to add Content</a:t>
            </a:r>
          </a:p>
        </p:txBody>
      </p:sp>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1409729" y="1981221"/>
            <a:ext cx="2705071" cy="213360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Content Placeholder 2">
            <a:extLst>
              <a:ext uri="{FF2B5EF4-FFF2-40B4-BE49-F238E27FC236}">
                <a16:creationId xmlns:a16="http://schemas.microsoft.com/office/drawing/2014/main" id="{26D7ED0C-7203-D51D-2149-3ACD1D94E601}"/>
              </a:ext>
            </a:extLst>
          </p:cNvPr>
          <p:cNvSpPr>
            <a:spLocks noGrp="1"/>
          </p:cNvSpPr>
          <p:nvPr>
            <p:ph sz="quarter" idx="20" hasCustomPrompt="1"/>
          </p:nvPr>
        </p:nvSpPr>
        <p:spPr>
          <a:xfrm>
            <a:off x="4273550" y="1981200"/>
            <a:ext cx="822960" cy="822960"/>
          </a:xfrm>
          <a:prstGeom prst="rect">
            <a:avLst/>
          </a:prstGeom>
        </p:spPr>
        <p:txBody>
          <a:bodyPr>
            <a:noAutofit/>
          </a:bodyPr>
          <a:lstStyle>
            <a:lvl6pPr>
              <a:defRPr>
                <a:latin typeface="+mn-lt"/>
              </a:defRPr>
            </a:lvl6pPr>
          </a:lstStyle>
          <a:p>
            <a:pPr lvl="5"/>
            <a:r>
              <a:rPr lang="en-US"/>
              <a:t>Click to add Content</a:t>
            </a:r>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5219700" y="1981220"/>
            <a:ext cx="2705100" cy="213360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Content Placeholder 3">
            <a:extLst>
              <a:ext uri="{FF2B5EF4-FFF2-40B4-BE49-F238E27FC236}">
                <a16:creationId xmlns:a16="http://schemas.microsoft.com/office/drawing/2014/main" id="{7130F213-FE4B-95BA-50C9-10FE2E9DCF81}"/>
              </a:ext>
            </a:extLst>
          </p:cNvPr>
          <p:cNvSpPr>
            <a:spLocks noGrp="1"/>
          </p:cNvSpPr>
          <p:nvPr>
            <p:ph sz="quarter" idx="21" hasCustomPrompt="1"/>
          </p:nvPr>
        </p:nvSpPr>
        <p:spPr>
          <a:xfrm>
            <a:off x="8077200" y="1981200"/>
            <a:ext cx="822960" cy="822960"/>
          </a:xfrm>
          <a:prstGeom prst="rect">
            <a:avLst/>
          </a:prstGeom>
        </p:spPr>
        <p:txBody>
          <a:bodyPr>
            <a:noAutofit/>
          </a:bodyPr>
          <a:lstStyle>
            <a:lvl6pPr>
              <a:defRPr>
                <a:latin typeface="+mn-lt"/>
              </a:defRPr>
            </a:lvl6pPr>
          </a:lstStyle>
          <a:p>
            <a:pPr lvl="5"/>
            <a:r>
              <a:rPr lang="en-US"/>
              <a:t>Click to add Content</a:t>
            </a:r>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9029700" y="1981200"/>
            <a:ext cx="2705100" cy="213360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6" name="Content Placeholder 4">
            <a:extLst>
              <a:ext uri="{FF2B5EF4-FFF2-40B4-BE49-F238E27FC236}">
                <a16:creationId xmlns:a16="http://schemas.microsoft.com/office/drawing/2014/main" id="{A8C0D77C-0535-0C04-D6C8-2A593621E65F}"/>
              </a:ext>
            </a:extLst>
          </p:cNvPr>
          <p:cNvSpPr>
            <a:spLocks noGrp="1"/>
          </p:cNvSpPr>
          <p:nvPr>
            <p:ph sz="quarter" idx="22" hasCustomPrompt="1"/>
          </p:nvPr>
        </p:nvSpPr>
        <p:spPr>
          <a:xfrm>
            <a:off x="457200" y="4267200"/>
            <a:ext cx="822960" cy="822960"/>
          </a:xfrm>
          <a:prstGeom prst="rect">
            <a:avLst/>
          </a:prstGeom>
        </p:spPr>
        <p:txBody>
          <a:bodyPr>
            <a:noAutofit/>
          </a:bodyPr>
          <a:lstStyle>
            <a:lvl6pPr>
              <a:defRPr>
                <a:latin typeface="+mn-lt"/>
              </a:defRPr>
            </a:lvl6pPr>
          </a:lstStyle>
          <a:p>
            <a:pPr lvl="5"/>
            <a:r>
              <a:rPr lang="en-US"/>
              <a:t>Click to add Content</a:t>
            </a:r>
          </a:p>
        </p:txBody>
      </p:sp>
      <p:sp>
        <p:nvSpPr>
          <p:cNvPr id="10" name="Text Placeholder 4">
            <a:extLst>
              <a:ext uri="{FF2B5EF4-FFF2-40B4-BE49-F238E27FC236}">
                <a16:creationId xmlns:a16="http://schemas.microsoft.com/office/drawing/2014/main" id="{EBCB5200-7B2E-4C18-DB03-DEAC96B21AC1}"/>
              </a:ext>
            </a:extLst>
          </p:cNvPr>
          <p:cNvSpPr>
            <a:spLocks noGrp="1"/>
          </p:cNvSpPr>
          <p:nvPr>
            <p:ph idx="16" hasCustomPrompt="1"/>
          </p:nvPr>
        </p:nvSpPr>
        <p:spPr>
          <a:xfrm>
            <a:off x="1409700" y="4267200"/>
            <a:ext cx="2705100" cy="213360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7" name="Content Placeholder 5">
            <a:extLst>
              <a:ext uri="{FF2B5EF4-FFF2-40B4-BE49-F238E27FC236}">
                <a16:creationId xmlns:a16="http://schemas.microsoft.com/office/drawing/2014/main" id="{134A9104-B569-3737-D656-E3A0EAF7EDBF}"/>
              </a:ext>
            </a:extLst>
          </p:cNvPr>
          <p:cNvSpPr>
            <a:spLocks noGrp="1"/>
          </p:cNvSpPr>
          <p:nvPr>
            <p:ph sz="quarter" idx="23" hasCustomPrompt="1"/>
          </p:nvPr>
        </p:nvSpPr>
        <p:spPr>
          <a:xfrm>
            <a:off x="4273550" y="4267200"/>
            <a:ext cx="822960" cy="822960"/>
          </a:xfrm>
          <a:prstGeom prst="rect">
            <a:avLst/>
          </a:prstGeom>
        </p:spPr>
        <p:txBody>
          <a:bodyPr>
            <a:noAutofit/>
          </a:bodyPr>
          <a:lstStyle>
            <a:lvl6pPr>
              <a:defRPr>
                <a:latin typeface="+mn-lt"/>
              </a:defRPr>
            </a:lvl6pPr>
          </a:lstStyle>
          <a:p>
            <a:pPr lvl="5"/>
            <a:r>
              <a:rPr lang="en-US"/>
              <a:t>Click to add Content</a:t>
            </a:r>
          </a:p>
        </p:txBody>
      </p:sp>
      <p:sp>
        <p:nvSpPr>
          <p:cNvPr id="11" name="Text Placeholder 5">
            <a:extLst>
              <a:ext uri="{FF2B5EF4-FFF2-40B4-BE49-F238E27FC236}">
                <a16:creationId xmlns:a16="http://schemas.microsoft.com/office/drawing/2014/main" id="{9AC30567-D3A0-8A5D-6EB4-AF5D3D23948D}"/>
              </a:ext>
            </a:extLst>
          </p:cNvPr>
          <p:cNvSpPr>
            <a:spLocks noGrp="1"/>
          </p:cNvSpPr>
          <p:nvPr>
            <p:ph idx="17" hasCustomPrompt="1"/>
          </p:nvPr>
        </p:nvSpPr>
        <p:spPr>
          <a:xfrm>
            <a:off x="5219700" y="4267200"/>
            <a:ext cx="2705100" cy="213360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8" name="Content Placeholder 6">
            <a:extLst>
              <a:ext uri="{FF2B5EF4-FFF2-40B4-BE49-F238E27FC236}">
                <a16:creationId xmlns:a16="http://schemas.microsoft.com/office/drawing/2014/main" id="{87FD1508-B113-0018-6C12-6F86EFB16811}"/>
              </a:ext>
            </a:extLst>
          </p:cNvPr>
          <p:cNvSpPr>
            <a:spLocks noGrp="1"/>
          </p:cNvSpPr>
          <p:nvPr>
            <p:ph sz="quarter" idx="24" hasCustomPrompt="1"/>
          </p:nvPr>
        </p:nvSpPr>
        <p:spPr>
          <a:xfrm>
            <a:off x="8077200" y="4267200"/>
            <a:ext cx="822960" cy="822960"/>
          </a:xfrm>
          <a:prstGeom prst="rect">
            <a:avLst/>
          </a:prstGeom>
        </p:spPr>
        <p:txBody>
          <a:bodyPr>
            <a:noAutofit/>
          </a:bodyPr>
          <a:lstStyle>
            <a:lvl6pPr>
              <a:defRPr>
                <a:latin typeface="+mn-lt"/>
              </a:defRPr>
            </a:lvl6pPr>
          </a:lstStyle>
          <a:p>
            <a:pPr lvl="5"/>
            <a:r>
              <a:rPr lang="en-US"/>
              <a:t>Click to add Content</a:t>
            </a:r>
          </a:p>
        </p:txBody>
      </p:sp>
      <p:sp>
        <p:nvSpPr>
          <p:cNvPr id="12" name="Text Placeholder 6">
            <a:extLst>
              <a:ext uri="{FF2B5EF4-FFF2-40B4-BE49-F238E27FC236}">
                <a16:creationId xmlns:a16="http://schemas.microsoft.com/office/drawing/2014/main" id="{049C0555-4204-515C-C33F-66B547AE7167}"/>
              </a:ext>
            </a:extLst>
          </p:cNvPr>
          <p:cNvSpPr>
            <a:spLocks noGrp="1"/>
          </p:cNvSpPr>
          <p:nvPr>
            <p:ph idx="18" hasCustomPrompt="1"/>
          </p:nvPr>
        </p:nvSpPr>
        <p:spPr>
          <a:xfrm>
            <a:off x="9029700" y="4267200"/>
            <a:ext cx="2705100" cy="213360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CB2626C2-B44A-A089-1C1C-DC1618B97210}"/>
              </a:ext>
            </a:extLst>
          </p:cNvPr>
          <p:cNvSpPr>
            <a:spLocks noGrp="1"/>
          </p:cNvSpPr>
          <p:nvPr>
            <p:ph type="ftr" sz="quarter" idx="27"/>
          </p:nvPr>
        </p:nvSpPr>
        <p:spPr/>
        <p:txBody>
          <a:bodyPr/>
          <a:lstStyle/>
          <a:p>
            <a:r>
              <a:rPr lang="en-US"/>
              <a:t> </a:t>
            </a:r>
          </a:p>
        </p:txBody>
      </p:sp>
      <p:sp>
        <p:nvSpPr>
          <p:cNvPr id="8" name="Slide Number Placeholder 1">
            <a:extLst>
              <a:ext uri="{FF2B5EF4-FFF2-40B4-BE49-F238E27FC236}">
                <a16:creationId xmlns:a16="http://schemas.microsoft.com/office/drawing/2014/main" id="{37E793E0-5C0E-8A93-C608-7824FD727720}"/>
              </a:ext>
            </a:extLst>
          </p:cNvPr>
          <p:cNvSpPr>
            <a:spLocks noGrp="1"/>
          </p:cNvSpPr>
          <p:nvPr>
            <p:ph type="sldNum" sz="quarter" idx="28"/>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3E725E2F-C1F3-E59E-F054-51614906471A}"/>
              </a:ext>
            </a:extLst>
          </p:cNvPr>
          <p:cNvSpPr>
            <a:spLocks noGrp="1"/>
          </p:cNvSpPr>
          <p:nvPr>
            <p:ph type="dt" sz="half" idx="29"/>
          </p:nvPr>
        </p:nvSpPr>
        <p:spPr/>
        <p:txBody>
          <a:bodyPr/>
          <a:lstStyle/>
          <a:p>
            <a:endParaRPr lang="en-US"/>
          </a:p>
        </p:txBody>
      </p:sp>
      <p:sp>
        <p:nvSpPr>
          <p:cNvPr id="4" name="Text Placeholder 10">
            <a:extLst>
              <a:ext uri="{FF2B5EF4-FFF2-40B4-BE49-F238E27FC236}">
                <a16:creationId xmlns:a16="http://schemas.microsoft.com/office/drawing/2014/main" id="{C3F66498-5EAD-4575-85FA-3D42FE970486}"/>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57AB7B28-9D09-DE8F-EAA0-C1026B5632CA}"/>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9" name="Text Placeholder 9">
            <a:extLst>
              <a:ext uri="{FF2B5EF4-FFF2-40B4-BE49-F238E27FC236}">
                <a16:creationId xmlns:a16="http://schemas.microsoft.com/office/drawing/2014/main" id="{7F73E69F-78E2-9840-4F84-31593E8008A9}"/>
              </a:ext>
            </a:extLst>
          </p:cNvPr>
          <p:cNvSpPr>
            <a:spLocks noGrp="1"/>
          </p:cNvSpPr>
          <p:nvPr>
            <p:ph type="body" sz="quarter" idx="30" hasCustomPrompt="1"/>
          </p:nvPr>
        </p:nvSpPr>
        <p:spPr>
          <a:xfrm>
            <a:off x="457200" y="1225550"/>
            <a:ext cx="11277600" cy="603904"/>
          </a:xfrm>
        </p:spPr>
        <p:txBody>
          <a:bodyPr/>
          <a:lstStyle/>
          <a:p>
            <a:pPr lvl="0"/>
            <a:r>
              <a:rPr lang="en-US"/>
              <a:t>Sub Title</a:t>
            </a:r>
          </a:p>
        </p:txBody>
      </p:sp>
    </p:spTree>
    <p:extLst>
      <p:ext uri="{BB962C8B-B14F-4D97-AF65-F5344CB8AC3E}">
        <p14:creationId xmlns:p14="http://schemas.microsoft.com/office/powerpoint/2010/main" val="1264379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0293-Grid-Six-Images(Light)">
    <p:spTree>
      <p:nvGrpSpPr>
        <p:cNvPr id="1" name=""/>
        <p:cNvGrpSpPr/>
        <p:nvPr/>
      </p:nvGrpSpPr>
      <p:grpSpPr>
        <a:xfrm>
          <a:off x="0" y="0"/>
          <a:ext cx="0" cy="0"/>
          <a:chOff x="0" y="0"/>
          <a:chExt cx="0" cy="0"/>
        </a:xfrm>
      </p:grpSpPr>
      <p:sp>
        <p:nvSpPr>
          <p:cNvPr id="13" name="Content Placeholder 1">
            <a:extLst>
              <a:ext uri="{FF2B5EF4-FFF2-40B4-BE49-F238E27FC236}">
                <a16:creationId xmlns:a16="http://schemas.microsoft.com/office/drawing/2014/main" id="{511F8EE7-C5CB-B65D-439D-9FAF5336725C}"/>
              </a:ext>
            </a:extLst>
          </p:cNvPr>
          <p:cNvSpPr>
            <a:spLocks noGrp="1"/>
          </p:cNvSpPr>
          <p:nvPr>
            <p:ph sz="quarter" idx="19" hasCustomPrompt="1"/>
          </p:nvPr>
        </p:nvSpPr>
        <p:spPr>
          <a:xfrm>
            <a:off x="457199" y="1417317"/>
            <a:ext cx="1371600" cy="2194560"/>
          </a:xfrm>
          <a:prstGeom prst="rect">
            <a:avLst/>
          </a:prstGeom>
        </p:spPr>
        <p:txBody>
          <a:bodyPr>
            <a:noAutofit/>
          </a:bodyPr>
          <a:lstStyle>
            <a:lvl6pPr>
              <a:defRPr>
                <a:latin typeface="+mn-lt"/>
              </a:defRPr>
            </a:lvl6pPr>
          </a:lstStyle>
          <a:p>
            <a:pPr lvl="5"/>
            <a:r>
              <a:rPr lang="en-US"/>
              <a:t>Click to add Content</a:t>
            </a:r>
          </a:p>
        </p:txBody>
      </p:sp>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2011663" y="1417317"/>
            <a:ext cx="2103137"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Content Placeholder 2">
            <a:extLst>
              <a:ext uri="{FF2B5EF4-FFF2-40B4-BE49-F238E27FC236}">
                <a16:creationId xmlns:a16="http://schemas.microsoft.com/office/drawing/2014/main" id="{26D7ED0C-7203-D51D-2149-3ACD1D94E601}"/>
              </a:ext>
            </a:extLst>
          </p:cNvPr>
          <p:cNvSpPr>
            <a:spLocks noGrp="1"/>
          </p:cNvSpPr>
          <p:nvPr>
            <p:ph sz="quarter" idx="20" hasCustomPrompt="1"/>
          </p:nvPr>
        </p:nvSpPr>
        <p:spPr>
          <a:xfrm>
            <a:off x="4273549" y="1417317"/>
            <a:ext cx="1371600" cy="2194560"/>
          </a:xfrm>
          <a:prstGeom prst="rect">
            <a:avLst/>
          </a:prstGeom>
        </p:spPr>
        <p:txBody>
          <a:bodyPr>
            <a:noAutofit/>
          </a:bodyPr>
          <a:lstStyle>
            <a:lvl6pPr>
              <a:defRPr>
                <a:latin typeface="+mn-lt"/>
              </a:defRPr>
            </a:lvl6pPr>
          </a:lstStyle>
          <a:p>
            <a:pPr lvl="5"/>
            <a:r>
              <a:rPr lang="en-US"/>
              <a:t>Click to add Content</a:t>
            </a:r>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5821680" y="1417317"/>
            <a:ext cx="210312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Content Placeholder 3">
            <a:extLst>
              <a:ext uri="{FF2B5EF4-FFF2-40B4-BE49-F238E27FC236}">
                <a16:creationId xmlns:a16="http://schemas.microsoft.com/office/drawing/2014/main" id="{7130F213-FE4B-95BA-50C9-10FE2E9DCF81}"/>
              </a:ext>
            </a:extLst>
          </p:cNvPr>
          <p:cNvSpPr>
            <a:spLocks noGrp="1"/>
          </p:cNvSpPr>
          <p:nvPr>
            <p:ph sz="quarter" idx="21" hasCustomPrompt="1"/>
          </p:nvPr>
        </p:nvSpPr>
        <p:spPr>
          <a:xfrm>
            <a:off x="8077199" y="1417317"/>
            <a:ext cx="1371600" cy="2194560"/>
          </a:xfrm>
          <a:prstGeom prst="rect">
            <a:avLst/>
          </a:prstGeom>
        </p:spPr>
        <p:txBody>
          <a:bodyPr>
            <a:noAutofit/>
          </a:bodyPr>
          <a:lstStyle>
            <a:lvl6pPr>
              <a:defRPr>
                <a:latin typeface="+mn-lt"/>
              </a:defRPr>
            </a:lvl6pPr>
          </a:lstStyle>
          <a:p>
            <a:pPr lvl="5"/>
            <a:r>
              <a:rPr lang="en-US"/>
              <a:t>Click to add Content</a:t>
            </a:r>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9631680" y="1417317"/>
            <a:ext cx="210312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6" name="Content Placeholder 4">
            <a:extLst>
              <a:ext uri="{FF2B5EF4-FFF2-40B4-BE49-F238E27FC236}">
                <a16:creationId xmlns:a16="http://schemas.microsoft.com/office/drawing/2014/main" id="{A8C0D77C-0535-0C04-D6C8-2A593621E65F}"/>
              </a:ext>
            </a:extLst>
          </p:cNvPr>
          <p:cNvSpPr>
            <a:spLocks noGrp="1"/>
          </p:cNvSpPr>
          <p:nvPr>
            <p:ph sz="quarter" idx="22" hasCustomPrompt="1"/>
          </p:nvPr>
        </p:nvSpPr>
        <p:spPr>
          <a:xfrm>
            <a:off x="457199" y="3854420"/>
            <a:ext cx="1371600" cy="2194560"/>
          </a:xfrm>
          <a:prstGeom prst="rect">
            <a:avLst/>
          </a:prstGeom>
        </p:spPr>
        <p:txBody>
          <a:bodyPr>
            <a:noAutofit/>
          </a:bodyPr>
          <a:lstStyle>
            <a:lvl6pPr>
              <a:defRPr>
                <a:latin typeface="+mn-lt"/>
              </a:defRPr>
            </a:lvl6pPr>
          </a:lstStyle>
          <a:p>
            <a:pPr lvl="5"/>
            <a:r>
              <a:rPr lang="en-US"/>
              <a:t>Click to add Content</a:t>
            </a:r>
          </a:p>
        </p:txBody>
      </p:sp>
      <p:sp>
        <p:nvSpPr>
          <p:cNvPr id="10" name="Text Placeholder 4">
            <a:extLst>
              <a:ext uri="{FF2B5EF4-FFF2-40B4-BE49-F238E27FC236}">
                <a16:creationId xmlns:a16="http://schemas.microsoft.com/office/drawing/2014/main" id="{EBCB5200-7B2E-4C18-DB03-DEAC96B21AC1}"/>
              </a:ext>
            </a:extLst>
          </p:cNvPr>
          <p:cNvSpPr>
            <a:spLocks noGrp="1"/>
          </p:cNvSpPr>
          <p:nvPr>
            <p:ph idx="16" hasCustomPrompt="1"/>
          </p:nvPr>
        </p:nvSpPr>
        <p:spPr>
          <a:xfrm>
            <a:off x="2011680" y="3860771"/>
            <a:ext cx="210312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7" name="Content Placeholder 5">
            <a:extLst>
              <a:ext uri="{FF2B5EF4-FFF2-40B4-BE49-F238E27FC236}">
                <a16:creationId xmlns:a16="http://schemas.microsoft.com/office/drawing/2014/main" id="{134A9104-B569-3737-D656-E3A0EAF7EDBF}"/>
              </a:ext>
            </a:extLst>
          </p:cNvPr>
          <p:cNvSpPr>
            <a:spLocks noGrp="1"/>
          </p:cNvSpPr>
          <p:nvPr>
            <p:ph sz="quarter" idx="23" hasCustomPrompt="1"/>
          </p:nvPr>
        </p:nvSpPr>
        <p:spPr>
          <a:xfrm>
            <a:off x="4273549" y="3860771"/>
            <a:ext cx="1371600" cy="2194560"/>
          </a:xfrm>
          <a:prstGeom prst="rect">
            <a:avLst/>
          </a:prstGeom>
        </p:spPr>
        <p:txBody>
          <a:bodyPr>
            <a:noAutofit/>
          </a:bodyPr>
          <a:lstStyle>
            <a:lvl6pPr>
              <a:defRPr>
                <a:latin typeface="+mn-lt"/>
              </a:defRPr>
            </a:lvl6pPr>
          </a:lstStyle>
          <a:p>
            <a:pPr lvl="5"/>
            <a:r>
              <a:rPr lang="en-US"/>
              <a:t>Click to add Content</a:t>
            </a:r>
          </a:p>
        </p:txBody>
      </p:sp>
      <p:sp>
        <p:nvSpPr>
          <p:cNvPr id="11" name="Text Placeholder 5">
            <a:extLst>
              <a:ext uri="{FF2B5EF4-FFF2-40B4-BE49-F238E27FC236}">
                <a16:creationId xmlns:a16="http://schemas.microsoft.com/office/drawing/2014/main" id="{9AC30567-D3A0-8A5D-6EB4-AF5D3D23948D}"/>
              </a:ext>
            </a:extLst>
          </p:cNvPr>
          <p:cNvSpPr>
            <a:spLocks noGrp="1"/>
          </p:cNvSpPr>
          <p:nvPr>
            <p:ph idx="17" hasCustomPrompt="1"/>
          </p:nvPr>
        </p:nvSpPr>
        <p:spPr>
          <a:xfrm>
            <a:off x="5821680" y="3860771"/>
            <a:ext cx="210312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8" name="Content Placeholder 6">
            <a:extLst>
              <a:ext uri="{FF2B5EF4-FFF2-40B4-BE49-F238E27FC236}">
                <a16:creationId xmlns:a16="http://schemas.microsoft.com/office/drawing/2014/main" id="{87FD1508-B113-0018-6C12-6F86EFB16811}"/>
              </a:ext>
            </a:extLst>
          </p:cNvPr>
          <p:cNvSpPr>
            <a:spLocks noGrp="1"/>
          </p:cNvSpPr>
          <p:nvPr>
            <p:ph sz="quarter" idx="24" hasCustomPrompt="1"/>
          </p:nvPr>
        </p:nvSpPr>
        <p:spPr>
          <a:xfrm>
            <a:off x="8077200" y="3860771"/>
            <a:ext cx="1371600" cy="2194560"/>
          </a:xfrm>
          <a:prstGeom prst="rect">
            <a:avLst/>
          </a:prstGeom>
        </p:spPr>
        <p:txBody>
          <a:bodyPr>
            <a:noAutofit/>
          </a:bodyPr>
          <a:lstStyle>
            <a:lvl6pPr>
              <a:defRPr>
                <a:latin typeface="+mn-lt"/>
              </a:defRPr>
            </a:lvl6pPr>
          </a:lstStyle>
          <a:p>
            <a:pPr lvl="5"/>
            <a:r>
              <a:rPr lang="en-US"/>
              <a:t>Click to add Content</a:t>
            </a:r>
          </a:p>
        </p:txBody>
      </p:sp>
      <p:sp>
        <p:nvSpPr>
          <p:cNvPr id="12" name="Text Placeholder 6">
            <a:extLst>
              <a:ext uri="{FF2B5EF4-FFF2-40B4-BE49-F238E27FC236}">
                <a16:creationId xmlns:a16="http://schemas.microsoft.com/office/drawing/2014/main" id="{049C0555-4204-515C-C33F-66B547AE7167}"/>
              </a:ext>
            </a:extLst>
          </p:cNvPr>
          <p:cNvSpPr>
            <a:spLocks noGrp="1"/>
          </p:cNvSpPr>
          <p:nvPr>
            <p:ph idx="18" hasCustomPrompt="1"/>
          </p:nvPr>
        </p:nvSpPr>
        <p:spPr>
          <a:xfrm>
            <a:off x="9631680" y="3860771"/>
            <a:ext cx="210312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46F012D7-9465-9F24-9C4B-3D34D499327F}"/>
              </a:ext>
            </a:extLst>
          </p:cNvPr>
          <p:cNvSpPr>
            <a:spLocks noGrp="1"/>
          </p:cNvSpPr>
          <p:nvPr>
            <p:ph type="ftr" sz="quarter" idx="27"/>
          </p:nvPr>
        </p:nvSpPr>
        <p:spPr/>
        <p:txBody>
          <a:bodyPr/>
          <a:lstStyle/>
          <a:p>
            <a:r>
              <a:rPr lang="en-US"/>
              <a:t> </a:t>
            </a:r>
          </a:p>
        </p:txBody>
      </p:sp>
      <p:sp>
        <p:nvSpPr>
          <p:cNvPr id="8" name="Slide Number Placeholder 1">
            <a:extLst>
              <a:ext uri="{FF2B5EF4-FFF2-40B4-BE49-F238E27FC236}">
                <a16:creationId xmlns:a16="http://schemas.microsoft.com/office/drawing/2014/main" id="{3319DF91-0CC9-756D-F6EB-EF0AC9A34E98}"/>
              </a:ext>
            </a:extLst>
          </p:cNvPr>
          <p:cNvSpPr>
            <a:spLocks noGrp="1"/>
          </p:cNvSpPr>
          <p:nvPr>
            <p:ph type="sldNum" sz="quarter" idx="28"/>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7300CCC2-5958-2275-8D30-92B43E1FAD27}"/>
              </a:ext>
            </a:extLst>
          </p:cNvPr>
          <p:cNvSpPr>
            <a:spLocks noGrp="1"/>
          </p:cNvSpPr>
          <p:nvPr>
            <p:ph type="dt" sz="half" idx="29"/>
          </p:nvPr>
        </p:nvSpPr>
        <p:spPr/>
        <p:txBody>
          <a:bodyPr/>
          <a:lstStyle/>
          <a:p>
            <a:endParaRPr lang="en-US"/>
          </a:p>
        </p:txBody>
      </p:sp>
      <p:sp>
        <p:nvSpPr>
          <p:cNvPr id="4" name="Text Placeholder 10">
            <a:extLst>
              <a:ext uri="{FF2B5EF4-FFF2-40B4-BE49-F238E27FC236}">
                <a16:creationId xmlns:a16="http://schemas.microsoft.com/office/drawing/2014/main" id="{C0B1E8DA-F84C-51CA-486B-6FDD4F5155E2}"/>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A457DFB6-AC0A-D733-411E-D945B2595D5F}"/>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966886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0255-Rows-Icons(Light)">
    <p:bg>
      <p:bgPr>
        <a:solidFill>
          <a:schemeClr val="bg1"/>
        </a:solidFill>
        <a:effectLst/>
      </p:bgPr>
    </p:bg>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0F63B11-0130-A708-7193-10008C33FAD1}"/>
              </a:ext>
            </a:extLst>
          </p:cNvPr>
          <p:cNvSpPr>
            <a:spLocks noGrp="1"/>
          </p:cNvSpPr>
          <p:nvPr>
            <p:ph sz="quarter" idx="18" hasCustomPrompt="1"/>
          </p:nvPr>
        </p:nvSpPr>
        <p:spPr>
          <a:xfrm>
            <a:off x="457200" y="1417320"/>
            <a:ext cx="822960" cy="822960"/>
          </a:xfrm>
          <a:prstGeom prst="rect">
            <a:avLst/>
          </a:prstGeom>
        </p:spPr>
        <p:txBody>
          <a:bodyPr>
            <a:noAutofit/>
          </a:bodyPr>
          <a:lstStyle>
            <a:lvl6pPr>
              <a:defRPr>
                <a:latin typeface="+mn-lt"/>
              </a:defRPr>
            </a:lvl6pPr>
          </a:lstStyle>
          <a:p>
            <a:pPr lvl="5"/>
            <a:r>
              <a:rPr lang="en-US"/>
              <a:t>Click to add Content</a:t>
            </a:r>
          </a:p>
        </p:txBody>
      </p:sp>
      <p:sp>
        <p:nvSpPr>
          <p:cNvPr id="13" name="Content Placeholder 2">
            <a:extLst>
              <a:ext uri="{FF2B5EF4-FFF2-40B4-BE49-F238E27FC236}">
                <a16:creationId xmlns:a16="http://schemas.microsoft.com/office/drawing/2014/main" id="{1407E813-53C8-25AB-74C6-A79519AE1712}"/>
              </a:ext>
            </a:extLst>
          </p:cNvPr>
          <p:cNvSpPr>
            <a:spLocks noGrp="1"/>
          </p:cNvSpPr>
          <p:nvPr>
            <p:ph sz="quarter" idx="20" hasCustomPrompt="1"/>
          </p:nvPr>
        </p:nvSpPr>
        <p:spPr>
          <a:xfrm>
            <a:off x="457200" y="4023362"/>
            <a:ext cx="822960" cy="822960"/>
          </a:xfrm>
          <a:prstGeom prst="rect">
            <a:avLst/>
          </a:prstGeom>
        </p:spPr>
        <p:txBody>
          <a:bodyPr>
            <a:noAutofit/>
          </a:bodyPr>
          <a:lstStyle>
            <a:lvl6pPr>
              <a:defRPr>
                <a:latin typeface="+mn-lt"/>
              </a:defRPr>
            </a:lvl6pPr>
          </a:lstStyle>
          <a:p>
            <a:pPr lvl="5"/>
            <a:r>
              <a:rPr lang="en-US"/>
              <a:t>Click to add Content</a:t>
            </a:r>
          </a:p>
        </p:txBody>
      </p:sp>
      <p:sp>
        <p:nvSpPr>
          <p:cNvPr id="2" name="Footer Placeholder 1">
            <a:extLst>
              <a:ext uri="{FF2B5EF4-FFF2-40B4-BE49-F238E27FC236}">
                <a16:creationId xmlns:a16="http://schemas.microsoft.com/office/drawing/2014/main" id="{26BE72E4-9949-716D-4913-55404A698BFD}"/>
              </a:ext>
            </a:extLst>
          </p:cNvPr>
          <p:cNvSpPr>
            <a:spLocks noGrp="1"/>
          </p:cNvSpPr>
          <p:nvPr>
            <p:ph type="ftr" sz="quarter" idx="23"/>
          </p:nvPr>
        </p:nvSpPr>
        <p:spPr>
          <a:xfrm>
            <a:off x="126296" y="6583680"/>
            <a:ext cx="182880" cy="182880"/>
          </a:xfrm>
          <a:prstGeom prst="rect">
            <a:avLst/>
          </a:prstGeom>
        </p:spPr>
        <p:txBody>
          <a:bodyPr/>
          <a:lstStyle/>
          <a:p>
            <a:r>
              <a:rPr lang="en-US"/>
              <a:t> </a:t>
            </a:r>
          </a:p>
        </p:txBody>
      </p:sp>
      <p:sp>
        <p:nvSpPr>
          <p:cNvPr id="7" name="Slide Number Placeholder 1">
            <a:extLst>
              <a:ext uri="{FF2B5EF4-FFF2-40B4-BE49-F238E27FC236}">
                <a16:creationId xmlns:a16="http://schemas.microsoft.com/office/drawing/2014/main" id="{542157C6-E9EE-3268-FE2A-6B0C2CD94DC0}"/>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BAF63481-DDEE-144C-4F7A-E1DF57A83479}"/>
              </a:ext>
            </a:extLst>
          </p:cNvPr>
          <p:cNvSpPr>
            <a:spLocks noGrp="1"/>
          </p:cNvSpPr>
          <p:nvPr>
            <p:ph type="dt" sz="half" idx="25"/>
          </p:nvPr>
        </p:nvSpPr>
        <p:spPr/>
        <p:txBody>
          <a:bodyPr/>
          <a:lstStyle/>
          <a:p>
            <a:endParaRPr lang="en-US"/>
          </a:p>
        </p:txBody>
      </p:sp>
      <p:sp>
        <p:nvSpPr>
          <p:cNvPr id="12" name="Text Placeholder 10">
            <a:extLst>
              <a:ext uri="{FF2B5EF4-FFF2-40B4-BE49-F238E27FC236}">
                <a16:creationId xmlns:a16="http://schemas.microsoft.com/office/drawing/2014/main" id="{894AF414-91BF-9202-1EE3-28BD7A5B4F12}"/>
              </a:ext>
            </a:extLst>
          </p:cNvPr>
          <p:cNvSpPr>
            <a:spLocks noGrp="1"/>
          </p:cNvSpPr>
          <p:nvPr>
            <p:ph type="body" sz="quarter" idx="26"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4" name="Title 1">
            <a:extLst>
              <a:ext uri="{FF2B5EF4-FFF2-40B4-BE49-F238E27FC236}">
                <a16:creationId xmlns:a16="http://schemas.microsoft.com/office/drawing/2014/main" id="{A298661E-3B5B-F4A8-5D33-143B739AE9AF}"/>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6" name="Text Placeholder 1">
            <a:extLst>
              <a:ext uri="{FF2B5EF4-FFF2-40B4-BE49-F238E27FC236}">
                <a16:creationId xmlns:a16="http://schemas.microsoft.com/office/drawing/2014/main" id="{62F87BE0-6DE0-FFB5-3312-BB096BA1EA52}"/>
              </a:ext>
            </a:extLst>
          </p:cNvPr>
          <p:cNvSpPr>
            <a:spLocks noGrp="1"/>
          </p:cNvSpPr>
          <p:nvPr>
            <p:ph idx="1" hasCustomPrompt="1"/>
          </p:nvPr>
        </p:nvSpPr>
        <p:spPr>
          <a:xfrm>
            <a:off x="1416048" y="1417343"/>
            <a:ext cx="10318751" cy="23774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9" name="Text Placeholder 2">
            <a:extLst>
              <a:ext uri="{FF2B5EF4-FFF2-40B4-BE49-F238E27FC236}">
                <a16:creationId xmlns:a16="http://schemas.microsoft.com/office/drawing/2014/main" id="{B830A199-3A89-EA3C-69F5-8E9D4C352A97}"/>
              </a:ext>
            </a:extLst>
          </p:cNvPr>
          <p:cNvSpPr>
            <a:spLocks noGrp="1"/>
          </p:cNvSpPr>
          <p:nvPr>
            <p:ph idx="15" hasCustomPrompt="1"/>
          </p:nvPr>
        </p:nvSpPr>
        <p:spPr>
          <a:xfrm>
            <a:off x="1409699" y="4023360"/>
            <a:ext cx="10325101" cy="23774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288499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0295-Split(Light)">
    <p:spTree>
      <p:nvGrpSpPr>
        <p:cNvPr id="1" name=""/>
        <p:cNvGrpSpPr/>
        <p:nvPr/>
      </p:nvGrpSpPr>
      <p:grpSpPr>
        <a:xfrm>
          <a:off x="0" y="0"/>
          <a:ext cx="0" cy="0"/>
          <a:chOff x="0" y="0"/>
          <a:chExt cx="0" cy="0"/>
        </a:xfrm>
      </p:grpSpPr>
      <p:sp>
        <p:nvSpPr>
          <p:cNvPr id="15" name="Text Placeholder 10">
            <a:extLst>
              <a:ext uri="{FF2B5EF4-FFF2-40B4-BE49-F238E27FC236}">
                <a16:creationId xmlns:a16="http://schemas.microsoft.com/office/drawing/2014/main" id="{D13EEB4A-BD99-FF76-76B9-3073135BEE34}"/>
              </a:ext>
            </a:extLst>
          </p:cNvPr>
          <p:cNvSpPr>
            <a:spLocks noGrp="1"/>
          </p:cNvSpPr>
          <p:nvPr>
            <p:ph type="body" sz="quarter" idx="22" hasCustomPrompt="1"/>
          </p:nvPr>
        </p:nvSpPr>
        <p:spPr>
          <a:xfrm>
            <a:off x="457200" y="457200"/>
            <a:ext cx="5257823" cy="182563"/>
          </a:xfrm>
        </p:spPr>
        <p:txBody>
          <a:bodyPr>
            <a:noAutofit/>
          </a:bodyPr>
          <a:lstStyle>
            <a:lvl1pPr>
              <a:defRPr sz="1000" b="0" i="0">
                <a:solidFill>
                  <a:schemeClr val="tx2"/>
                </a:solidFill>
                <a:latin typeface="+mn-lt"/>
              </a:defRPr>
            </a:lvl1pPr>
          </a:lstStyle>
          <a:p>
            <a:pPr lvl="0"/>
            <a:r>
              <a:rPr lang="en-US"/>
              <a:t>Eyebrow</a:t>
            </a:r>
          </a:p>
        </p:txBody>
      </p:sp>
      <p:sp>
        <p:nvSpPr>
          <p:cNvPr id="16" name="Title 1">
            <a:extLst>
              <a:ext uri="{FF2B5EF4-FFF2-40B4-BE49-F238E27FC236}">
                <a16:creationId xmlns:a16="http://schemas.microsoft.com/office/drawing/2014/main" id="{0DE9BA1B-AB55-3766-3B75-DAC817ED3516}"/>
              </a:ext>
            </a:extLst>
          </p:cNvPr>
          <p:cNvSpPr>
            <a:spLocks noGrp="1"/>
          </p:cNvSpPr>
          <p:nvPr>
            <p:ph type="title" hasCustomPrompt="1"/>
          </p:nvPr>
        </p:nvSpPr>
        <p:spPr>
          <a:xfrm>
            <a:off x="457200" y="658368"/>
            <a:ext cx="5257800" cy="1097280"/>
          </a:xfrm>
        </p:spPr>
        <p:txBody>
          <a:bodyPr anchor="b"/>
          <a:lstStyle>
            <a:lvl1pPr>
              <a:defRPr sz="3600"/>
            </a:lvl1pPr>
          </a:lstStyle>
          <a:p>
            <a:r>
              <a:rPr lang="en-US"/>
              <a:t>Headline Avenir Bold (36pt)</a:t>
            </a:r>
          </a:p>
        </p:txBody>
      </p:sp>
      <p:sp>
        <p:nvSpPr>
          <p:cNvPr id="8" name="Text Placeholder 9">
            <a:extLst>
              <a:ext uri="{FF2B5EF4-FFF2-40B4-BE49-F238E27FC236}">
                <a16:creationId xmlns:a16="http://schemas.microsoft.com/office/drawing/2014/main" id="{9BAA9841-5BE8-0A37-97F8-6957C072DD3E}"/>
              </a:ext>
            </a:extLst>
          </p:cNvPr>
          <p:cNvSpPr>
            <a:spLocks noGrp="1"/>
          </p:cNvSpPr>
          <p:nvPr>
            <p:ph type="body" sz="quarter" idx="16"/>
          </p:nvPr>
        </p:nvSpPr>
        <p:spPr>
          <a:xfrm>
            <a:off x="465146" y="1752600"/>
            <a:ext cx="5257800" cy="434009"/>
          </a:xfrm>
        </p:spPr>
        <p:txBody>
          <a:bodyPr>
            <a:noAutofit/>
          </a:bodyPr>
          <a:lstStyle>
            <a:lvl1pPr>
              <a:defRPr>
                <a:solidFill>
                  <a:schemeClr val="tx1"/>
                </a:solidFill>
                <a:latin typeface="+mn-lt"/>
              </a:defRPr>
            </a:lvl1pPr>
          </a:lstStyle>
          <a:p>
            <a:pPr lvl="0"/>
            <a:r>
              <a:rPr lang="en-US"/>
              <a:t>Click to edit Master text styles</a:t>
            </a:r>
          </a:p>
        </p:txBody>
      </p:sp>
      <p:sp>
        <p:nvSpPr>
          <p:cNvPr id="7" name="Text Placeholder 2">
            <a:extLst>
              <a:ext uri="{FF2B5EF4-FFF2-40B4-BE49-F238E27FC236}">
                <a16:creationId xmlns:a16="http://schemas.microsoft.com/office/drawing/2014/main" id="{5EAA88D2-3C75-9835-99DF-B21525A42350}"/>
              </a:ext>
            </a:extLst>
          </p:cNvPr>
          <p:cNvSpPr>
            <a:spLocks noGrp="1"/>
          </p:cNvSpPr>
          <p:nvPr>
            <p:ph type="body" sz="quarter" idx="15" hasCustomPrompt="1"/>
          </p:nvPr>
        </p:nvSpPr>
        <p:spPr>
          <a:xfrm>
            <a:off x="465146" y="2286000"/>
            <a:ext cx="5257800" cy="3886200"/>
          </a:xfrm>
        </p:spPr>
        <p:txBody>
          <a:bodyPr>
            <a:noAutofit/>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Content Placeholder 3">
            <a:extLst>
              <a:ext uri="{FF2B5EF4-FFF2-40B4-BE49-F238E27FC236}">
                <a16:creationId xmlns:a16="http://schemas.microsoft.com/office/drawing/2014/main" id="{48D590E7-24BB-8D02-87B0-CC0A89CF3858}"/>
              </a:ext>
            </a:extLst>
          </p:cNvPr>
          <p:cNvSpPr>
            <a:spLocks noGrp="1"/>
          </p:cNvSpPr>
          <p:nvPr>
            <p:ph sz="quarter" idx="14"/>
          </p:nvPr>
        </p:nvSpPr>
        <p:spPr>
          <a:xfrm>
            <a:off x="6172200" y="0"/>
            <a:ext cx="6019800" cy="6858000"/>
          </a:xfrm>
        </p:spPr>
        <p:txBody>
          <a:bodyPr lIns="457200" tIns="457200" rIns="457200" bIns="457200">
            <a:noAutofit/>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700285D-D203-31B5-9F44-6177632D6A3A}"/>
              </a:ext>
            </a:extLst>
          </p:cNvPr>
          <p:cNvSpPr>
            <a:spLocks noGrp="1"/>
          </p:cNvSpPr>
          <p:nvPr>
            <p:ph type="ftr" sz="quarter" idx="23"/>
          </p:nvPr>
        </p:nvSpPr>
        <p:spPr/>
        <p:txBody>
          <a:bodyPr/>
          <a:lstStyle/>
          <a:p>
            <a:r>
              <a:rPr lang="en-US"/>
              <a:t> </a:t>
            </a:r>
          </a:p>
        </p:txBody>
      </p:sp>
      <p:sp>
        <p:nvSpPr>
          <p:cNvPr id="6" name="Slide Number Placeholder 1">
            <a:extLst>
              <a:ext uri="{FF2B5EF4-FFF2-40B4-BE49-F238E27FC236}">
                <a16:creationId xmlns:a16="http://schemas.microsoft.com/office/drawing/2014/main" id="{60DFB732-798C-0690-BD68-9202DFE4569A}"/>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DB5B9D91-033E-8526-9D0E-5ED4C60AA2D0}"/>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906338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72">
          <p15:clr>
            <a:srgbClr val="FBAE4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0297-Split(Light)">
    <p:spTree>
      <p:nvGrpSpPr>
        <p:cNvPr id="1" name=""/>
        <p:cNvGrpSpPr/>
        <p:nvPr/>
      </p:nvGrpSpPr>
      <p:grpSpPr>
        <a:xfrm>
          <a:off x="0" y="0"/>
          <a:ext cx="0" cy="0"/>
          <a:chOff x="0" y="0"/>
          <a:chExt cx="0" cy="0"/>
        </a:xfrm>
      </p:grpSpPr>
      <p:sp>
        <p:nvSpPr>
          <p:cNvPr id="15" name="Text Placeholder 10">
            <a:extLst>
              <a:ext uri="{FF2B5EF4-FFF2-40B4-BE49-F238E27FC236}">
                <a16:creationId xmlns:a16="http://schemas.microsoft.com/office/drawing/2014/main" id="{D13EEB4A-BD99-FF76-76B9-3073135BEE34}"/>
              </a:ext>
            </a:extLst>
          </p:cNvPr>
          <p:cNvSpPr>
            <a:spLocks noGrp="1"/>
          </p:cNvSpPr>
          <p:nvPr>
            <p:ph type="body" sz="quarter" idx="22" hasCustomPrompt="1"/>
          </p:nvPr>
        </p:nvSpPr>
        <p:spPr>
          <a:xfrm>
            <a:off x="457200" y="457200"/>
            <a:ext cx="5257823" cy="182563"/>
          </a:xfrm>
        </p:spPr>
        <p:txBody>
          <a:bodyPr>
            <a:noAutofit/>
          </a:bodyPr>
          <a:lstStyle>
            <a:lvl1pPr>
              <a:defRPr sz="1000" b="0" i="0">
                <a:solidFill>
                  <a:schemeClr val="tx2"/>
                </a:solidFill>
                <a:latin typeface="Avenir Next Medium" panose="020B0503020202020204" pitchFamily="34" charset="0"/>
              </a:defRPr>
            </a:lvl1pPr>
          </a:lstStyle>
          <a:p>
            <a:pPr lvl="0"/>
            <a:r>
              <a:rPr lang="en-US"/>
              <a:t>Eyebrow</a:t>
            </a:r>
          </a:p>
        </p:txBody>
      </p:sp>
      <p:sp>
        <p:nvSpPr>
          <p:cNvPr id="16" name="Title 1">
            <a:extLst>
              <a:ext uri="{FF2B5EF4-FFF2-40B4-BE49-F238E27FC236}">
                <a16:creationId xmlns:a16="http://schemas.microsoft.com/office/drawing/2014/main" id="{0DE9BA1B-AB55-3766-3B75-DAC817ED3516}"/>
              </a:ext>
            </a:extLst>
          </p:cNvPr>
          <p:cNvSpPr>
            <a:spLocks noGrp="1"/>
          </p:cNvSpPr>
          <p:nvPr>
            <p:ph type="title" hasCustomPrompt="1"/>
          </p:nvPr>
        </p:nvSpPr>
        <p:spPr>
          <a:xfrm>
            <a:off x="457200" y="658368"/>
            <a:ext cx="5257800" cy="1097280"/>
          </a:xfrm>
        </p:spPr>
        <p:txBody>
          <a:bodyPr anchor="b"/>
          <a:lstStyle>
            <a:lvl1pPr>
              <a:defRPr sz="3600"/>
            </a:lvl1pPr>
          </a:lstStyle>
          <a:p>
            <a:r>
              <a:rPr lang="en-US"/>
              <a:t>Headline Avenir Bold (36pt)</a:t>
            </a:r>
          </a:p>
        </p:txBody>
      </p:sp>
      <p:sp>
        <p:nvSpPr>
          <p:cNvPr id="7" name="Text Placeholder 9">
            <a:extLst>
              <a:ext uri="{FF2B5EF4-FFF2-40B4-BE49-F238E27FC236}">
                <a16:creationId xmlns:a16="http://schemas.microsoft.com/office/drawing/2014/main" id="{5EAA88D2-3C75-9835-99DF-B21525A42350}"/>
              </a:ext>
            </a:extLst>
          </p:cNvPr>
          <p:cNvSpPr>
            <a:spLocks noGrp="1"/>
          </p:cNvSpPr>
          <p:nvPr>
            <p:ph type="body" sz="quarter" idx="15" hasCustomPrompt="1"/>
          </p:nvPr>
        </p:nvSpPr>
        <p:spPr>
          <a:xfrm>
            <a:off x="465146" y="1874537"/>
            <a:ext cx="5257800" cy="4297663"/>
          </a:xfrm>
        </p:spPr>
        <p:txBody>
          <a:bodyPr>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Content Placeholder 3">
            <a:extLst>
              <a:ext uri="{FF2B5EF4-FFF2-40B4-BE49-F238E27FC236}">
                <a16:creationId xmlns:a16="http://schemas.microsoft.com/office/drawing/2014/main" id="{48D590E7-24BB-8D02-87B0-CC0A89CF3858}"/>
              </a:ext>
            </a:extLst>
          </p:cNvPr>
          <p:cNvSpPr>
            <a:spLocks noGrp="1"/>
          </p:cNvSpPr>
          <p:nvPr>
            <p:ph sz="quarter" idx="14"/>
          </p:nvPr>
        </p:nvSpPr>
        <p:spPr>
          <a:xfrm>
            <a:off x="6172200" y="0"/>
            <a:ext cx="6019800" cy="6858000"/>
          </a:xfrm>
        </p:spPr>
        <p:txBody>
          <a:bodyPr lIns="457200" tIns="457200" rIns="457200" bIns="4572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7DFD3EBC-CEF7-F13E-4166-673F7429E3E8}"/>
              </a:ext>
            </a:extLst>
          </p:cNvPr>
          <p:cNvSpPr>
            <a:spLocks noGrp="1"/>
          </p:cNvSpPr>
          <p:nvPr>
            <p:ph type="ftr" sz="quarter" idx="23"/>
          </p:nvPr>
        </p:nvSpPr>
        <p:spPr/>
        <p:txBody>
          <a:bodyPr/>
          <a:lstStyle/>
          <a:p>
            <a:r>
              <a:rPr lang="en-US"/>
              <a:t> </a:t>
            </a:r>
          </a:p>
        </p:txBody>
      </p:sp>
      <p:sp>
        <p:nvSpPr>
          <p:cNvPr id="6" name="Slide Number Placeholder 1">
            <a:extLst>
              <a:ext uri="{FF2B5EF4-FFF2-40B4-BE49-F238E27FC236}">
                <a16:creationId xmlns:a16="http://schemas.microsoft.com/office/drawing/2014/main" id="{DB056F3E-C268-7D46-F3DC-5894DF6BBD79}"/>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D1620E52-2878-44A6-9DFF-CDE69DED98D6}"/>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254655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72">
          <p15:clr>
            <a:srgbClr val="FBAE4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0299-Split-(Light)">
    <p:spTree>
      <p:nvGrpSpPr>
        <p:cNvPr id="1" name=""/>
        <p:cNvGrpSpPr/>
        <p:nvPr/>
      </p:nvGrpSpPr>
      <p:grpSpPr>
        <a:xfrm>
          <a:off x="0" y="0"/>
          <a:ext cx="0" cy="0"/>
          <a:chOff x="0" y="0"/>
          <a:chExt cx="0" cy="0"/>
        </a:xfrm>
      </p:grpSpPr>
      <p:sp>
        <p:nvSpPr>
          <p:cNvPr id="15" name="Text Placeholder 10">
            <a:extLst>
              <a:ext uri="{FF2B5EF4-FFF2-40B4-BE49-F238E27FC236}">
                <a16:creationId xmlns:a16="http://schemas.microsoft.com/office/drawing/2014/main" id="{D13EEB4A-BD99-FF76-76B9-3073135BEE34}"/>
              </a:ext>
            </a:extLst>
          </p:cNvPr>
          <p:cNvSpPr>
            <a:spLocks noGrp="1"/>
          </p:cNvSpPr>
          <p:nvPr>
            <p:ph type="body" sz="quarter" idx="22" hasCustomPrompt="1"/>
          </p:nvPr>
        </p:nvSpPr>
        <p:spPr>
          <a:xfrm>
            <a:off x="457200" y="457200"/>
            <a:ext cx="6133881" cy="182563"/>
          </a:xfrm>
        </p:spPr>
        <p:txBody>
          <a:bodyPr>
            <a:noAutofit/>
          </a:bodyPr>
          <a:lstStyle>
            <a:lvl1pPr>
              <a:defRPr sz="1000" b="0" i="0">
                <a:solidFill>
                  <a:schemeClr val="tx2"/>
                </a:solidFill>
                <a:latin typeface="Avenir Next Medium" panose="020B0503020202020204" pitchFamily="34" charset="0"/>
              </a:defRPr>
            </a:lvl1pPr>
          </a:lstStyle>
          <a:p>
            <a:pPr lvl="0"/>
            <a:r>
              <a:rPr lang="en-US"/>
              <a:t>Eyebrow</a:t>
            </a:r>
          </a:p>
        </p:txBody>
      </p:sp>
      <p:sp>
        <p:nvSpPr>
          <p:cNvPr id="16" name="Title 1">
            <a:extLst>
              <a:ext uri="{FF2B5EF4-FFF2-40B4-BE49-F238E27FC236}">
                <a16:creationId xmlns:a16="http://schemas.microsoft.com/office/drawing/2014/main" id="{0DE9BA1B-AB55-3766-3B75-DAC817ED3516}"/>
              </a:ext>
            </a:extLst>
          </p:cNvPr>
          <p:cNvSpPr>
            <a:spLocks noGrp="1"/>
          </p:cNvSpPr>
          <p:nvPr>
            <p:ph type="title" hasCustomPrompt="1"/>
          </p:nvPr>
        </p:nvSpPr>
        <p:spPr>
          <a:xfrm>
            <a:off x="457200" y="658368"/>
            <a:ext cx="6133881" cy="1097280"/>
          </a:xfrm>
        </p:spPr>
        <p:txBody>
          <a:bodyPr anchor="b"/>
          <a:lstStyle>
            <a:lvl1pPr>
              <a:defRPr sz="3600"/>
            </a:lvl1pPr>
          </a:lstStyle>
          <a:p>
            <a:r>
              <a:rPr lang="en-US"/>
              <a:t>Headline Avenir Bold (36pt)</a:t>
            </a:r>
          </a:p>
        </p:txBody>
      </p:sp>
      <p:sp>
        <p:nvSpPr>
          <p:cNvPr id="8" name="Text Placeholder 9">
            <a:extLst>
              <a:ext uri="{FF2B5EF4-FFF2-40B4-BE49-F238E27FC236}">
                <a16:creationId xmlns:a16="http://schemas.microsoft.com/office/drawing/2014/main" id="{9BAA9841-5BE8-0A37-97F8-6957C072DD3E}"/>
              </a:ext>
            </a:extLst>
          </p:cNvPr>
          <p:cNvSpPr>
            <a:spLocks noGrp="1"/>
          </p:cNvSpPr>
          <p:nvPr>
            <p:ph type="body" sz="quarter" idx="16"/>
          </p:nvPr>
        </p:nvSpPr>
        <p:spPr>
          <a:xfrm>
            <a:off x="465146" y="1752600"/>
            <a:ext cx="6133881" cy="434009"/>
          </a:xfrm>
        </p:spPr>
        <p:txBody>
          <a:bodyPr>
            <a:noAutofit/>
          </a:bodyPr>
          <a:lstStyle/>
          <a:p>
            <a:pPr lvl="0"/>
            <a:r>
              <a:rPr lang="en-US"/>
              <a:t>Click to edit Master text styles</a:t>
            </a:r>
          </a:p>
        </p:txBody>
      </p:sp>
      <p:sp>
        <p:nvSpPr>
          <p:cNvPr id="7" name="Text Placeholder 2">
            <a:extLst>
              <a:ext uri="{FF2B5EF4-FFF2-40B4-BE49-F238E27FC236}">
                <a16:creationId xmlns:a16="http://schemas.microsoft.com/office/drawing/2014/main" id="{5EAA88D2-3C75-9835-99DF-B21525A42350}"/>
              </a:ext>
            </a:extLst>
          </p:cNvPr>
          <p:cNvSpPr>
            <a:spLocks noGrp="1"/>
          </p:cNvSpPr>
          <p:nvPr>
            <p:ph type="body" sz="quarter" idx="15" hasCustomPrompt="1"/>
          </p:nvPr>
        </p:nvSpPr>
        <p:spPr>
          <a:xfrm>
            <a:off x="465146" y="2286000"/>
            <a:ext cx="6133881" cy="3886200"/>
          </a:xfrm>
        </p:spPr>
        <p:txBody>
          <a:bodyPr>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Content Placeholder 3">
            <a:extLst>
              <a:ext uri="{FF2B5EF4-FFF2-40B4-BE49-F238E27FC236}">
                <a16:creationId xmlns:a16="http://schemas.microsoft.com/office/drawing/2014/main" id="{48D590E7-24BB-8D02-87B0-CC0A89CF3858}"/>
              </a:ext>
            </a:extLst>
          </p:cNvPr>
          <p:cNvSpPr>
            <a:spLocks noGrp="1"/>
          </p:cNvSpPr>
          <p:nvPr>
            <p:ph sz="quarter" idx="14"/>
          </p:nvPr>
        </p:nvSpPr>
        <p:spPr>
          <a:xfrm>
            <a:off x="7124700" y="0"/>
            <a:ext cx="5067300" cy="6858000"/>
          </a:xfrm>
        </p:spPr>
        <p:txBody>
          <a:bodyPr lIns="457200" tIns="457200" rIns="457200" bIns="4572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7611040-0AD4-21F0-FA81-D2D0687D8121}"/>
              </a:ext>
            </a:extLst>
          </p:cNvPr>
          <p:cNvSpPr>
            <a:spLocks noGrp="1"/>
          </p:cNvSpPr>
          <p:nvPr>
            <p:ph type="ftr" sz="quarter" idx="23"/>
          </p:nvPr>
        </p:nvSpPr>
        <p:spPr/>
        <p:txBody>
          <a:bodyPr/>
          <a:lstStyle/>
          <a:p>
            <a:r>
              <a:rPr lang="en-US"/>
              <a:t> </a:t>
            </a:r>
          </a:p>
        </p:txBody>
      </p:sp>
      <p:sp>
        <p:nvSpPr>
          <p:cNvPr id="6" name="Slide Number Placeholder 1">
            <a:extLst>
              <a:ext uri="{FF2B5EF4-FFF2-40B4-BE49-F238E27FC236}">
                <a16:creationId xmlns:a16="http://schemas.microsoft.com/office/drawing/2014/main" id="{E29B20C0-6B27-5623-2514-4BB0F218E50A}"/>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A852EE5E-CDE8-35AC-C8FA-67569B1FACE2}"/>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3654257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72">
          <p15:clr>
            <a:srgbClr val="FBAE4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02101-Split(Light)">
    <p:spTree>
      <p:nvGrpSpPr>
        <p:cNvPr id="1" name=""/>
        <p:cNvGrpSpPr/>
        <p:nvPr/>
      </p:nvGrpSpPr>
      <p:grpSpPr>
        <a:xfrm>
          <a:off x="0" y="0"/>
          <a:ext cx="0" cy="0"/>
          <a:chOff x="0" y="0"/>
          <a:chExt cx="0" cy="0"/>
        </a:xfrm>
      </p:grpSpPr>
      <p:sp>
        <p:nvSpPr>
          <p:cNvPr id="15" name="Text Placeholder 10">
            <a:extLst>
              <a:ext uri="{FF2B5EF4-FFF2-40B4-BE49-F238E27FC236}">
                <a16:creationId xmlns:a16="http://schemas.microsoft.com/office/drawing/2014/main" id="{D13EEB4A-BD99-FF76-76B9-3073135BEE34}"/>
              </a:ext>
            </a:extLst>
          </p:cNvPr>
          <p:cNvSpPr>
            <a:spLocks noGrp="1"/>
          </p:cNvSpPr>
          <p:nvPr>
            <p:ph type="body" sz="quarter" idx="22" hasCustomPrompt="1"/>
          </p:nvPr>
        </p:nvSpPr>
        <p:spPr>
          <a:xfrm>
            <a:off x="6474544" y="411513"/>
            <a:ext cx="5257823" cy="182563"/>
          </a:xfrm>
        </p:spPr>
        <p:txBody>
          <a:bodyPr>
            <a:noAutofit/>
          </a:bodyPr>
          <a:lstStyle>
            <a:lvl1pPr>
              <a:defRPr sz="1000" b="0" i="0">
                <a:solidFill>
                  <a:schemeClr val="tx2"/>
                </a:solidFill>
                <a:latin typeface="Avenir Next Medium" panose="020B0503020202020204" pitchFamily="34" charset="0"/>
              </a:defRPr>
            </a:lvl1pPr>
          </a:lstStyle>
          <a:p>
            <a:pPr lvl="0"/>
            <a:r>
              <a:rPr lang="en-US"/>
              <a:t>EYEBROW</a:t>
            </a:r>
          </a:p>
        </p:txBody>
      </p:sp>
      <p:sp>
        <p:nvSpPr>
          <p:cNvPr id="16" name="Title 1">
            <a:extLst>
              <a:ext uri="{FF2B5EF4-FFF2-40B4-BE49-F238E27FC236}">
                <a16:creationId xmlns:a16="http://schemas.microsoft.com/office/drawing/2014/main" id="{0DE9BA1B-AB55-3766-3B75-DAC817ED3516}"/>
              </a:ext>
            </a:extLst>
          </p:cNvPr>
          <p:cNvSpPr>
            <a:spLocks noGrp="1"/>
          </p:cNvSpPr>
          <p:nvPr>
            <p:ph type="title" hasCustomPrompt="1"/>
          </p:nvPr>
        </p:nvSpPr>
        <p:spPr>
          <a:xfrm>
            <a:off x="6474544" y="685800"/>
            <a:ext cx="5257800" cy="1097280"/>
          </a:xfrm>
        </p:spPr>
        <p:txBody>
          <a:bodyPr anchor="b"/>
          <a:lstStyle>
            <a:lvl1pPr>
              <a:defRPr sz="3600"/>
            </a:lvl1pPr>
          </a:lstStyle>
          <a:p>
            <a:r>
              <a:rPr lang="en-US"/>
              <a:t>Headline Avenir Bold (36pt)</a:t>
            </a:r>
          </a:p>
        </p:txBody>
      </p:sp>
      <p:sp>
        <p:nvSpPr>
          <p:cNvPr id="8" name="Text Placeholder 9">
            <a:extLst>
              <a:ext uri="{FF2B5EF4-FFF2-40B4-BE49-F238E27FC236}">
                <a16:creationId xmlns:a16="http://schemas.microsoft.com/office/drawing/2014/main" id="{9BAA9841-5BE8-0A37-97F8-6957C072DD3E}"/>
              </a:ext>
            </a:extLst>
          </p:cNvPr>
          <p:cNvSpPr>
            <a:spLocks noGrp="1"/>
          </p:cNvSpPr>
          <p:nvPr>
            <p:ph type="body" sz="quarter" idx="16"/>
          </p:nvPr>
        </p:nvSpPr>
        <p:spPr>
          <a:xfrm>
            <a:off x="6474544" y="1752600"/>
            <a:ext cx="5257800" cy="434009"/>
          </a:xfrm>
        </p:spPr>
        <p:txBody>
          <a:bodyPr>
            <a:noAutofit/>
          </a:bodyPr>
          <a:lstStyle/>
          <a:p>
            <a:pPr lvl="0"/>
            <a:r>
              <a:rPr lang="en-US"/>
              <a:t>Click to edit Master text styles</a:t>
            </a:r>
          </a:p>
        </p:txBody>
      </p:sp>
      <p:sp>
        <p:nvSpPr>
          <p:cNvPr id="7" name="Text Placeholder 1">
            <a:extLst>
              <a:ext uri="{FF2B5EF4-FFF2-40B4-BE49-F238E27FC236}">
                <a16:creationId xmlns:a16="http://schemas.microsoft.com/office/drawing/2014/main" id="{5EAA88D2-3C75-9835-99DF-B21525A42350}"/>
              </a:ext>
            </a:extLst>
          </p:cNvPr>
          <p:cNvSpPr>
            <a:spLocks noGrp="1"/>
          </p:cNvSpPr>
          <p:nvPr>
            <p:ph type="body" sz="quarter" idx="15" hasCustomPrompt="1"/>
          </p:nvPr>
        </p:nvSpPr>
        <p:spPr>
          <a:xfrm>
            <a:off x="6474544" y="2286000"/>
            <a:ext cx="5257800" cy="3886200"/>
          </a:xfrm>
        </p:spPr>
        <p:txBody>
          <a:bodyPr>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Content Placeholder 3">
            <a:extLst>
              <a:ext uri="{FF2B5EF4-FFF2-40B4-BE49-F238E27FC236}">
                <a16:creationId xmlns:a16="http://schemas.microsoft.com/office/drawing/2014/main" id="{48D590E7-24BB-8D02-87B0-CC0A89CF3858}"/>
              </a:ext>
            </a:extLst>
          </p:cNvPr>
          <p:cNvSpPr>
            <a:spLocks noGrp="1"/>
          </p:cNvSpPr>
          <p:nvPr>
            <p:ph sz="quarter" idx="14"/>
          </p:nvPr>
        </p:nvSpPr>
        <p:spPr>
          <a:xfrm>
            <a:off x="0" y="0"/>
            <a:ext cx="6019800" cy="6858000"/>
          </a:xfrm>
        </p:spPr>
        <p:txBody>
          <a:bodyPr lIns="457200" tIns="457200" rIns="457200" bIns="4572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ACE196E3-CC32-96E9-6395-5AD9E62FED8D}"/>
              </a:ext>
            </a:extLst>
          </p:cNvPr>
          <p:cNvSpPr>
            <a:spLocks noGrp="1"/>
          </p:cNvSpPr>
          <p:nvPr>
            <p:ph type="ftr" sz="quarter" idx="23"/>
          </p:nvPr>
        </p:nvSpPr>
        <p:spPr/>
        <p:txBody>
          <a:bodyPr/>
          <a:lstStyle/>
          <a:p>
            <a:r>
              <a:rPr lang="en-US"/>
              <a:t> </a:t>
            </a:r>
          </a:p>
        </p:txBody>
      </p:sp>
      <p:sp>
        <p:nvSpPr>
          <p:cNvPr id="6" name="Slide Number Placeholder 1">
            <a:extLst>
              <a:ext uri="{FF2B5EF4-FFF2-40B4-BE49-F238E27FC236}">
                <a16:creationId xmlns:a16="http://schemas.microsoft.com/office/drawing/2014/main" id="{37B7FF5C-64C4-93F0-51F0-19213F187A12}"/>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533858DD-74E3-7F0B-9650-889AA5301507}"/>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3496550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72">
          <p15:clr>
            <a:srgbClr val="FBAE4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02103-Split(Light)">
    <p:spTree>
      <p:nvGrpSpPr>
        <p:cNvPr id="1" name=""/>
        <p:cNvGrpSpPr/>
        <p:nvPr/>
      </p:nvGrpSpPr>
      <p:grpSpPr>
        <a:xfrm>
          <a:off x="0" y="0"/>
          <a:ext cx="0" cy="0"/>
          <a:chOff x="0" y="0"/>
          <a:chExt cx="0" cy="0"/>
        </a:xfrm>
      </p:grpSpPr>
      <p:sp>
        <p:nvSpPr>
          <p:cNvPr id="15" name="Text Placeholder 10">
            <a:extLst>
              <a:ext uri="{FF2B5EF4-FFF2-40B4-BE49-F238E27FC236}">
                <a16:creationId xmlns:a16="http://schemas.microsoft.com/office/drawing/2014/main" id="{D13EEB4A-BD99-FF76-76B9-3073135BEE34}"/>
              </a:ext>
            </a:extLst>
          </p:cNvPr>
          <p:cNvSpPr>
            <a:spLocks noGrp="1"/>
          </p:cNvSpPr>
          <p:nvPr>
            <p:ph type="body" sz="quarter" idx="22" hasCustomPrompt="1"/>
          </p:nvPr>
        </p:nvSpPr>
        <p:spPr>
          <a:xfrm>
            <a:off x="6474544" y="411513"/>
            <a:ext cx="5257823" cy="182563"/>
          </a:xfrm>
        </p:spPr>
        <p:txBody>
          <a:bodyPr>
            <a:noAutofit/>
          </a:bodyPr>
          <a:lstStyle>
            <a:lvl1pPr>
              <a:defRPr sz="1000" b="0" i="0">
                <a:solidFill>
                  <a:schemeClr val="tx2"/>
                </a:solidFill>
                <a:latin typeface="Avenir Next Medium" panose="020B0503020202020204" pitchFamily="34" charset="0"/>
              </a:defRPr>
            </a:lvl1pPr>
          </a:lstStyle>
          <a:p>
            <a:pPr lvl="0"/>
            <a:r>
              <a:rPr lang="en-US"/>
              <a:t>EYEBROW</a:t>
            </a:r>
          </a:p>
        </p:txBody>
      </p:sp>
      <p:sp>
        <p:nvSpPr>
          <p:cNvPr id="16" name="Title 1">
            <a:extLst>
              <a:ext uri="{FF2B5EF4-FFF2-40B4-BE49-F238E27FC236}">
                <a16:creationId xmlns:a16="http://schemas.microsoft.com/office/drawing/2014/main" id="{0DE9BA1B-AB55-3766-3B75-DAC817ED3516}"/>
              </a:ext>
            </a:extLst>
          </p:cNvPr>
          <p:cNvSpPr>
            <a:spLocks noGrp="1"/>
          </p:cNvSpPr>
          <p:nvPr>
            <p:ph type="title" hasCustomPrompt="1"/>
          </p:nvPr>
        </p:nvSpPr>
        <p:spPr>
          <a:xfrm>
            <a:off x="6474544" y="685800"/>
            <a:ext cx="5257800" cy="1097280"/>
          </a:xfrm>
        </p:spPr>
        <p:txBody>
          <a:bodyPr anchor="b"/>
          <a:lstStyle>
            <a:lvl1pPr>
              <a:defRPr sz="3600"/>
            </a:lvl1pPr>
          </a:lstStyle>
          <a:p>
            <a:r>
              <a:rPr lang="en-US"/>
              <a:t>Headline Avenir Bold (36pt)</a:t>
            </a:r>
          </a:p>
        </p:txBody>
      </p:sp>
      <p:sp>
        <p:nvSpPr>
          <p:cNvPr id="7" name="Text Placeholder 1">
            <a:extLst>
              <a:ext uri="{FF2B5EF4-FFF2-40B4-BE49-F238E27FC236}">
                <a16:creationId xmlns:a16="http://schemas.microsoft.com/office/drawing/2014/main" id="{5EAA88D2-3C75-9835-99DF-B21525A42350}"/>
              </a:ext>
            </a:extLst>
          </p:cNvPr>
          <p:cNvSpPr>
            <a:spLocks noGrp="1"/>
          </p:cNvSpPr>
          <p:nvPr>
            <p:ph type="body" sz="quarter" idx="15" hasCustomPrompt="1"/>
          </p:nvPr>
        </p:nvSpPr>
        <p:spPr>
          <a:xfrm>
            <a:off x="6474544" y="1874537"/>
            <a:ext cx="5257800" cy="4297663"/>
          </a:xfrm>
        </p:spPr>
        <p:txBody>
          <a:bodyPr>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Content Placeholder 3">
            <a:extLst>
              <a:ext uri="{FF2B5EF4-FFF2-40B4-BE49-F238E27FC236}">
                <a16:creationId xmlns:a16="http://schemas.microsoft.com/office/drawing/2014/main" id="{48D590E7-24BB-8D02-87B0-CC0A89CF3858}"/>
              </a:ext>
            </a:extLst>
          </p:cNvPr>
          <p:cNvSpPr>
            <a:spLocks noGrp="1"/>
          </p:cNvSpPr>
          <p:nvPr>
            <p:ph sz="quarter" idx="14"/>
          </p:nvPr>
        </p:nvSpPr>
        <p:spPr>
          <a:xfrm>
            <a:off x="0" y="0"/>
            <a:ext cx="6019800" cy="6858000"/>
          </a:xfrm>
        </p:spPr>
        <p:txBody>
          <a:bodyPr lIns="457200" tIns="457200" rIns="457200" bIns="4572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20AF9C68-7C16-B7E0-5EA7-EEA5CCE29F21}"/>
              </a:ext>
            </a:extLst>
          </p:cNvPr>
          <p:cNvSpPr>
            <a:spLocks noGrp="1"/>
          </p:cNvSpPr>
          <p:nvPr>
            <p:ph type="ftr" sz="quarter" idx="23"/>
          </p:nvPr>
        </p:nvSpPr>
        <p:spPr/>
        <p:txBody>
          <a:bodyPr/>
          <a:lstStyle/>
          <a:p>
            <a:r>
              <a:rPr lang="en-US"/>
              <a:t> </a:t>
            </a:r>
          </a:p>
        </p:txBody>
      </p:sp>
      <p:sp>
        <p:nvSpPr>
          <p:cNvPr id="6" name="Slide Number Placeholder 1">
            <a:extLst>
              <a:ext uri="{FF2B5EF4-FFF2-40B4-BE49-F238E27FC236}">
                <a16:creationId xmlns:a16="http://schemas.microsoft.com/office/drawing/2014/main" id="{C6A9D37D-CD8A-A697-CBCD-F83D19D6DD9A}"/>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B91F61D8-1E14-FA86-7752-D40084259369}"/>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2970281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72">
          <p15:clr>
            <a:srgbClr val="FBAE4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02105-Content(Light)">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0D445559-67DA-F8AF-81D5-9904FBEA0C3C}"/>
              </a:ext>
            </a:extLst>
          </p:cNvPr>
          <p:cNvSpPr>
            <a:spLocks noGrp="1"/>
          </p:cNvSpPr>
          <p:nvPr>
            <p:ph idx="13" hasCustomPrompt="1"/>
          </p:nvPr>
        </p:nvSpPr>
        <p:spPr>
          <a:xfrm>
            <a:off x="472458" y="1986528"/>
            <a:ext cx="3642342" cy="4414271"/>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Content Placeholder 2">
            <a:extLst>
              <a:ext uri="{FF2B5EF4-FFF2-40B4-BE49-F238E27FC236}">
                <a16:creationId xmlns:a16="http://schemas.microsoft.com/office/drawing/2014/main" id="{6A441098-56C1-888D-B836-15158E4BAC0B}"/>
              </a:ext>
            </a:extLst>
          </p:cNvPr>
          <p:cNvSpPr>
            <a:spLocks noGrp="1"/>
          </p:cNvSpPr>
          <p:nvPr>
            <p:ph idx="14" hasCustomPrompt="1"/>
          </p:nvPr>
        </p:nvSpPr>
        <p:spPr>
          <a:xfrm>
            <a:off x="4282458" y="1986528"/>
            <a:ext cx="3642342" cy="4414271"/>
          </a:xfrm>
          <a:prstGeom prst="rect">
            <a:avLst/>
          </a:prstGeom>
        </p:spPr>
        <p:txBody>
          <a:bodyPr vert="horz" lIns="0" tIns="45720" rIns="27432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6" name="Content Placeholder 3">
            <a:extLst>
              <a:ext uri="{FF2B5EF4-FFF2-40B4-BE49-F238E27FC236}">
                <a16:creationId xmlns:a16="http://schemas.microsoft.com/office/drawing/2014/main" id="{95BFE729-3B4E-67D8-5DAA-9AB0931E0A51}"/>
              </a:ext>
            </a:extLst>
          </p:cNvPr>
          <p:cNvSpPr>
            <a:spLocks noGrp="1"/>
          </p:cNvSpPr>
          <p:nvPr>
            <p:ph idx="1" hasCustomPrompt="1"/>
          </p:nvPr>
        </p:nvSpPr>
        <p:spPr>
          <a:xfrm>
            <a:off x="8077200" y="0"/>
            <a:ext cx="4114800" cy="6858000"/>
          </a:xfrm>
          <a:prstGeom prst="rect">
            <a:avLst/>
          </a:prstGeom>
        </p:spPr>
        <p:txBody>
          <a:bodyPr vert="horz" lIns="457200" tIns="457200" rIns="45720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1" name="Picture Placeholder 1">
            <a:extLst>
              <a:ext uri="{FF2B5EF4-FFF2-40B4-BE49-F238E27FC236}">
                <a16:creationId xmlns:a16="http://schemas.microsoft.com/office/drawing/2014/main" id="{EC5A8F24-AF0A-FE23-E164-D7B142719E61}"/>
              </a:ext>
            </a:extLst>
          </p:cNvPr>
          <p:cNvSpPr>
            <a:spLocks noGrp="1"/>
          </p:cNvSpPr>
          <p:nvPr>
            <p:ph type="pic" sz="quarter" idx="20"/>
          </p:nvPr>
        </p:nvSpPr>
        <p:spPr>
          <a:xfrm>
            <a:off x="8379659" y="1750428"/>
            <a:ext cx="3355141" cy="3355131"/>
          </a:xfrm>
          <a:custGeom>
            <a:avLst/>
            <a:gdLst>
              <a:gd name="connsiteX0" fmla="*/ 0 w 4879317"/>
              <a:gd name="connsiteY0" fmla="*/ 975899 h 4879304"/>
              <a:gd name="connsiteX1" fmla="*/ 975865 w 4879317"/>
              <a:gd name="connsiteY1" fmla="*/ 975899 h 4879304"/>
              <a:gd name="connsiteX2" fmla="*/ 975865 w 4879317"/>
              <a:gd name="connsiteY2" fmla="*/ 3903456 h 4879304"/>
              <a:gd name="connsiteX3" fmla="*/ 975866 w 4879317"/>
              <a:gd name="connsiteY3" fmla="*/ 3903456 h 4879304"/>
              <a:gd name="connsiteX4" fmla="*/ 975866 w 4879317"/>
              <a:gd name="connsiteY4" fmla="*/ 3903457 h 4879304"/>
              <a:gd name="connsiteX5" fmla="*/ 3903468 w 4879317"/>
              <a:gd name="connsiteY5" fmla="*/ 3903457 h 4879304"/>
              <a:gd name="connsiteX6" fmla="*/ 3903468 w 4879317"/>
              <a:gd name="connsiteY6" fmla="*/ 4879304 h 4879304"/>
              <a:gd name="connsiteX7" fmla="*/ 731900 w 4879317"/>
              <a:gd name="connsiteY7" fmla="*/ 4879304 h 4879304"/>
              <a:gd name="connsiteX8" fmla="*/ 322688 w 4879317"/>
              <a:gd name="connsiteY8" fmla="*/ 4754310 h 4879304"/>
              <a:gd name="connsiteX9" fmla="*/ 214369 w 4879317"/>
              <a:gd name="connsiteY9" fmla="*/ 4664940 h 4879304"/>
              <a:gd name="connsiteX10" fmla="*/ 124998 w 4879317"/>
              <a:gd name="connsiteY10" fmla="*/ 4556624 h 4879304"/>
              <a:gd name="connsiteX11" fmla="*/ 0 w 4879317"/>
              <a:gd name="connsiteY11" fmla="*/ 4147421 h 4879304"/>
              <a:gd name="connsiteX12" fmla="*/ 975849 w 4879317"/>
              <a:gd name="connsiteY12" fmla="*/ 0 h 4879304"/>
              <a:gd name="connsiteX13" fmla="*/ 2195680 w 4879317"/>
              <a:gd name="connsiteY13" fmla="*/ 0 h 4879304"/>
              <a:gd name="connsiteX14" fmla="*/ 2480569 w 4879317"/>
              <a:gd name="connsiteY14" fmla="*/ 57516 h 4879304"/>
              <a:gd name="connsiteX15" fmla="*/ 2604892 w 4879317"/>
              <a:gd name="connsiteY15" fmla="*/ 124995 h 4879304"/>
              <a:gd name="connsiteX16" fmla="*/ 2713211 w 4879317"/>
              <a:gd name="connsiteY16" fmla="*/ 214364 h 4879304"/>
              <a:gd name="connsiteX17" fmla="*/ 2927580 w 4879317"/>
              <a:gd name="connsiteY17" fmla="*/ 731888 h 4879304"/>
              <a:gd name="connsiteX18" fmla="*/ 2927580 w 4879317"/>
              <a:gd name="connsiteY18" fmla="*/ 1951702 h 4879304"/>
              <a:gd name="connsiteX19" fmla="*/ 2927581 w 4879317"/>
              <a:gd name="connsiteY19" fmla="*/ 1951702 h 4879304"/>
              <a:gd name="connsiteX20" fmla="*/ 2927581 w 4879317"/>
              <a:gd name="connsiteY20" fmla="*/ 1951703 h 4879304"/>
              <a:gd name="connsiteX21" fmla="*/ 4147417 w 4879317"/>
              <a:gd name="connsiteY21" fmla="*/ 1951703 h 4879304"/>
              <a:gd name="connsiteX22" fmla="*/ 4556630 w 4879317"/>
              <a:gd name="connsiteY22" fmla="*/ 2076699 h 4879304"/>
              <a:gd name="connsiteX23" fmla="*/ 4664949 w 4879317"/>
              <a:gd name="connsiteY23" fmla="*/ 2166068 h 4879304"/>
              <a:gd name="connsiteX24" fmla="*/ 4754320 w 4879317"/>
              <a:gd name="connsiteY24" fmla="*/ 2274386 h 4879304"/>
              <a:gd name="connsiteX25" fmla="*/ 4879317 w 4879317"/>
              <a:gd name="connsiteY25" fmla="*/ 2683593 h 4879304"/>
              <a:gd name="connsiteX26" fmla="*/ 4879317 w 4879317"/>
              <a:gd name="connsiteY26" fmla="*/ 3903406 h 4879304"/>
              <a:gd name="connsiteX27" fmla="*/ 3903446 w 4879317"/>
              <a:gd name="connsiteY27" fmla="*/ 3903406 h 4879304"/>
              <a:gd name="connsiteX28" fmla="*/ 3903446 w 4879317"/>
              <a:gd name="connsiteY28" fmla="*/ 2927558 h 4879304"/>
              <a:gd name="connsiteX29" fmla="*/ 3903445 w 4879317"/>
              <a:gd name="connsiteY29" fmla="*/ 2927558 h 4879304"/>
              <a:gd name="connsiteX30" fmla="*/ 3903445 w 4879317"/>
              <a:gd name="connsiteY30" fmla="*/ 2927557 h 4879304"/>
              <a:gd name="connsiteX31" fmla="*/ 1951714 w 4879317"/>
              <a:gd name="connsiteY31" fmla="*/ 2927557 h 4879304"/>
              <a:gd name="connsiteX32" fmla="*/ 1951714 w 4879317"/>
              <a:gd name="connsiteY32" fmla="*/ 975855 h 4879304"/>
              <a:gd name="connsiteX33" fmla="*/ 1951713 w 4879317"/>
              <a:gd name="connsiteY33" fmla="*/ 975855 h 4879304"/>
              <a:gd name="connsiteX34" fmla="*/ 1951713 w 4879317"/>
              <a:gd name="connsiteY34" fmla="*/ 975854 h 4879304"/>
              <a:gd name="connsiteX35" fmla="*/ 975849 w 4879317"/>
              <a:gd name="connsiteY35" fmla="*/ 975854 h 48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879317" h="4879304">
                <a:moveTo>
                  <a:pt x="0" y="975899"/>
                </a:moveTo>
                <a:lnTo>
                  <a:pt x="975865" y="975899"/>
                </a:lnTo>
                <a:lnTo>
                  <a:pt x="975865" y="3903456"/>
                </a:lnTo>
                <a:lnTo>
                  <a:pt x="975866" y="3903456"/>
                </a:lnTo>
                <a:lnTo>
                  <a:pt x="975866" y="3903457"/>
                </a:lnTo>
                <a:lnTo>
                  <a:pt x="3903468" y="3903457"/>
                </a:lnTo>
                <a:lnTo>
                  <a:pt x="3903468" y="4879304"/>
                </a:lnTo>
                <a:lnTo>
                  <a:pt x="731900" y="4879304"/>
                </a:lnTo>
                <a:cubicBezTo>
                  <a:pt x="580319" y="4879304"/>
                  <a:pt x="439500" y="4833225"/>
                  <a:pt x="322688" y="4754310"/>
                </a:cubicBezTo>
                <a:lnTo>
                  <a:pt x="214369" y="4664940"/>
                </a:lnTo>
                <a:lnTo>
                  <a:pt x="124998" y="4556624"/>
                </a:lnTo>
                <a:cubicBezTo>
                  <a:pt x="46081" y="4439815"/>
                  <a:pt x="0" y="4298999"/>
                  <a:pt x="0" y="4147421"/>
                </a:cubicBezTo>
                <a:close/>
                <a:moveTo>
                  <a:pt x="975849" y="0"/>
                </a:moveTo>
                <a:lnTo>
                  <a:pt x="2195680" y="0"/>
                </a:lnTo>
                <a:cubicBezTo>
                  <a:pt x="2296735" y="0"/>
                  <a:pt x="2393006" y="20480"/>
                  <a:pt x="2480569" y="57516"/>
                </a:cubicBezTo>
                <a:lnTo>
                  <a:pt x="2604892" y="124995"/>
                </a:lnTo>
                <a:lnTo>
                  <a:pt x="2713211" y="214364"/>
                </a:lnTo>
                <a:cubicBezTo>
                  <a:pt x="2845659" y="346810"/>
                  <a:pt x="2927580" y="529783"/>
                  <a:pt x="2927580" y="731888"/>
                </a:cubicBezTo>
                <a:lnTo>
                  <a:pt x="2927580" y="1951702"/>
                </a:lnTo>
                <a:lnTo>
                  <a:pt x="2927581" y="1951702"/>
                </a:lnTo>
                <a:lnTo>
                  <a:pt x="2927581" y="1951703"/>
                </a:lnTo>
                <a:lnTo>
                  <a:pt x="4147417" y="1951703"/>
                </a:lnTo>
                <a:cubicBezTo>
                  <a:pt x="4298999" y="1951703"/>
                  <a:pt x="4439818" y="1997783"/>
                  <a:pt x="4556630" y="2076699"/>
                </a:cubicBezTo>
                <a:lnTo>
                  <a:pt x="4664949" y="2166068"/>
                </a:lnTo>
                <a:lnTo>
                  <a:pt x="4754320" y="2274386"/>
                </a:lnTo>
                <a:cubicBezTo>
                  <a:pt x="4833237" y="2391196"/>
                  <a:pt x="4879317" y="2532013"/>
                  <a:pt x="4879317" y="2683593"/>
                </a:cubicBezTo>
                <a:lnTo>
                  <a:pt x="4879317" y="3903406"/>
                </a:lnTo>
                <a:lnTo>
                  <a:pt x="3903446" y="3903406"/>
                </a:lnTo>
                <a:lnTo>
                  <a:pt x="3903446" y="2927558"/>
                </a:lnTo>
                <a:lnTo>
                  <a:pt x="3903445" y="2927558"/>
                </a:lnTo>
                <a:lnTo>
                  <a:pt x="3903445" y="2927557"/>
                </a:lnTo>
                <a:lnTo>
                  <a:pt x="1951714" y="2927557"/>
                </a:lnTo>
                <a:lnTo>
                  <a:pt x="1951714" y="975855"/>
                </a:lnTo>
                <a:lnTo>
                  <a:pt x="1951713" y="975855"/>
                </a:lnTo>
                <a:lnTo>
                  <a:pt x="1951713" y="975854"/>
                </a:lnTo>
                <a:lnTo>
                  <a:pt x="975849" y="975854"/>
                </a:lnTo>
                <a:close/>
              </a:path>
            </a:pathLst>
          </a:custGeom>
        </p:spPr>
        <p:txBody>
          <a:bodyPr wrap="square">
            <a:noAutofit/>
          </a:bodyPr>
          <a:lstStyle>
            <a:lvl1pPr>
              <a:defRPr sz="1200"/>
            </a:lvl1pPr>
          </a:lstStyle>
          <a:p>
            <a:endParaRPr lang="en-US"/>
          </a:p>
        </p:txBody>
      </p:sp>
      <p:sp>
        <p:nvSpPr>
          <p:cNvPr id="2" name="Footer Placeholder 1">
            <a:extLst>
              <a:ext uri="{FF2B5EF4-FFF2-40B4-BE49-F238E27FC236}">
                <a16:creationId xmlns:a16="http://schemas.microsoft.com/office/drawing/2014/main" id="{1A3265ED-AAE1-8CA1-41BE-FA8A555AE727}"/>
              </a:ext>
            </a:extLst>
          </p:cNvPr>
          <p:cNvSpPr>
            <a:spLocks noGrp="1"/>
          </p:cNvSpPr>
          <p:nvPr>
            <p:ph type="ftr" sz="quarter" idx="18"/>
          </p:nvPr>
        </p:nvSpPr>
        <p:spPr/>
        <p:txBody>
          <a:bodyPr/>
          <a:lstStyle/>
          <a:p>
            <a:r>
              <a:rPr lang="en-US"/>
              <a:t> </a:t>
            </a:r>
          </a:p>
        </p:txBody>
      </p:sp>
      <p:sp>
        <p:nvSpPr>
          <p:cNvPr id="10" name="Slide Number Placeholder 1">
            <a:extLst>
              <a:ext uri="{FF2B5EF4-FFF2-40B4-BE49-F238E27FC236}">
                <a16:creationId xmlns:a16="http://schemas.microsoft.com/office/drawing/2014/main" id="{C48F6A01-83AD-393A-9AA8-530D937579E1}"/>
              </a:ext>
            </a:extLst>
          </p:cNvPr>
          <p:cNvSpPr>
            <a:spLocks noGrp="1"/>
          </p:cNvSpPr>
          <p:nvPr>
            <p:ph type="sldNum" sz="quarter" idx="1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F7D73FB4-C798-A90D-50FF-1984E69787E5}"/>
              </a:ext>
            </a:extLst>
          </p:cNvPr>
          <p:cNvSpPr>
            <a:spLocks noGrp="1"/>
          </p:cNvSpPr>
          <p:nvPr>
            <p:ph type="dt" sz="half" idx="21"/>
          </p:nvPr>
        </p:nvSpPr>
        <p:spPr/>
        <p:txBody>
          <a:bodyPr/>
          <a:lstStyle/>
          <a:p>
            <a:endParaRPr lang="en-US"/>
          </a:p>
        </p:txBody>
      </p:sp>
      <p:sp>
        <p:nvSpPr>
          <p:cNvPr id="4" name="Text Placeholder 10">
            <a:extLst>
              <a:ext uri="{FF2B5EF4-FFF2-40B4-BE49-F238E27FC236}">
                <a16:creationId xmlns:a16="http://schemas.microsoft.com/office/drawing/2014/main" id="{B927F4B0-0110-12CF-8BD6-05CB78378E1D}"/>
              </a:ext>
            </a:extLst>
          </p:cNvPr>
          <p:cNvSpPr>
            <a:spLocks noGrp="1"/>
          </p:cNvSpPr>
          <p:nvPr>
            <p:ph type="body" sz="quarter" idx="15" hasCustomPrompt="1"/>
          </p:nvPr>
        </p:nvSpPr>
        <p:spPr>
          <a:xfrm>
            <a:off x="457201" y="457200"/>
            <a:ext cx="746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AB1599E9-80A7-81A2-0E04-C5C836B7805F}"/>
              </a:ext>
            </a:extLst>
          </p:cNvPr>
          <p:cNvSpPr>
            <a:spLocks noGrp="1"/>
          </p:cNvSpPr>
          <p:nvPr>
            <p:ph type="title" hasCustomPrompt="1"/>
          </p:nvPr>
        </p:nvSpPr>
        <p:spPr>
          <a:xfrm>
            <a:off x="457201" y="656802"/>
            <a:ext cx="7467600" cy="568748"/>
          </a:xfrm>
        </p:spPr>
        <p:txBody>
          <a:bodyPr rIns="274320"/>
          <a:lstStyle/>
          <a:p>
            <a:r>
              <a:rPr lang="en-US"/>
              <a:t>Headline Avenir Bold (36pt)</a:t>
            </a:r>
          </a:p>
        </p:txBody>
      </p:sp>
      <p:sp>
        <p:nvSpPr>
          <p:cNvPr id="8" name="Text Placeholder 9">
            <a:extLst>
              <a:ext uri="{FF2B5EF4-FFF2-40B4-BE49-F238E27FC236}">
                <a16:creationId xmlns:a16="http://schemas.microsoft.com/office/drawing/2014/main" id="{34B0270E-46C2-BC89-A8CB-3C4ACD82D41A}"/>
              </a:ext>
            </a:extLst>
          </p:cNvPr>
          <p:cNvSpPr>
            <a:spLocks noGrp="1"/>
          </p:cNvSpPr>
          <p:nvPr>
            <p:ph type="body" sz="quarter" idx="22" hasCustomPrompt="1"/>
          </p:nvPr>
        </p:nvSpPr>
        <p:spPr>
          <a:xfrm>
            <a:off x="457202" y="1225550"/>
            <a:ext cx="7467600" cy="603904"/>
          </a:xfrm>
        </p:spPr>
        <p:txBody>
          <a:bodyPr rIns="274320"/>
          <a:lstStyle/>
          <a:p>
            <a:pPr lvl="0"/>
            <a:r>
              <a:rPr lang="en-US"/>
              <a:t>Sub Title</a:t>
            </a:r>
          </a:p>
        </p:txBody>
      </p:sp>
    </p:spTree>
    <p:extLst>
      <p:ext uri="{BB962C8B-B14F-4D97-AF65-F5344CB8AC3E}">
        <p14:creationId xmlns:p14="http://schemas.microsoft.com/office/powerpoint/2010/main" val="1485868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02107-Content(Light)">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95BFE729-3B4E-67D8-5DAA-9AB0931E0A51}"/>
              </a:ext>
            </a:extLst>
          </p:cNvPr>
          <p:cNvSpPr>
            <a:spLocks noGrp="1"/>
          </p:cNvSpPr>
          <p:nvPr>
            <p:ph idx="1" hasCustomPrompt="1"/>
          </p:nvPr>
        </p:nvSpPr>
        <p:spPr>
          <a:xfrm>
            <a:off x="1" y="0"/>
            <a:ext cx="4114800" cy="6858000"/>
          </a:xfrm>
          <a:prstGeom prst="rect">
            <a:avLst/>
          </a:prstGeom>
        </p:spPr>
        <p:txBody>
          <a:bodyPr vert="horz" lIns="457200" tIns="457200" rIns="45720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Conten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4282459" y="1981200"/>
            <a:ext cx="3642341" cy="4419600"/>
          </a:xfrm>
          <a:prstGeom prst="rect">
            <a:avLst/>
          </a:prstGeom>
        </p:spPr>
        <p:txBody>
          <a:bodyPr vert="horz" lIns="18288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Content Placeholder 1">
            <a:extLst>
              <a:ext uri="{FF2B5EF4-FFF2-40B4-BE49-F238E27FC236}">
                <a16:creationId xmlns:a16="http://schemas.microsoft.com/office/drawing/2014/main" id="{6A441098-56C1-888D-B836-15158E4BAC0B}"/>
              </a:ext>
            </a:extLst>
          </p:cNvPr>
          <p:cNvSpPr>
            <a:spLocks noGrp="1"/>
          </p:cNvSpPr>
          <p:nvPr>
            <p:ph idx="14" hasCustomPrompt="1"/>
          </p:nvPr>
        </p:nvSpPr>
        <p:spPr>
          <a:xfrm>
            <a:off x="8077199" y="1981200"/>
            <a:ext cx="3657601" cy="4419600"/>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5" name="Picture Placeholder 1">
            <a:extLst>
              <a:ext uri="{FF2B5EF4-FFF2-40B4-BE49-F238E27FC236}">
                <a16:creationId xmlns:a16="http://schemas.microsoft.com/office/drawing/2014/main" id="{E2ABE7D6-1E17-26B3-6772-20DD3DA41249}"/>
              </a:ext>
            </a:extLst>
          </p:cNvPr>
          <p:cNvSpPr>
            <a:spLocks noGrp="1"/>
          </p:cNvSpPr>
          <p:nvPr>
            <p:ph type="pic" sz="quarter" idx="20"/>
          </p:nvPr>
        </p:nvSpPr>
        <p:spPr>
          <a:xfrm>
            <a:off x="330629" y="1242905"/>
            <a:ext cx="3633905" cy="3633895"/>
          </a:xfrm>
          <a:custGeom>
            <a:avLst/>
            <a:gdLst>
              <a:gd name="connsiteX0" fmla="*/ 0 w 4879317"/>
              <a:gd name="connsiteY0" fmla="*/ 975899 h 4879304"/>
              <a:gd name="connsiteX1" fmla="*/ 975865 w 4879317"/>
              <a:gd name="connsiteY1" fmla="*/ 975899 h 4879304"/>
              <a:gd name="connsiteX2" fmla="*/ 975865 w 4879317"/>
              <a:gd name="connsiteY2" fmla="*/ 3903456 h 4879304"/>
              <a:gd name="connsiteX3" fmla="*/ 975866 w 4879317"/>
              <a:gd name="connsiteY3" fmla="*/ 3903456 h 4879304"/>
              <a:gd name="connsiteX4" fmla="*/ 975866 w 4879317"/>
              <a:gd name="connsiteY4" fmla="*/ 3903457 h 4879304"/>
              <a:gd name="connsiteX5" fmla="*/ 3903468 w 4879317"/>
              <a:gd name="connsiteY5" fmla="*/ 3903457 h 4879304"/>
              <a:gd name="connsiteX6" fmla="*/ 3903468 w 4879317"/>
              <a:gd name="connsiteY6" fmla="*/ 4879304 h 4879304"/>
              <a:gd name="connsiteX7" fmla="*/ 731900 w 4879317"/>
              <a:gd name="connsiteY7" fmla="*/ 4879304 h 4879304"/>
              <a:gd name="connsiteX8" fmla="*/ 322688 w 4879317"/>
              <a:gd name="connsiteY8" fmla="*/ 4754310 h 4879304"/>
              <a:gd name="connsiteX9" fmla="*/ 214369 w 4879317"/>
              <a:gd name="connsiteY9" fmla="*/ 4664940 h 4879304"/>
              <a:gd name="connsiteX10" fmla="*/ 124998 w 4879317"/>
              <a:gd name="connsiteY10" fmla="*/ 4556624 h 4879304"/>
              <a:gd name="connsiteX11" fmla="*/ 0 w 4879317"/>
              <a:gd name="connsiteY11" fmla="*/ 4147421 h 4879304"/>
              <a:gd name="connsiteX12" fmla="*/ 975849 w 4879317"/>
              <a:gd name="connsiteY12" fmla="*/ 0 h 4879304"/>
              <a:gd name="connsiteX13" fmla="*/ 2195680 w 4879317"/>
              <a:gd name="connsiteY13" fmla="*/ 0 h 4879304"/>
              <a:gd name="connsiteX14" fmla="*/ 2480569 w 4879317"/>
              <a:gd name="connsiteY14" fmla="*/ 57516 h 4879304"/>
              <a:gd name="connsiteX15" fmla="*/ 2604892 w 4879317"/>
              <a:gd name="connsiteY15" fmla="*/ 124995 h 4879304"/>
              <a:gd name="connsiteX16" fmla="*/ 2713211 w 4879317"/>
              <a:gd name="connsiteY16" fmla="*/ 214364 h 4879304"/>
              <a:gd name="connsiteX17" fmla="*/ 2927580 w 4879317"/>
              <a:gd name="connsiteY17" fmla="*/ 731888 h 4879304"/>
              <a:gd name="connsiteX18" fmla="*/ 2927580 w 4879317"/>
              <a:gd name="connsiteY18" fmla="*/ 1951702 h 4879304"/>
              <a:gd name="connsiteX19" fmla="*/ 2927581 w 4879317"/>
              <a:gd name="connsiteY19" fmla="*/ 1951702 h 4879304"/>
              <a:gd name="connsiteX20" fmla="*/ 2927581 w 4879317"/>
              <a:gd name="connsiteY20" fmla="*/ 1951703 h 4879304"/>
              <a:gd name="connsiteX21" fmla="*/ 4147417 w 4879317"/>
              <a:gd name="connsiteY21" fmla="*/ 1951703 h 4879304"/>
              <a:gd name="connsiteX22" fmla="*/ 4556630 w 4879317"/>
              <a:gd name="connsiteY22" fmla="*/ 2076699 h 4879304"/>
              <a:gd name="connsiteX23" fmla="*/ 4664949 w 4879317"/>
              <a:gd name="connsiteY23" fmla="*/ 2166068 h 4879304"/>
              <a:gd name="connsiteX24" fmla="*/ 4754320 w 4879317"/>
              <a:gd name="connsiteY24" fmla="*/ 2274386 h 4879304"/>
              <a:gd name="connsiteX25" fmla="*/ 4879317 w 4879317"/>
              <a:gd name="connsiteY25" fmla="*/ 2683593 h 4879304"/>
              <a:gd name="connsiteX26" fmla="*/ 4879317 w 4879317"/>
              <a:gd name="connsiteY26" fmla="*/ 3903406 h 4879304"/>
              <a:gd name="connsiteX27" fmla="*/ 3903446 w 4879317"/>
              <a:gd name="connsiteY27" fmla="*/ 3903406 h 4879304"/>
              <a:gd name="connsiteX28" fmla="*/ 3903446 w 4879317"/>
              <a:gd name="connsiteY28" fmla="*/ 2927558 h 4879304"/>
              <a:gd name="connsiteX29" fmla="*/ 3903445 w 4879317"/>
              <a:gd name="connsiteY29" fmla="*/ 2927558 h 4879304"/>
              <a:gd name="connsiteX30" fmla="*/ 3903445 w 4879317"/>
              <a:gd name="connsiteY30" fmla="*/ 2927557 h 4879304"/>
              <a:gd name="connsiteX31" fmla="*/ 1951714 w 4879317"/>
              <a:gd name="connsiteY31" fmla="*/ 2927557 h 4879304"/>
              <a:gd name="connsiteX32" fmla="*/ 1951714 w 4879317"/>
              <a:gd name="connsiteY32" fmla="*/ 975855 h 4879304"/>
              <a:gd name="connsiteX33" fmla="*/ 1951713 w 4879317"/>
              <a:gd name="connsiteY33" fmla="*/ 975855 h 4879304"/>
              <a:gd name="connsiteX34" fmla="*/ 1951713 w 4879317"/>
              <a:gd name="connsiteY34" fmla="*/ 975854 h 4879304"/>
              <a:gd name="connsiteX35" fmla="*/ 975849 w 4879317"/>
              <a:gd name="connsiteY35" fmla="*/ 975854 h 48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879317" h="4879304">
                <a:moveTo>
                  <a:pt x="0" y="975899"/>
                </a:moveTo>
                <a:lnTo>
                  <a:pt x="975865" y="975899"/>
                </a:lnTo>
                <a:lnTo>
                  <a:pt x="975865" y="3903456"/>
                </a:lnTo>
                <a:lnTo>
                  <a:pt x="975866" y="3903456"/>
                </a:lnTo>
                <a:lnTo>
                  <a:pt x="975866" y="3903457"/>
                </a:lnTo>
                <a:lnTo>
                  <a:pt x="3903468" y="3903457"/>
                </a:lnTo>
                <a:lnTo>
                  <a:pt x="3903468" y="4879304"/>
                </a:lnTo>
                <a:lnTo>
                  <a:pt x="731900" y="4879304"/>
                </a:lnTo>
                <a:cubicBezTo>
                  <a:pt x="580319" y="4879304"/>
                  <a:pt x="439500" y="4833225"/>
                  <a:pt x="322688" y="4754310"/>
                </a:cubicBezTo>
                <a:lnTo>
                  <a:pt x="214369" y="4664940"/>
                </a:lnTo>
                <a:lnTo>
                  <a:pt x="124998" y="4556624"/>
                </a:lnTo>
                <a:cubicBezTo>
                  <a:pt x="46081" y="4439815"/>
                  <a:pt x="0" y="4298999"/>
                  <a:pt x="0" y="4147421"/>
                </a:cubicBezTo>
                <a:close/>
                <a:moveTo>
                  <a:pt x="975849" y="0"/>
                </a:moveTo>
                <a:lnTo>
                  <a:pt x="2195680" y="0"/>
                </a:lnTo>
                <a:cubicBezTo>
                  <a:pt x="2296735" y="0"/>
                  <a:pt x="2393006" y="20480"/>
                  <a:pt x="2480569" y="57516"/>
                </a:cubicBezTo>
                <a:lnTo>
                  <a:pt x="2604892" y="124995"/>
                </a:lnTo>
                <a:lnTo>
                  <a:pt x="2713211" y="214364"/>
                </a:lnTo>
                <a:cubicBezTo>
                  <a:pt x="2845659" y="346810"/>
                  <a:pt x="2927580" y="529783"/>
                  <a:pt x="2927580" y="731888"/>
                </a:cubicBezTo>
                <a:lnTo>
                  <a:pt x="2927580" y="1951702"/>
                </a:lnTo>
                <a:lnTo>
                  <a:pt x="2927581" y="1951702"/>
                </a:lnTo>
                <a:lnTo>
                  <a:pt x="2927581" y="1951703"/>
                </a:lnTo>
                <a:lnTo>
                  <a:pt x="4147417" y="1951703"/>
                </a:lnTo>
                <a:cubicBezTo>
                  <a:pt x="4298999" y="1951703"/>
                  <a:pt x="4439818" y="1997783"/>
                  <a:pt x="4556630" y="2076699"/>
                </a:cubicBezTo>
                <a:lnTo>
                  <a:pt x="4664949" y="2166068"/>
                </a:lnTo>
                <a:lnTo>
                  <a:pt x="4754320" y="2274386"/>
                </a:lnTo>
                <a:cubicBezTo>
                  <a:pt x="4833237" y="2391196"/>
                  <a:pt x="4879317" y="2532013"/>
                  <a:pt x="4879317" y="2683593"/>
                </a:cubicBezTo>
                <a:lnTo>
                  <a:pt x="4879317" y="3903406"/>
                </a:lnTo>
                <a:lnTo>
                  <a:pt x="3903446" y="3903406"/>
                </a:lnTo>
                <a:lnTo>
                  <a:pt x="3903446" y="2927558"/>
                </a:lnTo>
                <a:lnTo>
                  <a:pt x="3903445" y="2927558"/>
                </a:lnTo>
                <a:lnTo>
                  <a:pt x="3903445" y="2927557"/>
                </a:lnTo>
                <a:lnTo>
                  <a:pt x="1951714" y="2927557"/>
                </a:lnTo>
                <a:lnTo>
                  <a:pt x="1951714" y="975855"/>
                </a:lnTo>
                <a:lnTo>
                  <a:pt x="1951713" y="975855"/>
                </a:lnTo>
                <a:lnTo>
                  <a:pt x="1951713" y="975854"/>
                </a:lnTo>
                <a:lnTo>
                  <a:pt x="975849" y="975854"/>
                </a:lnTo>
                <a:close/>
              </a:path>
            </a:pathLst>
          </a:custGeom>
        </p:spPr>
        <p:txBody>
          <a:bodyPr wrap="square">
            <a:noAutofit/>
          </a:bodyPr>
          <a:lstStyle>
            <a:lvl1pPr>
              <a:defRPr sz="1200"/>
            </a:lvl1pPr>
          </a:lstStyle>
          <a:p>
            <a:endParaRPr lang="en-US"/>
          </a:p>
        </p:txBody>
      </p:sp>
      <p:sp>
        <p:nvSpPr>
          <p:cNvPr id="2" name="Footer Placeholder 1">
            <a:extLst>
              <a:ext uri="{FF2B5EF4-FFF2-40B4-BE49-F238E27FC236}">
                <a16:creationId xmlns:a16="http://schemas.microsoft.com/office/drawing/2014/main" id="{FEF779C9-573A-945D-781E-F5950DA64984}"/>
              </a:ext>
            </a:extLst>
          </p:cNvPr>
          <p:cNvSpPr>
            <a:spLocks noGrp="1"/>
          </p:cNvSpPr>
          <p:nvPr>
            <p:ph type="ftr" sz="quarter" idx="18"/>
          </p:nvPr>
        </p:nvSpPr>
        <p:spPr/>
        <p:txBody>
          <a:bodyPr/>
          <a:lstStyle/>
          <a:p>
            <a:r>
              <a:rPr lang="en-US"/>
              <a:t> </a:t>
            </a:r>
          </a:p>
        </p:txBody>
      </p:sp>
      <p:sp>
        <p:nvSpPr>
          <p:cNvPr id="4" name="Slide Number Placeholder 3">
            <a:extLst>
              <a:ext uri="{FF2B5EF4-FFF2-40B4-BE49-F238E27FC236}">
                <a16:creationId xmlns:a16="http://schemas.microsoft.com/office/drawing/2014/main" id="{AA77A372-7C32-95EF-4FFB-707A6E0EAA03}"/>
              </a:ext>
            </a:extLst>
          </p:cNvPr>
          <p:cNvSpPr>
            <a:spLocks noGrp="1"/>
          </p:cNvSpPr>
          <p:nvPr>
            <p:ph type="sldNum" sz="quarter" idx="1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231FCF1C-A73B-B207-D642-31EC0D79F500}"/>
              </a:ext>
            </a:extLst>
          </p:cNvPr>
          <p:cNvSpPr>
            <a:spLocks noGrp="1"/>
          </p:cNvSpPr>
          <p:nvPr>
            <p:ph type="dt" sz="half" idx="21"/>
          </p:nvPr>
        </p:nvSpPr>
        <p:spPr/>
        <p:txBody>
          <a:bodyPr/>
          <a:lstStyle/>
          <a:p>
            <a:endParaRPr lang="en-US"/>
          </a:p>
        </p:txBody>
      </p:sp>
      <p:sp>
        <p:nvSpPr>
          <p:cNvPr id="8" name="Text Placeholder 10">
            <a:extLst>
              <a:ext uri="{FF2B5EF4-FFF2-40B4-BE49-F238E27FC236}">
                <a16:creationId xmlns:a16="http://schemas.microsoft.com/office/drawing/2014/main" id="{27BFB404-9274-19FF-744D-EE81C56A53F6}"/>
              </a:ext>
            </a:extLst>
          </p:cNvPr>
          <p:cNvSpPr>
            <a:spLocks noGrp="1"/>
          </p:cNvSpPr>
          <p:nvPr>
            <p:ph type="body" sz="quarter" idx="15" hasCustomPrompt="1"/>
          </p:nvPr>
        </p:nvSpPr>
        <p:spPr>
          <a:xfrm>
            <a:off x="4273550" y="457200"/>
            <a:ext cx="7461250" cy="182563"/>
          </a:xfrm>
        </p:spPr>
        <p:txBody>
          <a:bodyPr lIns="182880" rIns="182880">
            <a:noAutofit/>
          </a:bodyPr>
          <a:lstStyle>
            <a:lvl1pPr>
              <a:defRPr sz="1000" b="0">
                <a:solidFill>
                  <a:schemeClr val="tx2"/>
                </a:solidFill>
              </a:defRPr>
            </a:lvl1pPr>
          </a:lstStyle>
          <a:p>
            <a:pPr lvl="0"/>
            <a:r>
              <a:rPr lang="en-US"/>
              <a:t>Eyebrow</a:t>
            </a:r>
          </a:p>
        </p:txBody>
      </p:sp>
      <p:sp>
        <p:nvSpPr>
          <p:cNvPr id="10" name="Title 1">
            <a:extLst>
              <a:ext uri="{FF2B5EF4-FFF2-40B4-BE49-F238E27FC236}">
                <a16:creationId xmlns:a16="http://schemas.microsoft.com/office/drawing/2014/main" id="{EA15170E-BF84-E9E0-11E0-18B18F9FAD15}"/>
              </a:ext>
            </a:extLst>
          </p:cNvPr>
          <p:cNvSpPr>
            <a:spLocks noGrp="1"/>
          </p:cNvSpPr>
          <p:nvPr>
            <p:ph type="title" hasCustomPrompt="1"/>
          </p:nvPr>
        </p:nvSpPr>
        <p:spPr>
          <a:xfrm>
            <a:off x="4273550" y="656802"/>
            <a:ext cx="7461250" cy="568748"/>
          </a:xfrm>
        </p:spPr>
        <p:txBody>
          <a:bodyPr lIns="182880" rIns="182880"/>
          <a:lstStyle/>
          <a:p>
            <a:r>
              <a:rPr lang="en-US"/>
              <a:t>Headline Avenir Bold (36pt)</a:t>
            </a:r>
          </a:p>
        </p:txBody>
      </p:sp>
      <p:sp>
        <p:nvSpPr>
          <p:cNvPr id="11" name="Text Placeholder 9">
            <a:extLst>
              <a:ext uri="{FF2B5EF4-FFF2-40B4-BE49-F238E27FC236}">
                <a16:creationId xmlns:a16="http://schemas.microsoft.com/office/drawing/2014/main" id="{AE95F27B-9EA2-B07F-E13B-84051D6FE564}"/>
              </a:ext>
            </a:extLst>
          </p:cNvPr>
          <p:cNvSpPr>
            <a:spLocks noGrp="1"/>
          </p:cNvSpPr>
          <p:nvPr>
            <p:ph type="body" sz="quarter" idx="20" hasCustomPrompt="1"/>
          </p:nvPr>
        </p:nvSpPr>
        <p:spPr>
          <a:xfrm>
            <a:off x="4273551" y="1225550"/>
            <a:ext cx="7461250" cy="603904"/>
          </a:xfrm>
        </p:spPr>
        <p:txBody>
          <a:bodyPr lIns="182880" rIns="182880"/>
          <a:lstStyle/>
          <a:p>
            <a:pPr lvl="0"/>
            <a:r>
              <a:rPr lang="en-US"/>
              <a:t>Sub Title</a:t>
            </a:r>
          </a:p>
        </p:txBody>
      </p:sp>
    </p:spTree>
    <p:extLst>
      <p:ext uri="{BB962C8B-B14F-4D97-AF65-F5344CB8AC3E}">
        <p14:creationId xmlns:p14="http://schemas.microsoft.com/office/powerpoint/2010/main" val="796080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02109-Images-Two(Light)">
    <p:spTree>
      <p:nvGrpSpPr>
        <p:cNvPr id="1" name=""/>
        <p:cNvGrpSpPr/>
        <p:nvPr/>
      </p:nvGrpSpPr>
      <p:grpSpPr>
        <a:xfrm>
          <a:off x="0" y="0"/>
          <a:ext cx="0" cy="0"/>
          <a:chOff x="0" y="0"/>
          <a:chExt cx="0" cy="0"/>
        </a:xfrm>
      </p:grpSpPr>
      <p:sp>
        <p:nvSpPr>
          <p:cNvPr id="7" name="Picture Placeholder 1">
            <a:extLst>
              <a:ext uri="{FF2B5EF4-FFF2-40B4-BE49-F238E27FC236}">
                <a16:creationId xmlns:a16="http://schemas.microsoft.com/office/drawing/2014/main" id="{191D79D6-94B7-5AED-C668-D10F167613A5}"/>
              </a:ext>
            </a:extLst>
          </p:cNvPr>
          <p:cNvSpPr>
            <a:spLocks noGrp="1"/>
          </p:cNvSpPr>
          <p:nvPr>
            <p:ph type="pic" sz="quarter" idx="19"/>
          </p:nvPr>
        </p:nvSpPr>
        <p:spPr>
          <a:xfrm>
            <a:off x="457199" y="1417638"/>
            <a:ext cx="6515101" cy="4754562"/>
          </a:xfrm>
        </p:spPr>
        <p:txBody>
          <a:bodyPr/>
          <a:lstStyle/>
          <a:p>
            <a:endParaRPr lang="en-US"/>
          </a:p>
        </p:txBody>
      </p:sp>
      <p:sp>
        <p:nvSpPr>
          <p:cNvPr id="8" name="Picture Placeholder 2">
            <a:extLst>
              <a:ext uri="{FF2B5EF4-FFF2-40B4-BE49-F238E27FC236}">
                <a16:creationId xmlns:a16="http://schemas.microsoft.com/office/drawing/2014/main" id="{0E8313D9-E0EC-88F5-BAF5-0FB4939CE608}"/>
              </a:ext>
            </a:extLst>
          </p:cNvPr>
          <p:cNvSpPr>
            <a:spLocks noGrp="1"/>
          </p:cNvSpPr>
          <p:nvPr>
            <p:ph type="pic" sz="quarter" idx="20"/>
          </p:nvPr>
        </p:nvSpPr>
        <p:spPr>
          <a:xfrm>
            <a:off x="7124700" y="1417638"/>
            <a:ext cx="4610100" cy="4754531"/>
          </a:xfrm>
        </p:spPr>
        <p:txBody>
          <a:bodyPr/>
          <a:lstStyle/>
          <a:p>
            <a:endParaRPr lang="en-US"/>
          </a:p>
        </p:txBody>
      </p:sp>
      <p:sp>
        <p:nvSpPr>
          <p:cNvPr id="2" name="Footer Placeholder 1">
            <a:extLst>
              <a:ext uri="{FF2B5EF4-FFF2-40B4-BE49-F238E27FC236}">
                <a16:creationId xmlns:a16="http://schemas.microsoft.com/office/drawing/2014/main" id="{E9284C6C-A01B-1CC0-31CF-0FF74DB0BFAF}"/>
              </a:ext>
            </a:extLst>
          </p:cNvPr>
          <p:cNvSpPr>
            <a:spLocks noGrp="1"/>
          </p:cNvSpPr>
          <p:nvPr>
            <p:ph type="ftr" sz="quarter" idx="21"/>
          </p:nvPr>
        </p:nvSpPr>
        <p:spPr/>
        <p:txBody>
          <a:bodyPr/>
          <a:lstStyle/>
          <a:p>
            <a:r>
              <a:rPr lang="en-US"/>
              <a:t> </a:t>
            </a:r>
          </a:p>
        </p:txBody>
      </p:sp>
      <p:sp>
        <p:nvSpPr>
          <p:cNvPr id="6" name="Slide Number Placeholder 1">
            <a:extLst>
              <a:ext uri="{FF2B5EF4-FFF2-40B4-BE49-F238E27FC236}">
                <a16:creationId xmlns:a16="http://schemas.microsoft.com/office/drawing/2014/main" id="{F3339155-773A-C68D-5B29-29062D8DE744}"/>
              </a:ext>
            </a:extLst>
          </p:cNvPr>
          <p:cNvSpPr>
            <a:spLocks noGrp="1"/>
          </p:cNvSpPr>
          <p:nvPr>
            <p:ph type="sldNum" sz="quarter" idx="22"/>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B1564363-3EDC-7EC0-376F-D3ECE3598809}"/>
              </a:ext>
            </a:extLst>
          </p:cNvPr>
          <p:cNvSpPr>
            <a:spLocks noGrp="1"/>
          </p:cNvSpPr>
          <p:nvPr>
            <p:ph type="dt" sz="half" idx="23"/>
          </p:nvPr>
        </p:nvSpPr>
        <p:spPr/>
        <p:txBody>
          <a:bodyPr/>
          <a:lstStyle/>
          <a:p>
            <a:endParaRPr lang="en-US"/>
          </a:p>
        </p:txBody>
      </p:sp>
      <p:sp>
        <p:nvSpPr>
          <p:cNvPr id="4" name="Text Placeholder 10">
            <a:extLst>
              <a:ext uri="{FF2B5EF4-FFF2-40B4-BE49-F238E27FC236}">
                <a16:creationId xmlns:a16="http://schemas.microsoft.com/office/drawing/2014/main" id="{5840723B-2D38-19C5-CD6E-EC84D74BA329}"/>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158412BD-2E30-CE77-E24D-19D61E641ADD}"/>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285214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02111-Images-3A(Light)">
    <p:spTree>
      <p:nvGrpSpPr>
        <p:cNvPr id="1" name=""/>
        <p:cNvGrpSpPr/>
        <p:nvPr/>
      </p:nvGrpSpPr>
      <p:grpSpPr>
        <a:xfrm>
          <a:off x="0" y="0"/>
          <a:ext cx="0" cy="0"/>
          <a:chOff x="0" y="0"/>
          <a:chExt cx="0" cy="0"/>
        </a:xfrm>
      </p:grpSpPr>
      <p:sp>
        <p:nvSpPr>
          <p:cNvPr id="7" name="Picture Placeholder 1">
            <a:extLst>
              <a:ext uri="{FF2B5EF4-FFF2-40B4-BE49-F238E27FC236}">
                <a16:creationId xmlns:a16="http://schemas.microsoft.com/office/drawing/2014/main" id="{191D79D6-94B7-5AED-C668-D10F167613A5}"/>
              </a:ext>
            </a:extLst>
          </p:cNvPr>
          <p:cNvSpPr>
            <a:spLocks noGrp="1"/>
          </p:cNvSpPr>
          <p:nvPr>
            <p:ph type="pic" sz="quarter" idx="19"/>
          </p:nvPr>
        </p:nvSpPr>
        <p:spPr>
          <a:xfrm>
            <a:off x="457200" y="1417638"/>
            <a:ext cx="6515100" cy="4754562"/>
          </a:xfrm>
        </p:spPr>
        <p:txBody>
          <a:bodyPr/>
          <a:lstStyle/>
          <a:p>
            <a:endParaRPr lang="en-US"/>
          </a:p>
        </p:txBody>
      </p:sp>
      <p:sp>
        <p:nvSpPr>
          <p:cNvPr id="8" name="Picture Placeholder 2">
            <a:extLst>
              <a:ext uri="{FF2B5EF4-FFF2-40B4-BE49-F238E27FC236}">
                <a16:creationId xmlns:a16="http://schemas.microsoft.com/office/drawing/2014/main" id="{0E8313D9-E0EC-88F5-BAF5-0FB4939CE608}"/>
              </a:ext>
            </a:extLst>
          </p:cNvPr>
          <p:cNvSpPr>
            <a:spLocks noGrp="1"/>
          </p:cNvSpPr>
          <p:nvPr>
            <p:ph type="pic" sz="quarter" idx="20"/>
          </p:nvPr>
        </p:nvSpPr>
        <p:spPr>
          <a:xfrm>
            <a:off x="7124700" y="1417639"/>
            <a:ext cx="4610100" cy="2286000"/>
          </a:xfrm>
        </p:spPr>
        <p:txBody>
          <a:bodyPr/>
          <a:lstStyle/>
          <a:p>
            <a:endParaRPr lang="en-US"/>
          </a:p>
        </p:txBody>
      </p:sp>
      <p:sp>
        <p:nvSpPr>
          <p:cNvPr id="9" name="Picture Placeholder 3">
            <a:extLst>
              <a:ext uri="{FF2B5EF4-FFF2-40B4-BE49-F238E27FC236}">
                <a16:creationId xmlns:a16="http://schemas.microsoft.com/office/drawing/2014/main" id="{61081813-4E06-79E5-48DC-E53811F6E9F4}"/>
              </a:ext>
            </a:extLst>
          </p:cNvPr>
          <p:cNvSpPr>
            <a:spLocks noGrp="1"/>
          </p:cNvSpPr>
          <p:nvPr>
            <p:ph type="pic" sz="quarter" idx="21"/>
          </p:nvPr>
        </p:nvSpPr>
        <p:spPr>
          <a:xfrm>
            <a:off x="7124700" y="3886200"/>
            <a:ext cx="4608576" cy="2286000"/>
          </a:xfrm>
        </p:spPr>
        <p:txBody>
          <a:bodyPr/>
          <a:lstStyle/>
          <a:p>
            <a:endParaRPr lang="en-US"/>
          </a:p>
        </p:txBody>
      </p:sp>
      <p:sp>
        <p:nvSpPr>
          <p:cNvPr id="2" name="Footer Placeholder 1">
            <a:extLst>
              <a:ext uri="{FF2B5EF4-FFF2-40B4-BE49-F238E27FC236}">
                <a16:creationId xmlns:a16="http://schemas.microsoft.com/office/drawing/2014/main" id="{99F54120-044C-87C1-DDFC-90663917E8B4}"/>
              </a:ext>
            </a:extLst>
          </p:cNvPr>
          <p:cNvSpPr>
            <a:spLocks noGrp="1"/>
          </p:cNvSpPr>
          <p:nvPr>
            <p:ph type="ftr" sz="quarter" idx="22"/>
          </p:nvPr>
        </p:nvSpPr>
        <p:spPr/>
        <p:txBody>
          <a:bodyPr/>
          <a:lstStyle/>
          <a:p>
            <a:r>
              <a:rPr lang="en-US"/>
              <a:t> </a:t>
            </a:r>
          </a:p>
        </p:txBody>
      </p:sp>
      <p:sp>
        <p:nvSpPr>
          <p:cNvPr id="6" name="Slide Number Placeholder 1">
            <a:extLst>
              <a:ext uri="{FF2B5EF4-FFF2-40B4-BE49-F238E27FC236}">
                <a16:creationId xmlns:a16="http://schemas.microsoft.com/office/drawing/2014/main" id="{EBBB9E76-56EA-2189-E1EB-C7F1F2286A07}"/>
              </a:ext>
            </a:extLst>
          </p:cNvPr>
          <p:cNvSpPr>
            <a:spLocks noGrp="1"/>
          </p:cNvSpPr>
          <p:nvPr>
            <p:ph type="sldNum" sz="quarter" idx="23"/>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6DD24B21-AB86-91BF-F8E8-A27781117D94}"/>
              </a:ext>
            </a:extLst>
          </p:cNvPr>
          <p:cNvSpPr>
            <a:spLocks noGrp="1"/>
          </p:cNvSpPr>
          <p:nvPr>
            <p:ph type="dt" sz="half" idx="24"/>
          </p:nvPr>
        </p:nvSpPr>
        <p:spPr/>
        <p:txBody>
          <a:bodyPr/>
          <a:lstStyle/>
          <a:p>
            <a:endParaRPr lang="en-US"/>
          </a:p>
        </p:txBody>
      </p:sp>
      <p:sp>
        <p:nvSpPr>
          <p:cNvPr id="4" name="Text Placeholder 10">
            <a:extLst>
              <a:ext uri="{FF2B5EF4-FFF2-40B4-BE49-F238E27FC236}">
                <a16:creationId xmlns:a16="http://schemas.microsoft.com/office/drawing/2014/main" id="{3E010364-F9F9-69E2-DCAA-011DA4C6CCE8}"/>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5A1C1D2E-743A-14C1-EDF4-83174B44BE87}"/>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178264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02113-Images-3B(Light)">
    <p:spTree>
      <p:nvGrpSpPr>
        <p:cNvPr id="1" name=""/>
        <p:cNvGrpSpPr/>
        <p:nvPr/>
      </p:nvGrpSpPr>
      <p:grpSpPr>
        <a:xfrm>
          <a:off x="0" y="0"/>
          <a:ext cx="0" cy="0"/>
          <a:chOff x="0" y="0"/>
          <a:chExt cx="0" cy="0"/>
        </a:xfrm>
      </p:grpSpPr>
      <p:sp>
        <p:nvSpPr>
          <p:cNvPr id="11" name="Picture Placeholder 1">
            <a:extLst>
              <a:ext uri="{FF2B5EF4-FFF2-40B4-BE49-F238E27FC236}">
                <a16:creationId xmlns:a16="http://schemas.microsoft.com/office/drawing/2014/main" id="{2EABDA34-7B1B-B5CD-4067-190D118638FE}"/>
              </a:ext>
            </a:extLst>
          </p:cNvPr>
          <p:cNvSpPr>
            <a:spLocks noGrp="1"/>
          </p:cNvSpPr>
          <p:nvPr>
            <p:ph type="pic" sz="quarter" idx="27"/>
          </p:nvPr>
        </p:nvSpPr>
        <p:spPr>
          <a:xfrm>
            <a:off x="457200" y="1417342"/>
            <a:ext cx="7467600" cy="4754828"/>
          </a:xfrm>
        </p:spPr>
        <p:txBody>
          <a:bodyPr/>
          <a:lstStyle/>
          <a:p>
            <a:endParaRPr lang="en-US"/>
          </a:p>
        </p:txBody>
      </p:sp>
      <p:sp>
        <p:nvSpPr>
          <p:cNvPr id="7" name="Picture Placeholder 2">
            <a:extLst>
              <a:ext uri="{FF2B5EF4-FFF2-40B4-BE49-F238E27FC236}">
                <a16:creationId xmlns:a16="http://schemas.microsoft.com/office/drawing/2014/main" id="{1E1913B1-02BC-6F2C-1C8D-800E1CE58E36}"/>
              </a:ext>
            </a:extLst>
          </p:cNvPr>
          <p:cNvSpPr>
            <a:spLocks noGrp="1"/>
          </p:cNvSpPr>
          <p:nvPr>
            <p:ph type="pic" sz="quarter" idx="26"/>
          </p:nvPr>
        </p:nvSpPr>
        <p:spPr>
          <a:xfrm>
            <a:off x="8077201" y="1417342"/>
            <a:ext cx="3657599" cy="2286000"/>
          </a:xfrm>
        </p:spPr>
        <p:txBody>
          <a:bodyPr/>
          <a:lstStyle/>
          <a:p>
            <a:endParaRPr lang="en-US"/>
          </a:p>
        </p:txBody>
      </p:sp>
      <p:sp>
        <p:nvSpPr>
          <p:cNvPr id="6" name="Picture Placeholder 3">
            <a:extLst>
              <a:ext uri="{FF2B5EF4-FFF2-40B4-BE49-F238E27FC236}">
                <a16:creationId xmlns:a16="http://schemas.microsoft.com/office/drawing/2014/main" id="{2DA0DD46-F890-285F-7E62-48A5DAB81AE8}"/>
              </a:ext>
            </a:extLst>
          </p:cNvPr>
          <p:cNvSpPr>
            <a:spLocks noGrp="1"/>
          </p:cNvSpPr>
          <p:nvPr>
            <p:ph type="pic" sz="quarter" idx="23"/>
          </p:nvPr>
        </p:nvSpPr>
        <p:spPr>
          <a:xfrm>
            <a:off x="8077201" y="3886200"/>
            <a:ext cx="3657599" cy="2286000"/>
          </a:xfrm>
        </p:spPr>
        <p:txBody>
          <a:bodyPr/>
          <a:lstStyle/>
          <a:p>
            <a:endParaRPr lang="en-US"/>
          </a:p>
        </p:txBody>
      </p:sp>
      <p:sp>
        <p:nvSpPr>
          <p:cNvPr id="2" name="Footer Placeholder 1">
            <a:extLst>
              <a:ext uri="{FF2B5EF4-FFF2-40B4-BE49-F238E27FC236}">
                <a16:creationId xmlns:a16="http://schemas.microsoft.com/office/drawing/2014/main" id="{36D247E4-F369-FF6F-6BEC-009CD30CAED2}"/>
              </a:ext>
            </a:extLst>
          </p:cNvPr>
          <p:cNvSpPr>
            <a:spLocks noGrp="1"/>
          </p:cNvSpPr>
          <p:nvPr>
            <p:ph type="ftr" sz="quarter" idx="28"/>
          </p:nvPr>
        </p:nvSpPr>
        <p:spPr/>
        <p:txBody>
          <a:bodyPr/>
          <a:lstStyle/>
          <a:p>
            <a:r>
              <a:rPr lang="en-US"/>
              <a:t> </a:t>
            </a:r>
          </a:p>
        </p:txBody>
      </p:sp>
      <p:sp>
        <p:nvSpPr>
          <p:cNvPr id="8" name="Slide Number Placeholder 1">
            <a:extLst>
              <a:ext uri="{FF2B5EF4-FFF2-40B4-BE49-F238E27FC236}">
                <a16:creationId xmlns:a16="http://schemas.microsoft.com/office/drawing/2014/main" id="{68F3A096-8794-4870-D9AA-AC7E9317C49A}"/>
              </a:ext>
            </a:extLst>
          </p:cNvPr>
          <p:cNvSpPr>
            <a:spLocks noGrp="1"/>
          </p:cNvSpPr>
          <p:nvPr>
            <p:ph type="sldNum" sz="quarter" idx="2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3C845F05-6552-7432-B4EE-ED5DA8063587}"/>
              </a:ext>
            </a:extLst>
          </p:cNvPr>
          <p:cNvSpPr>
            <a:spLocks noGrp="1"/>
          </p:cNvSpPr>
          <p:nvPr>
            <p:ph type="dt" sz="half" idx="30"/>
          </p:nvPr>
        </p:nvSpPr>
        <p:spPr/>
        <p:txBody>
          <a:bodyPr/>
          <a:lstStyle/>
          <a:p>
            <a:endParaRPr lang="en-US"/>
          </a:p>
        </p:txBody>
      </p:sp>
      <p:sp>
        <p:nvSpPr>
          <p:cNvPr id="4" name="Text Placeholder 10">
            <a:extLst>
              <a:ext uri="{FF2B5EF4-FFF2-40B4-BE49-F238E27FC236}">
                <a16:creationId xmlns:a16="http://schemas.microsoft.com/office/drawing/2014/main" id="{0E6B8BE4-94AC-46D6-1455-FD0F5C36927F}"/>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B37C862E-292B-A8A8-1D88-271CAD9E3FBB}"/>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2816852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0257-Rows-Subtitle-Icons(Light)">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642CF95-955F-43E2-CC7D-EA9C669280FF}"/>
              </a:ext>
            </a:extLst>
          </p:cNvPr>
          <p:cNvSpPr>
            <a:spLocks noGrp="1"/>
          </p:cNvSpPr>
          <p:nvPr>
            <p:ph type="ftr" sz="quarter" idx="23"/>
          </p:nvPr>
        </p:nvSpPr>
        <p:spPr>
          <a:xfrm>
            <a:off x="126296" y="6583680"/>
            <a:ext cx="182880" cy="182880"/>
          </a:xfrm>
          <a:prstGeom prst="rect">
            <a:avLst/>
          </a:prstGeom>
        </p:spPr>
        <p:txBody>
          <a:bodyPr/>
          <a:lstStyle/>
          <a:p>
            <a:r>
              <a:rPr lang="en-US"/>
              <a:t> </a:t>
            </a:r>
          </a:p>
        </p:txBody>
      </p:sp>
      <p:sp>
        <p:nvSpPr>
          <p:cNvPr id="7" name="Slide Number Placeholder 1">
            <a:extLst>
              <a:ext uri="{FF2B5EF4-FFF2-40B4-BE49-F238E27FC236}">
                <a16:creationId xmlns:a16="http://schemas.microsoft.com/office/drawing/2014/main" id="{6E54266F-D021-61FC-16BB-B891D2C00F12}"/>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AC80702E-3BF0-A6C6-47DB-02B98D08B5E1}"/>
              </a:ext>
            </a:extLst>
          </p:cNvPr>
          <p:cNvSpPr>
            <a:spLocks noGrp="1"/>
          </p:cNvSpPr>
          <p:nvPr>
            <p:ph type="dt" sz="half" idx="25"/>
          </p:nvPr>
        </p:nvSpPr>
        <p:spPr/>
        <p:txBody>
          <a:bodyPr/>
          <a:lstStyle/>
          <a:p>
            <a:endParaRPr lang="en-US"/>
          </a:p>
        </p:txBody>
      </p:sp>
      <p:sp>
        <p:nvSpPr>
          <p:cNvPr id="4" name="Text Placeholder 10">
            <a:extLst>
              <a:ext uri="{FF2B5EF4-FFF2-40B4-BE49-F238E27FC236}">
                <a16:creationId xmlns:a16="http://schemas.microsoft.com/office/drawing/2014/main" id="{4B300404-1AE3-2FE7-AF86-D548F74C748F}"/>
              </a:ext>
            </a:extLst>
          </p:cNvPr>
          <p:cNvSpPr>
            <a:spLocks noGrp="1"/>
          </p:cNvSpPr>
          <p:nvPr>
            <p:ph type="body" sz="quarter" idx="26"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087FF170-D858-7B09-9B65-B6D52B92AB73}"/>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B634C0A6-0A02-304B-610C-8AD0D2FE48DE}"/>
              </a:ext>
            </a:extLst>
          </p:cNvPr>
          <p:cNvSpPr>
            <a:spLocks noGrp="1"/>
          </p:cNvSpPr>
          <p:nvPr>
            <p:ph type="body" sz="quarter" idx="27" hasCustomPrompt="1"/>
          </p:nvPr>
        </p:nvSpPr>
        <p:spPr>
          <a:xfrm>
            <a:off x="457200" y="1225550"/>
            <a:ext cx="11277600" cy="603904"/>
          </a:xfrm>
        </p:spPr>
        <p:txBody>
          <a:bodyPr/>
          <a:lstStyle/>
          <a:p>
            <a:pPr lvl="0"/>
            <a:r>
              <a:rPr lang="en-US"/>
              <a:t>Sub Title</a:t>
            </a:r>
          </a:p>
        </p:txBody>
      </p:sp>
      <p:sp>
        <p:nvSpPr>
          <p:cNvPr id="10" name="Content Placeholder 1">
            <a:extLst>
              <a:ext uri="{FF2B5EF4-FFF2-40B4-BE49-F238E27FC236}">
                <a16:creationId xmlns:a16="http://schemas.microsoft.com/office/drawing/2014/main" id="{2181B1BC-3FA4-79A0-4586-5DDF9C9758A7}"/>
              </a:ext>
            </a:extLst>
          </p:cNvPr>
          <p:cNvSpPr>
            <a:spLocks noGrp="1"/>
          </p:cNvSpPr>
          <p:nvPr>
            <p:ph sz="quarter" idx="18" hasCustomPrompt="1"/>
          </p:nvPr>
        </p:nvSpPr>
        <p:spPr>
          <a:xfrm>
            <a:off x="457200" y="1987527"/>
            <a:ext cx="822960" cy="822960"/>
          </a:xfrm>
          <a:prstGeom prst="rect">
            <a:avLst/>
          </a:prstGeom>
        </p:spPr>
        <p:txBody>
          <a:bodyPr>
            <a:noAutofit/>
          </a:bodyPr>
          <a:lstStyle>
            <a:lvl6pPr>
              <a:defRPr>
                <a:latin typeface="+mn-lt"/>
              </a:defRPr>
            </a:lvl6pPr>
          </a:lstStyle>
          <a:p>
            <a:pPr lvl="5"/>
            <a:r>
              <a:rPr lang="en-US"/>
              <a:t>Click to add Content</a:t>
            </a:r>
          </a:p>
        </p:txBody>
      </p:sp>
      <p:sp>
        <p:nvSpPr>
          <p:cNvPr id="12" name="Content Placeholder 2">
            <a:extLst>
              <a:ext uri="{FF2B5EF4-FFF2-40B4-BE49-F238E27FC236}">
                <a16:creationId xmlns:a16="http://schemas.microsoft.com/office/drawing/2014/main" id="{6B31F972-2416-3AE2-A10D-E4DED7FC8358}"/>
              </a:ext>
            </a:extLst>
          </p:cNvPr>
          <p:cNvSpPr>
            <a:spLocks noGrp="1"/>
          </p:cNvSpPr>
          <p:nvPr>
            <p:ph sz="quarter" idx="20" hasCustomPrompt="1"/>
          </p:nvPr>
        </p:nvSpPr>
        <p:spPr>
          <a:xfrm>
            <a:off x="457200" y="4267202"/>
            <a:ext cx="822960" cy="822960"/>
          </a:xfrm>
          <a:prstGeom prst="rect">
            <a:avLst/>
          </a:prstGeom>
        </p:spPr>
        <p:txBody>
          <a:bodyPr>
            <a:noAutofit/>
          </a:bodyPr>
          <a:lstStyle>
            <a:lvl6pPr>
              <a:defRPr>
                <a:latin typeface="+mn-lt"/>
              </a:defRPr>
            </a:lvl6pPr>
          </a:lstStyle>
          <a:p>
            <a:pPr lvl="5"/>
            <a:r>
              <a:rPr lang="en-US"/>
              <a:t>Click to add Content</a:t>
            </a:r>
          </a:p>
        </p:txBody>
      </p:sp>
      <p:sp>
        <p:nvSpPr>
          <p:cNvPr id="14" name="Text Placeholder 1">
            <a:extLst>
              <a:ext uri="{FF2B5EF4-FFF2-40B4-BE49-F238E27FC236}">
                <a16:creationId xmlns:a16="http://schemas.microsoft.com/office/drawing/2014/main" id="{3C9DCEFE-AF1E-6413-5372-0563B9C31BE4}"/>
              </a:ext>
            </a:extLst>
          </p:cNvPr>
          <p:cNvSpPr>
            <a:spLocks noGrp="1"/>
          </p:cNvSpPr>
          <p:nvPr>
            <p:ph idx="1" hasCustomPrompt="1"/>
          </p:nvPr>
        </p:nvSpPr>
        <p:spPr>
          <a:xfrm>
            <a:off x="1409700" y="1981200"/>
            <a:ext cx="10325099" cy="213360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Text Placeholder 2">
            <a:extLst>
              <a:ext uri="{FF2B5EF4-FFF2-40B4-BE49-F238E27FC236}">
                <a16:creationId xmlns:a16="http://schemas.microsoft.com/office/drawing/2014/main" id="{408F43BF-8E28-F8D5-5689-16DA57728775}"/>
              </a:ext>
            </a:extLst>
          </p:cNvPr>
          <p:cNvSpPr>
            <a:spLocks noGrp="1"/>
          </p:cNvSpPr>
          <p:nvPr>
            <p:ph idx="15" hasCustomPrompt="1"/>
          </p:nvPr>
        </p:nvSpPr>
        <p:spPr>
          <a:xfrm>
            <a:off x="1409700" y="4267200"/>
            <a:ext cx="10325100" cy="213360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2819748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02115-Images-4A(Light)">
    <p:spTree>
      <p:nvGrpSpPr>
        <p:cNvPr id="1" name=""/>
        <p:cNvGrpSpPr/>
        <p:nvPr/>
      </p:nvGrpSpPr>
      <p:grpSpPr>
        <a:xfrm>
          <a:off x="0" y="0"/>
          <a:ext cx="0" cy="0"/>
          <a:chOff x="0" y="0"/>
          <a:chExt cx="0" cy="0"/>
        </a:xfrm>
      </p:grpSpPr>
      <p:sp>
        <p:nvSpPr>
          <p:cNvPr id="7" name="Picture Placeholder 1">
            <a:extLst>
              <a:ext uri="{FF2B5EF4-FFF2-40B4-BE49-F238E27FC236}">
                <a16:creationId xmlns:a16="http://schemas.microsoft.com/office/drawing/2014/main" id="{191D79D6-94B7-5AED-C668-D10F167613A5}"/>
              </a:ext>
            </a:extLst>
          </p:cNvPr>
          <p:cNvSpPr>
            <a:spLocks noGrp="1"/>
          </p:cNvSpPr>
          <p:nvPr>
            <p:ph type="pic" sz="quarter" idx="19"/>
          </p:nvPr>
        </p:nvSpPr>
        <p:spPr>
          <a:xfrm>
            <a:off x="457200" y="1417638"/>
            <a:ext cx="3657600" cy="4754562"/>
          </a:xfrm>
        </p:spPr>
        <p:txBody>
          <a:bodyPr/>
          <a:lstStyle/>
          <a:p>
            <a:endParaRPr lang="en-US"/>
          </a:p>
        </p:txBody>
      </p:sp>
      <p:sp>
        <p:nvSpPr>
          <p:cNvPr id="8" name="Picture Placeholder 2">
            <a:extLst>
              <a:ext uri="{FF2B5EF4-FFF2-40B4-BE49-F238E27FC236}">
                <a16:creationId xmlns:a16="http://schemas.microsoft.com/office/drawing/2014/main" id="{0E8313D9-E0EC-88F5-BAF5-0FB4939CE608}"/>
              </a:ext>
            </a:extLst>
          </p:cNvPr>
          <p:cNvSpPr>
            <a:spLocks noGrp="1"/>
          </p:cNvSpPr>
          <p:nvPr>
            <p:ph type="pic" sz="quarter" idx="20"/>
          </p:nvPr>
        </p:nvSpPr>
        <p:spPr>
          <a:xfrm>
            <a:off x="4273550" y="1423737"/>
            <a:ext cx="7461250" cy="2286000"/>
          </a:xfrm>
        </p:spPr>
        <p:txBody>
          <a:bodyPr/>
          <a:lstStyle/>
          <a:p>
            <a:endParaRPr lang="en-US"/>
          </a:p>
        </p:txBody>
      </p:sp>
      <p:sp>
        <p:nvSpPr>
          <p:cNvPr id="9" name="Picture Placeholder 3">
            <a:extLst>
              <a:ext uri="{FF2B5EF4-FFF2-40B4-BE49-F238E27FC236}">
                <a16:creationId xmlns:a16="http://schemas.microsoft.com/office/drawing/2014/main" id="{61081813-4E06-79E5-48DC-E53811F6E9F4}"/>
              </a:ext>
            </a:extLst>
          </p:cNvPr>
          <p:cNvSpPr>
            <a:spLocks noGrp="1"/>
          </p:cNvSpPr>
          <p:nvPr>
            <p:ph type="pic" sz="quarter" idx="21"/>
          </p:nvPr>
        </p:nvSpPr>
        <p:spPr>
          <a:xfrm>
            <a:off x="4273551" y="3886200"/>
            <a:ext cx="3651250" cy="2286000"/>
          </a:xfrm>
        </p:spPr>
        <p:txBody>
          <a:bodyPr/>
          <a:lstStyle/>
          <a:p>
            <a:endParaRPr lang="en-US"/>
          </a:p>
        </p:txBody>
      </p:sp>
      <p:sp>
        <p:nvSpPr>
          <p:cNvPr id="6" name="Picture Placeholder 4">
            <a:extLst>
              <a:ext uri="{FF2B5EF4-FFF2-40B4-BE49-F238E27FC236}">
                <a16:creationId xmlns:a16="http://schemas.microsoft.com/office/drawing/2014/main" id="{2DA0DD46-F890-285F-7E62-48A5DAB81AE8}"/>
              </a:ext>
            </a:extLst>
          </p:cNvPr>
          <p:cNvSpPr>
            <a:spLocks noGrp="1"/>
          </p:cNvSpPr>
          <p:nvPr>
            <p:ph type="pic" sz="quarter" idx="23"/>
          </p:nvPr>
        </p:nvSpPr>
        <p:spPr>
          <a:xfrm>
            <a:off x="8077200" y="3886200"/>
            <a:ext cx="3657600" cy="2286000"/>
          </a:xfrm>
        </p:spPr>
        <p:txBody>
          <a:bodyPr/>
          <a:lstStyle/>
          <a:p>
            <a:endParaRPr lang="en-US"/>
          </a:p>
        </p:txBody>
      </p:sp>
      <p:sp>
        <p:nvSpPr>
          <p:cNvPr id="2" name="Footer Placeholder 1">
            <a:extLst>
              <a:ext uri="{FF2B5EF4-FFF2-40B4-BE49-F238E27FC236}">
                <a16:creationId xmlns:a16="http://schemas.microsoft.com/office/drawing/2014/main" id="{F608F1D8-DF3D-0D25-B238-25A7A966EEB6}"/>
              </a:ext>
            </a:extLst>
          </p:cNvPr>
          <p:cNvSpPr>
            <a:spLocks noGrp="1"/>
          </p:cNvSpPr>
          <p:nvPr>
            <p:ph type="ftr" sz="quarter" idx="24"/>
          </p:nvPr>
        </p:nvSpPr>
        <p:spPr/>
        <p:txBody>
          <a:bodyPr/>
          <a:lstStyle/>
          <a:p>
            <a:r>
              <a:rPr lang="en-US"/>
              <a:t> </a:t>
            </a:r>
          </a:p>
        </p:txBody>
      </p:sp>
      <p:sp>
        <p:nvSpPr>
          <p:cNvPr id="10" name="Slide Number Placeholder 1">
            <a:extLst>
              <a:ext uri="{FF2B5EF4-FFF2-40B4-BE49-F238E27FC236}">
                <a16:creationId xmlns:a16="http://schemas.microsoft.com/office/drawing/2014/main" id="{8836100E-CD85-1BD6-C3D8-59016FB13873}"/>
              </a:ext>
            </a:extLst>
          </p:cNvPr>
          <p:cNvSpPr>
            <a:spLocks noGrp="1"/>
          </p:cNvSpPr>
          <p:nvPr>
            <p:ph type="sldNum" sz="quarter" idx="25"/>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BBF757DA-58B2-C7A4-6628-B4E084F552AD}"/>
              </a:ext>
            </a:extLst>
          </p:cNvPr>
          <p:cNvSpPr>
            <a:spLocks noGrp="1"/>
          </p:cNvSpPr>
          <p:nvPr>
            <p:ph type="dt" sz="half" idx="26"/>
          </p:nvPr>
        </p:nvSpPr>
        <p:spPr/>
        <p:txBody>
          <a:bodyPr/>
          <a:lstStyle/>
          <a:p>
            <a:endParaRPr lang="en-US"/>
          </a:p>
        </p:txBody>
      </p:sp>
      <p:sp>
        <p:nvSpPr>
          <p:cNvPr id="4" name="Text Placeholder 10">
            <a:extLst>
              <a:ext uri="{FF2B5EF4-FFF2-40B4-BE49-F238E27FC236}">
                <a16:creationId xmlns:a16="http://schemas.microsoft.com/office/drawing/2014/main" id="{318FA978-1309-45DB-2CBF-F6ACA6362CC4}"/>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1B7BA54D-8A6D-DD2B-D3AA-2C1F44C004EC}"/>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3489155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02117-Images-4B(Light)">
    <p:spTree>
      <p:nvGrpSpPr>
        <p:cNvPr id="1" name=""/>
        <p:cNvGrpSpPr/>
        <p:nvPr/>
      </p:nvGrpSpPr>
      <p:grpSpPr>
        <a:xfrm>
          <a:off x="0" y="0"/>
          <a:ext cx="0" cy="0"/>
          <a:chOff x="0" y="0"/>
          <a:chExt cx="0" cy="0"/>
        </a:xfrm>
      </p:grpSpPr>
      <p:sp>
        <p:nvSpPr>
          <p:cNvPr id="8" name="Picture Placeholder 1">
            <a:extLst>
              <a:ext uri="{FF2B5EF4-FFF2-40B4-BE49-F238E27FC236}">
                <a16:creationId xmlns:a16="http://schemas.microsoft.com/office/drawing/2014/main" id="{0E8313D9-E0EC-88F5-BAF5-0FB4939CE608}"/>
              </a:ext>
            </a:extLst>
          </p:cNvPr>
          <p:cNvSpPr>
            <a:spLocks noGrp="1"/>
          </p:cNvSpPr>
          <p:nvPr>
            <p:ph type="pic" sz="quarter" idx="20"/>
          </p:nvPr>
        </p:nvSpPr>
        <p:spPr>
          <a:xfrm>
            <a:off x="457200" y="1417639"/>
            <a:ext cx="11277600" cy="2194536"/>
          </a:xfrm>
        </p:spPr>
        <p:txBody>
          <a:bodyPr/>
          <a:lstStyle/>
          <a:p>
            <a:endParaRPr lang="en-US"/>
          </a:p>
        </p:txBody>
      </p:sp>
      <p:sp>
        <p:nvSpPr>
          <p:cNvPr id="10" name="Picture Placeholder 2">
            <a:extLst>
              <a:ext uri="{FF2B5EF4-FFF2-40B4-BE49-F238E27FC236}">
                <a16:creationId xmlns:a16="http://schemas.microsoft.com/office/drawing/2014/main" id="{D832E416-7976-DBF2-6112-4006FB30FC77}"/>
              </a:ext>
            </a:extLst>
          </p:cNvPr>
          <p:cNvSpPr>
            <a:spLocks noGrp="1"/>
          </p:cNvSpPr>
          <p:nvPr>
            <p:ph type="pic" sz="quarter" idx="24"/>
          </p:nvPr>
        </p:nvSpPr>
        <p:spPr>
          <a:xfrm>
            <a:off x="457200" y="3779520"/>
            <a:ext cx="3657600" cy="2468880"/>
          </a:xfrm>
        </p:spPr>
        <p:txBody>
          <a:bodyPr/>
          <a:lstStyle/>
          <a:p>
            <a:endParaRPr lang="en-US"/>
          </a:p>
        </p:txBody>
      </p:sp>
      <p:sp>
        <p:nvSpPr>
          <p:cNvPr id="9" name="Picture Placeholder 3">
            <a:extLst>
              <a:ext uri="{FF2B5EF4-FFF2-40B4-BE49-F238E27FC236}">
                <a16:creationId xmlns:a16="http://schemas.microsoft.com/office/drawing/2014/main" id="{61081813-4E06-79E5-48DC-E53811F6E9F4}"/>
              </a:ext>
            </a:extLst>
          </p:cNvPr>
          <p:cNvSpPr>
            <a:spLocks noGrp="1"/>
          </p:cNvSpPr>
          <p:nvPr>
            <p:ph type="pic" sz="quarter" idx="21"/>
          </p:nvPr>
        </p:nvSpPr>
        <p:spPr>
          <a:xfrm>
            <a:off x="4273550" y="3779520"/>
            <a:ext cx="3651250" cy="2468880"/>
          </a:xfrm>
        </p:spPr>
        <p:txBody>
          <a:bodyPr/>
          <a:lstStyle/>
          <a:p>
            <a:endParaRPr lang="en-US"/>
          </a:p>
        </p:txBody>
      </p:sp>
      <p:sp>
        <p:nvSpPr>
          <p:cNvPr id="6" name="Picture Placeholder 4">
            <a:extLst>
              <a:ext uri="{FF2B5EF4-FFF2-40B4-BE49-F238E27FC236}">
                <a16:creationId xmlns:a16="http://schemas.microsoft.com/office/drawing/2014/main" id="{2DA0DD46-F890-285F-7E62-48A5DAB81AE8}"/>
              </a:ext>
            </a:extLst>
          </p:cNvPr>
          <p:cNvSpPr>
            <a:spLocks noGrp="1"/>
          </p:cNvSpPr>
          <p:nvPr>
            <p:ph type="pic" sz="quarter" idx="23"/>
          </p:nvPr>
        </p:nvSpPr>
        <p:spPr>
          <a:xfrm>
            <a:off x="8077201" y="3779520"/>
            <a:ext cx="3657599" cy="2468880"/>
          </a:xfrm>
        </p:spPr>
        <p:txBody>
          <a:bodyPr/>
          <a:lstStyle/>
          <a:p>
            <a:endParaRPr lang="en-US"/>
          </a:p>
        </p:txBody>
      </p:sp>
      <p:sp>
        <p:nvSpPr>
          <p:cNvPr id="2" name="Footer Placeholder 1">
            <a:extLst>
              <a:ext uri="{FF2B5EF4-FFF2-40B4-BE49-F238E27FC236}">
                <a16:creationId xmlns:a16="http://schemas.microsoft.com/office/drawing/2014/main" id="{320A99B5-BB20-11C2-87F1-112C550F4536}"/>
              </a:ext>
            </a:extLst>
          </p:cNvPr>
          <p:cNvSpPr>
            <a:spLocks noGrp="1"/>
          </p:cNvSpPr>
          <p:nvPr>
            <p:ph type="ftr" sz="quarter" idx="25"/>
          </p:nvPr>
        </p:nvSpPr>
        <p:spPr/>
        <p:txBody>
          <a:bodyPr/>
          <a:lstStyle/>
          <a:p>
            <a:r>
              <a:rPr lang="en-US"/>
              <a:t> </a:t>
            </a:r>
          </a:p>
        </p:txBody>
      </p:sp>
      <p:sp>
        <p:nvSpPr>
          <p:cNvPr id="7" name="Slide Number Placeholder 1">
            <a:extLst>
              <a:ext uri="{FF2B5EF4-FFF2-40B4-BE49-F238E27FC236}">
                <a16:creationId xmlns:a16="http://schemas.microsoft.com/office/drawing/2014/main" id="{8F21450F-519D-ACC7-AA84-CE6349DE9E6A}"/>
              </a:ext>
            </a:extLst>
          </p:cNvPr>
          <p:cNvSpPr>
            <a:spLocks noGrp="1"/>
          </p:cNvSpPr>
          <p:nvPr>
            <p:ph type="sldNum" sz="quarter" idx="26"/>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C339D824-D5BD-70B0-ADB1-EC121D5BE35A}"/>
              </a:ext>
            </a:extLst>
          </p:cNvPr>
          <p:cNvSpPr>
            <a:spLocks noGrp="1"/>
          </p:cNvSpPr>
          <p:nvPr>
            <p:ph type="dt" sz="half" idx="27"/>
          </p:nvPr>
        </p:nvSpPr>
        <p:spPr/>
        <p:txBody>
          <a:bodyPr/>
          <a:lstStyle/>
          <a:p>
            <a:endParaRPr lang="en-US"/>
          </a:p>
        </p:txBody>
      </p:sp>
      <p:sp>
        <p:nvSpPr>
          <p:cNvPr id="4" name="Text Placeholder 10">
            <a:extLst>
              <a:ext uri="{FF2B5EF4-FFF2-40B4-BE49-F238E27FC236}">
                <a16:creationId xmlns:a16="http://schemas.microsoft.com/office/drawing/2014/main" id="{01BAA21A-70A6-4A85-BDB6-C8A26E0B852F}"/>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E759C360-479F-DBF0-D3CE-5D4ECDE7CD5F}"/>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178066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02119-Images-5(Light)">
    <p:spTree>
      <p:nvGrpSpPr>
        <p:cNvPr id="1" name=""/>
        <p:cNvGrpSpPr/>
        <p:nvPr/>
      </p:nvGrpSpPr>
      <p:grpSpPr>
        <a:xfrm>
          <a:off x="0" y="0"/>
          <a:ext cx="0" cy="0"/>
          <a:chOff x="0" y="0"/>
          <a:chExt cx="0" cy="0"/>
        </a:xfrm>
      </p:grpSpPr>
      <p:sp>
        <p:nvSpPr>
          <p:cNvPr id="7" name="Picture Placeholder 1">
            <a:extLst>
              <a:ext uri="{FF2B5EF4-FFF2-40B4-BE49-F238E27FC236}">
                <a16:creationId xmlns:a16="http://schemas.microsoft.com/office/drawing/2014/main" id="{191D79D6-94B7-5AED-C668-D10F167613A5}"/>
              </a:ext>
            </a:extLst>
          </p:cNvPr>
          <p:cNvSpPr>
            <a:spLocks noGrp="1"/>
          </p:cNvSpPr>
          <p:nvPr>
            <p:ph type="pic" sz="quarter" idx="19"/>
          </p:nvPr>
        </p:nvSpPr>
        <p:spPr>
          <a:xfrm>
            <a:off x="457200" y="1411244"/>
            <a:ext cx="3657600" cy="4754562"/>
          </a:xfrm>
        </p:spPr>
        <p:txBody>
          <a:bodyPr/>
          <a:lstStyle/>
          <a:p>
            <a:endParaRPr lang="en-US"/>
          </a:p>
        </p:txBody>
      </p:sp>
      <p:sp>
        <p:nvSpPr>
          <p:cNvPr id="8" name="Picture Placeholder 2">
            <a:extLst>
              <a:ext uri="{FF2B5EF4-FFF2-40B4-BE49-F238E27FC236}">
                <a16:creationId xmlns:a16="http://schemas.microsoft.com/office/drawing/2014/main" id="{0E8313D9-E0EC-88F5-BAF5-0FB4939CE608}"/>
              </a:ext>
            </a:extLst>
          </p:cNvPr>
          <p:cNvSpPr>
            <a:spLocks noGrp="1"/>
          </p:cNvSpPr>
          <p:nvPr>
            <p:ph type="pic" sz="quarter" idx="20"/>
          </p:nvPr>
        </p:nvSpPr>
        <p:spPr>
          <a:xfrm>
            <a:off x="4273549" y="1417639"/>
            <a:ext cx="3657600" cy="2286000"/>
          </a:xfrm>
        </p:spPr>
        <p:txBody>
          <a:bodyPr/>
          <a:lstStyle/>
          <a:p>
            <a:endParaRPr lang="en-US"/>
          </a:p>
        </p:txBody>
      </p:sp>
      <p:sp>
        <p:nvSpPr>
          <p:cNvPr id="2" name="Picture Placeholder 3">
            <a:extLst>
              <a:ext uri="{FF2B5EF4-FFF2-40B4-BE49-F238E27FC236}">
                <a16:creationId xmlns:a16="http://schemas.microsoft.com/office/drawing/2014/main" id="{C9E02F69-3F8E-8EA9-7F0F-317FB5B6E8FE}"/>
              </a:ext>
            </a:extLst>
          </p:cNvPr>
          <p:cNvSpPr>
            <a:spLocks noGrp="1"/>
          </p:cNvSpPr>
          <p:nvPr>
            <p:ph type="pic" sz="quarter" idx="22"/>
          </p:nvPr>
        </p:nvSpPr>
        <p:spPr>
          <a:xfrm>
            <a:off x="8077200" y="1417639"/>
            <a:ext cx="3657600" cy="2286000"/>
          </a:xfrm>
        </p:spPr>
        <p:txBody>
          <a:bodyPr/>
          <a:lstStyle/>
          <a:p>
            <a:endParaRPr lang="en-US"/>
          </a:p>
        </p:txBody>
      </p:sp>
      <p:sp>
        <p:nvSpPr>
          <p:cNvPr id="9" name="Picture Placeholder 4">
            <a:extLst>
              <a:ext uri="{FF2B5EF4-FFF2-40B4-BE49-F238E27FC236}">
                <a16:creationId xmlns:a16="http://schemas.microsoft.com/office/drawing/2014/main" id="{61081813-4E06-79E5-48DC-E53811F6E9F4}"/>
              </a:ext>
            </a:extLst>
          </p:cNvPr>
          <p:cNvSpPr>
            <a:spLocks noGrp="1"/>
          </p:cNvSpPr>
          <p:nvPr>
            <p:ph type="pic" sz="quarter" idx="21"/>
          </p:nvPr>
        </p:nvSpPr>
        <p:spPr>
          <a:xfrm>
            <a:off x="4273551" y="3886200"/>
            <a:ext cx="3651250" cy="2286000"/>
          </a:xfrm>
        </p:spPr>
        <p:txBody>
          <a:bodyPr/>
          <a:lstStyle/>
          <a:p>
            <a:endParaRPr lang="en-US"/>
          </a:p>
        </p:txBody>
      </p:sp>
      <p:sp>
        <p:nvSpPr>
          <p:cNvPr id="6" name="Picture Placeholder 5">
            <a:extLst>
              <a:ext uri="{FF2B5EF4-FFF2-40B4-BE49-F238E27FC236}">
                <a16:creationId xmlns:a16="http://schemas.microsoft.com/office/drawing/2014/main" id="{2DA0DD46-F890-285F-7E62-48A5DAB81AE8}"/>
              </a:ext>
            </a:extLst>
          </p:cNvPr>
          <p:cNvSpPr>
            <a:spLocks noGrp="1"/>
          </p:cNvSpPr>
          <p:nvPr>
            <p:ph type="pic" sz="quarter" idx="23"/>
          </p:nvPr>
        </p:nvSpPr>
        <p:spPr>
          <a:xfrm>
            <a:off x="8077201" y="3886200"/>
            <a:ext cx="3657600" cy="2286000"/>
          </a:xfrm>
        </p:spPr>
        <p:txBody>
          <a:bodyPr/>
          <a:lstStyle/>
          <a:p>
            <a:endParaRPr lang="en-US"/>
          </a:p>
        </p:txBody>
      </p:sp>
      <p:sp>
        <p:nvSpPr>
          <p:cNvPr id="10" name="Footer Placeholder 1">
            <a:extLst>
              <a:ext uri="{FF2B5EF4-FFF2-40B4-BE49-F238E27FC236}">
                <a16:creationId xmlns:a16="http://schemas.microsoft.com/office/drawing/2014/main" id="{D4F7C333-4A83-DE80-7A9E-4BD48E0DF5A6}"/>
              </a:ext>
            </a:extLst>
          </p:cNvPr>
          <p:cNvSpPr>
            <a:spLocks noGrp="1"/>
          </p:cNvSpPr>
          <p:nvPr>
            <p:ph type="ftr" sz="quarter" idx="24"/>
          </p:nvPr>
        </p:nvSpPr>
        <p:spPr/>
        <p:txBody>
          <a:bodyPr/>
          <a:lstStyle/>
          <a:p>
            <a:r>
              <a:rPr lang="en-US"/>
              <a:t> </a:t>
            </a:r>
          </a:p>
        </p:txBody>
      </p:sp>
      <p:sp>
        <p:nvSpPr>
          <p:cNvPr id="11" name="Slide Number Placeholder 1">
            <a:extLst>
              <a:ext uri="{FF2B5EF4-FFF2-40B4-BE49-F238E27FC236}">
                <a16:creationId xmlns:a16="http://schemas.microsoft.com/office/drawing/2014/main" id="{D8B6F16C-9EF6-17FA-0D41-FE27122F28E7}"/>
              </a:ext>
            </a:extLst>
          </p:cNvPr>
          <p:cNvSpPr>
            <a:spLocks noGrp="1"/>
          </p:cNvSpPr>
          <p:nvPr>
            <p:ph type="sldNum" sz="quarter" idx="25"/>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AA4BA619-CE73-40E6-A558-0A0026CE1AF8}"/>
              </a:ext>
            </a:extLst>
          </p:cNvPr>
          <p:cNvSpPr>
            <a:spLocks noGrp="1"/>
          </p:cNvSpPr>
          <p:nvPr>
            <p:ph type="dt" sz="half" idx="26"/>
          </p:nvPr>
        </p:nvSpPr>
        <p:spPr/>
        <p:txBody>
          <a:bodyPr/>
          <a:lstStyle/>
          <a:p>
            <a:endParaRPr lang="en-US"/>
          </a:p>
        </p:txBody>
      </p:sp>
      <p:sp>
        <p:nvSpPr>
          <p:cNvPr id="4" name="Text Placeholder 10">
            <a:extLst>
              <a:ext uri="{FF2B5EF4-FFF2-40B4-BE49-F238E27FC236}">
                <a16:creationId xmlns:a16="http://schemas.microsoft.com/office/drawing/2014/main" id="{8061F075-EB9D-89F2-4867-D409D4A5A0DC}"/>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18D22610-8C9A-DDA2-B3E4-271C9B5A24D6}"/>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2172262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02121-Images-6(Light)">
    <p:spTree>
      <p:nvGrpSpPr>
        <p:cNvPr id="1" name=""/>
        <p:cNvGrpSpPr/>
        <p:nvPr/>
      </p:nvGrpSpPr>
      <p:grpSpPr>
        <a:xfrm>
          <a:off x="0" y="0"/>
          <a:ext cx="0" cy="0"/>
          <a:chOff x="0" y="0"/>
          <a:chExt cx="0" cy="0"/>
        </a:xfrm>
      </p:grpSpPr>
      <p:sp>
        <p:nvSpPr>
          <p:cNvPr id="11" name="Picture Placeholder 1">
            <a:extLst>
              <a:ext uri="{FF2B5EF4-FFF2-40B4-BE49-F238E27FC236}">
                <a16:creationId xmlns:a16="http://schemas.microsoft.com/office/drawing/2014/main" id="{2EABDA34-7B1B-B5CD-4067-190D118638FE}"/>
              </a:ext>
            </a:extLst>
          </p:cNvPr>
          <p:cNvSpPr>
            <a:spLocks noGrp="1"/>
          </p:cNvSpPr>
          <p:nvPr>
            <p:ph type="pic" sz="quarter" idx="27"/>
          </p:nvPr>
        </p:nvSpPr>
        <p:spPr>
          <a:xfrm>
            <a:off x="457200" y="1417342"/>
            <a:ext cx="3657600" cy="2377440"/>
          </a:xfrm>
        </p:spPr>
        <p:txBody>
          <a:bodyPr/>
          <a:lstStyle/>
          <a:p>
            <a:endParaRPr lang="en-US"/>
          </a:p>
        </p:txBody>
      </p:sp>
      <p:sp>
        <p:nvSpPr>
          <p:cNvPr id="2" name="Picture Placeholder 2">
            <a:extLst>
              <a:ext uri="{FF2B5EF4-FFF2-40B4-BE49-F238E27FC236}">
                <a16:creationId xmlns:a16="http://schemas.microsoft.com/office/drawing/2014/main" id="{38F1166D-ABC2-5173-DC6A-3386B0B22A0C}"/>
              </a:ext>
            </a:extLst>
          </p:cNvPr>
          <p:cNvSpPr>
            <a:spLocks noGrp="1"/>
          </p:cNvSpPr>
          <p:nvPr>
            <p:ph type="pic" sz="quarter" idx="25"/>
          </p:nvPr>
        </p:nvSpPr>
        <p:spPr>
          <a:xfrm>
            <a:off x="4273550" y="1417342"/>
            <a:ext cx="3651250" cy="2377440"/>
          </a:xfrm>
        </p:spPr>
        <p:txBody>
          <a:bodyPr/>
          <a:lstStyle/>
          <a:p>
            <a:endParaRPr lang="en-US"/>
          </a:p>
        </p:txBody>
      </p:sp>
      <p:sp>
        <p:nvSpPr>
          <p:cNvPr id="7" name="Picture Placeholder 3">
            <a:extLst>
              <a:ext uri="{FF2B5EF4-FFF2-40B4-BE49-F238E27FC236}">
                <a16:creationId xmlns:a16="http://schemas.microsoft.com/office/drawing/2014/main" id="{1E1913B1-02BC-6F2C-1C8D-800E1CE58E36}"/>
              </a:ext>
            </a:extLst>
          </p:cNvPr>
          <p:cNvSpPr>
            <a:spLocks noGrp="1"/>
          </p:cNvSpPr>
          <p:nvPr>
            <p:ph type="pic" sz="quarter" idx="26"/>
          </p:nvPr>
        </p:nvSpPr>
        <p:spPr>
          <a:xfrm>
            <a:off x="8077200" y="1417342"/>
            <a:ext cx="3657600" cy="2377440"/>
          </a:xfrm>
        </p:spPr>
        <p:txBody>
          <a:bodyPr/>
          <a:lstStyle/>
          <a:p>
            <a:endParaRPr lang="en-US"/>
          </a:p>
        </p:txBody>
      </p:sp>
      <p:sp>
        <p:nvSpPr>
          <p:cNvPr id="10" name="Picture Placeholder 4">
            <a:extLst>
              <a:ext uri="{FF2B5EF4-FFF2-40B4-BE49-F238E27FC236}">
                <a16:creationId xmlns:a16="http://schemas.microsoft.com/office/drawing/2014/main" id="{D832E416-7976-DBF2-6112-4006FB30FC77}"/>
              </a:ext>
            </a:extLst>
          </p:cNvPr>
          <p:cNvSpPr>
            <a:spLocks noGrp="1"/>
          </p:cNvSpPr>
          <p:nvPr>
            <p:ph type="pic" sz="quarter" idx="24"/>
          </p:nvPr>
        </p:nvSpPr>
        <p:spPr>
          <a:xfrm>
            <a:off x="457200" y="3977634"/>
            <a:ext cx="3657600" cy="2377440"/>
          </a:xfrm>
        </p:spPr>
        <p:txBody>
          <a:bodyPr/>
          <a:lstStyle/>
          <a:p>
            <a:endParaRPr lang="en-US"/>
          </a:p>
        </p:txBody>
      </p:sp>
      <p:sp>
        <p:nvSpPr>
          <p:cNvPr id="9" name="Picture Placeholder 5">
            <a:extLst>
              <a:ext uri="{FF2B5EF4-FFF2-40B4-BE49-F238E27FC236}">
                <a16:creationId xmlns:a16="http://schemas.microsoft.com/office/drawing/2014/main" id="{61081813-4E06-79E5-48DC-E53811F6E9F4}"/>
              </a:ext>
            </a:extLst>
          </p:cNvPr>
          <p:cNvSpPr>
            <a:spLocks noGrp="1"/>
          </p:cNvSpPr>
          <p:nvPr>
            <p:ph type="pic" sz="quarter" idx="21"/>
          </p:nvPr>
        </p:nvSpPr>
        <p:spPr>
          <a:xfrm>
            <a:off x="4273550" y="3977634"/>
            <a:ext cx="3651250" cy="2377440"/>
          </a:xfrm>
        </p:spPr>
        <p:txBody>
          <a:bodyPr/>
          <a:lstStyle/>
          <a:p>
            <a:endParaRPr lang="en-US"/>
          </a:p>
        </p:txBody>
      </p:sp>
      <p:sp>
        <p:nvSpPr>
          <p:cNvPr id="6" name="Picture Placeholder 6">
            <a:extLst>
              <a:ext uri="{FF2B5EF4-FFF2-40B4-BE49-F238E27FC236}">
                <a16:creationId xmlns:a16="http://schemas.microsoft.com/office/drawing/2014/main" id="{2DA0DD46-F890-285F-7E62-48A5DAB81AE8}"/>
              </a:ext>
            </a:extLst>
          </p:cNvPr>
          <p:cNvSpPr>
            <a:spLocks noGrp="1"/>
          </p:cNvSpPr>
          <p:nvPr>
            <p:ph type="pic" sz="quarter" idx="23"/>
          </p:nvPr>
        </p:nvSpPr>
        <p:spPr>
          <a:xfrm>
            <a:off x="8077200" y="3977634"/>
            <a:ext cx="3657600" cy="2377440"/>
          </a:xfrm>
        </p:spPr>
        <p:txBody>
          <a:bodyPr/>
          <a:lstStyle/>
          <a:p>
            <a:endParaRPr lang="en-US"/>
          </a:p>
        </p:txBody>
      </p:sp>
      <p:sp>
        <p:nvSpPr>
          <p:cNvPr id="8" name="Footer Placeholder 1">
            <a:extLst>
              <a:ext uri="{FF2B5EF4-FFF2-40B4-BE49-F238E27FC236}">
                <a16:creationId xmlns:a16="http://schemas.microsoft.com/office/drawing/2014/main" id="{5574919A-FD3B-6E9A-8F63-977B065E4EC4}"/>
              </a:ext>
            </a:extLst>
          </p:cNvPr>
          <p:cNvSpPr>
            <a:spLocks noGrp="1"/>
          </p:cNvSpPr>
          <p:nvPr>
            <p:ph type="ftr" sz="quarter" idx="28"/>
          </p:nvPr>
        </p:nvSpPr>
        <p:spPr/>
        <p:txBody>
          <a:bodyPr/>
          <a:lstStyle/>
          <a:p>
            <a:r>
              <a:rPr lang="en-US"/>
              <a:t> </a:t>
            </a:r>
          </a:p>
        </p:txBody>
      </p:sp>
      <p:sp>
        <p:nvSpPr>
          <p:cNvPr id="12" name="Slide Number Placeholder 1">
            <a:extLst>
              <a:ext uri="{FF2B5EF4-FFF2-40B4-BE49-F238E27FC236}">
                <a16:creationId xmlns:a16="http://schemas.microsoft.com/office/drawing/2014/main" id="{06F49122-D7C0-069A-BA34-1CBA674FD368}"/>
              </a:ext>
            </a:extLst>
          </p:cNvPr>
          <p:cNvSpPr>
            <a:spLocks noGrp="1"/>
          </p:cNvSpPr>
          <p:nvPr>
            <p:ph type="sldNum" sz="quarter" idx="2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90E24570-5F59-B472-7259-E23BB69C3D46}"/>
              </a:ext>
            </a:extLst>
          </p:cNvPr>
          <p:cNvSpPr>
            <a:spLocks noGrp="1"/>
          </p:cNvSpPr>
          <p:nvPr>
            <p:ph type="dt" sz="half" idx="30"/>
          </p:nvPr>
        </p:nvSpPr>
        <p:spPr/>
        <p:txBody>
          <a:bodyPr/>
          <a:lstStyle/>
          <a:p>
            <a:endParaRPr lang="en-US"/>
          </a:p>
        </p:txBody>
      </p:sp>
      <p:sp>
        <p:nvSpPr>
          <p:cNvPr id="4" name="Text Placeholder 10">
            <a:extLst>
              <a:ext uri="{FF2B5EF4-FFF2-40B4-BE49-F238E27FC236}">
                <a16:creationId xmlns:a16="http://schemas.microsoft.com/office/drawing/2014/main" id="{0E238641-B74E-1220-8B35-F951F11E5774}"/>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DC1A2C6E-466F-8E4D-378B-87DCC099E543}"/>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3078899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02125-Grid-Images-Six(Light)">
    <p:spTree>
      <p:nvGrpSpPr>
        <p:cNvPr id="1" name="Shape 29"/>
        <p:cNvGrpSpPr/>
        <p:nvPr/>
      </p:nvGrpSpPr>
      <p:grpSpPr>
        <a:xfrm>
          <a:off x="0" y="0"/>
          <a:ext cx="0" cy="0"/>
          <a:chOff x="0" y="0"/>
          <a:chExt cx="0" cy="0"/>
        </a:xfrm>
      </p:grpSpPr>
      <p:sp>
        <p:nvSpPr>
          <p:cNvPr id="5" name="Picture Placeholder 1">
            <a:extLst>
              <a:ext uri="{FF2B5EF4-FFF2-40B4-BE49-F238E27FC236}">
                <a16:creationId xmlns:a16="http://schemas.microsoft.com/office/drawing/2014/main" id="{CEEBBDCF-7BEB-0C45-92C4-F3E11CE25F71}"/>
              </a:ext>
            </a:extLst>
          </p:cNvPr>
          <p:cNvSpPr>
            <a:spLocks noGrp="1"/>
          </p:cNvSpPr>
          <p:nvPr>
            <p:ph type="pic" sz="quarter" idx="10" hasCustomPrompt="1"/>
          </p:nvPr>
        </p:nvSpPr>
        <p:spPr>
          <a:xfrm>
            <a:off x="2598420" y="1618472"/>
            <a:ext cx="1280160" cy="1280160"/>
          </a:xfrm>
          <a:prstGeom prst="ellipse">
            <a:avLst/>
          </a:prstGeom>
        </p:spPr>
        <p:txBody>
          <a:bodyPr anchor="t" anchorCtr="0"/>
          <a:lstStyle>
            <a:lvl1pPr algn="ctr">
              <a:buNone/>
              <a:defRPr>
                <a:latin typeface="+mn-lt"/>
              </a:defRPr>
            </a:lvl1pPr>
          </a:lstStyle>
          <a:p>
            <a:r>
              <a:rPr lang="en-US"/>
              <a:t>Add Pic</a:t>
            </a:r>
          </a:p>
        </p:txBody>
      </p:sp>
      <p:sp>
        <p:nvSpPr>
          <p:cNvPr id="39" name="Text Placeholder 1">
            <a:extLst>
              <a:ext uri="{FF2B5EF4-FFF2-40B4-BE49-F238E27FC236}">
                <a16:creationId xmlns:a16="http://schemas.microsoft.com/office/drawing/2014/main" id="{FB68D668-2A2B-4942-A4DC-46B06C94D956}"/>
              </a:ext>
            </a:extLst>
          </p:cNvPr>
          <p:cNvSpPr>
            <a:spLocks noGrp="1"/>
          </p:cNvSpPr>
          <p:nvPr>
            <p:ph type="body" sz="quarter" idx="11" hasCustomPrompt="1"/>
          </p:nvPr>
        </p:nvSpPr>
        <p:spPr>
          <a:xfrm>
            <a:off x="2362200" y="3057084"/>
            <a:ext cx="1752600" cy="215444"/>
          </a:xfrm>
          <a:prstGeom prst="rect">
            <a:avLst/>
          </a:prstGeom>
        </p:spPr>
        <p:txBody>
          <a:bodyPr lIns="0" tIns="0" rIns="0" bIns="0" anchor="b" anchorCtr="0"/>
          <a:lstStyle>
            <a:lvl1pPr algn="ctr">
              <a:buNone/>
              <a:defRPr sz="1600" b="1">
                <a:solidFill>
                  <a:schemeClr val="tx1"/>
                </a:solidFill>
                <a:latin typeface="+mn-lt"/>
              </a:defRPr>
            </a:lvl1pPr>
          </a:lstStyle>
          <a:p>
            <a:pPr lvl="0"/>
            <a:r>
              <a:rPr lang="en-US"/>
              <a:t>Name</a:t>
            </a:r>
          </a:p>
        </p:txBody>
      </p:sp>
      <p:sp>
        <p:nvSpPr>
          <p:cNvPr id="40" name="Text Placeholder 2">
            <a:extLst>
              <a:ext uri="{FF2B5EF4-FFF2-40B4-BE49-F238E27FC236}">
                <a16:creationId xmlns:a16="http://schemas.microsoft.com/office/drawing/2014/main" id="{1C3DEE6A-35BA-734E-97A4-90D2C80AE424}"/>
              </a:ext>
            </a:extLst>
          </p:cNvPr>
          <p:cNvSpPr>
            <a:spLocks noGrp="1"/>
          </p:cNvSpPr>
          <p:nvPr>
            <p:ph type="body" sz="quarter" idx="12" hasCustomPrompt="1"/>
          </p:nvPr>
        </p:nvSpPr>
        <p:spPr>
          <a:xfrm>
            <a:off x="2362200" y="3290820"/>
            <a:ext cx="1752600" cy="215444"/>
          </a:xfrm>
          <a:prstGeom prst="rect">
            <a:avLst/>
          </a:prstGeom>
        </p:spPr>
        <p:txBody>
          <a:bodyPr lIns="0" tIns="0" rIns="0" bIns="0" anchor="t" anchorCtr="0"/>
          <a:lstStyle>
            <a:lvl1pPr algn="ctr">
              <a:buNone/>
              <a:defRPr sz="1200">
                <a:solidFill>
                  <a:schemeClr val="tx1"/>
                </a:solidFill>
                <a:latin typeface="+mn-lt"/>
              </a:defRPr>
            </a:lvl1pPr>
          </a:lstStyle>
          <a:p>
            <a:pPr lvl="0"/>
            <a:r>
              <a:rPr lang="en-US"/>
              <a:t>Title</a:t>
            </a:r>
          </a:p>
        </p:txBody>
      </p:sp>
      <p:sp>
        <p:nvSpPr>
          <p:cNvPr id="41" name="Picture Placeholder 2">
            <a:extLst>
              <a:ext uri="{FF2B5EF4-FFF2-40B4-BE49-F238E27FC236}">
                <a16:creationId xmlns:a16="http://schemas.microsoft.com/office/drawing/2014/main" id="{2D0DEFBC-ADC8-5041-BAC4-85225BCDB288}"/>
              </a:ext>
            </a:extLst>
          </p:cNvPr>
          <p:cNvSpPr>
            <a:spLocks noGrp="1"/>
          </p:cNvSpPr>
          <p:nvPr>
            <p:ph type="pic" sz="quarter" idx="13" hasCustomPrompt="1"/>
          </p:nvPr>
        </p:nvSpPr>
        <p:spPr>
          <a:xfrm>
            <a:off x="5453556" y="1618472"/>
            <a:ext cx="1280160" cy="1280160"/>
          </a:xfrm>
          <a:prstGeom prst="ellipse">
            <a:avLst/>
          </a:prstGeom>
        </p:spPr>
        <p:txBody>
          <a:bodyPr anchor="t" anchorCtr="0"/>
          <a:lstStyle>
            <a:lvl1pPr algn="ctr">
              <a:buNone/>
              <a:defRPr>
                <a:latin typeface="+mn-lt"/>
              </a:defRPr>
            </a:lvl1pPr>
          </a:lstStyle>
          <a:p>
            <a:r>
              <a:rPr lang="en-US"/>
              <a:t>Add Pic</a:t>
            </a:r>
          </a:p>
        </p:txBody>
      </p:sp>
      <p:sp>
        <p:nvSpPr>
          <p:cNvPr id="42" name="Text Placeholder 3">
            <a:extLst>
              <a:ext uri="{FF2B5EF4-FFF2-40B4-BE49-F238E27FC236}">
                <a16:creationId xmlns:a16="http://schemas.microsoft.com/office/drawing/2014/main" id="{29A697A2-EFA3-EC46-99E1-FE5A1A49590A}"/>
              </a:ext>
            </a:extLst>
          </p:cNvPr>
          <p:cNvSpPr>
            <a:spLocks noGrp="1"/>
          </p:cNvSpPr>
          <p:nvPr>
            <p:ph type="body" sz="quarter" idx="14" hasCustomPrompt="1"/>
          </p:nvPr>
        </p:nvSpPr>
        <p:spPr>
          <a:xfrm>
            <a:off x="5217337" y="3057084"/>
            <a:ext cx="1752599" cy="215444"/>
          </a:xfrm>
          <a:prstGeom prst="rect">
            <a:avLst/>
          </a:prstGeom>
        </p:spPr>
        <p:txBody>
          <a:bodyPr lIns="0" tIns="0" rIns="0" bIns="0" anchor="b" anchorCtr="0"/>
          <a:lstStyle>
            <a:lvl1pPr algn="ctr">
              <a:buNone/>
              <a:defRPr sz="1600" b="1">
                <a:solidFill>
                  <a:schemeClr val="tx1"/>
                </a:solidFill>
                <a:latin typeface="+mn-lt"/>
              </a:defRPr>
            </a:lvl1pPr>
          </a:lstStyle>
          <a:p>
            <a:pPr lvl="0"/>
            <a:r>
              <a:rPr lang="en-US"/>
              <a:t>Name</a:t>
            </a:r>
          </a:p>
        </p:txBody>
      </p:sp>
      <p:sp>
        <p:nvSpPr>
          <p:cNvPr id="43" name="Text Placeholder 4">
            <a:extLst>
              <a:ext uri="{FF2B5EF4-FFF2-40B4-BE49-F238E27FC236}">
                <a16:creationId xmlns:a16="http://schemas.microsoft.com/office/drawing/2014/main" id="{57196CF1-6B28-E44C-872D-FB18D8D185B9}"/>
              </a:ext>
            </a:extLst>
          </p:cNvPr>
          <p:cNvSpPr>
            <a:spLocks noGrp="1"/>
          </p:cNvSpPr>
          <p:nvPr>
            <p:ph type="body" sz="quarter" idx="15" hasCustomPrompt="1"/>
          </p:nvPr>
        </p:nvSpPr>
        <p:spPr>
          <a:xfrm>
            <a:off x="5217337" y="3290820"/>
            <a:ext cx="1752599" cy="215444"/>
          </a:xfrm>
          <a:prstGeom prst="rect">
            <a:avLst/>
          </a:prstGeom>
        </p:spPr>
        <p:txBody>
          <a:bodyPr lIns="0" tIns="0" rIns="0" bIns="0" anchor="t" anchorCtr="0"/>
          <a:lstStyle>
            <a:lvl1pPr algn="ctr">
              <a:buNone/>
              <a:defRPr sz="1200">
                <a:solidFill>
                  <a:schemeClr val="tx1"/>
                </a:solidFill>
                <a:latin typeface="+mn-lt"/>
              </a:defRPr>
            </a:lvl1pPr>
          </a:lstStyle>
          <a:p>
            <a:pPr lvl="0"/>
            <a:r>
              <a:rPr lang="en-US"/>
              <a:t>Title</a:t>
            </a:r>
          </a:p>
        </p:txBody>
      </p:sp>
      <p:sp>
        <p:nvSpPr>
          <p:cNvPr id="47" name="Picture Placeholder 3">
            <a:extLst>
              <a:ext uri="{FF2B5EF4-FFF2-40B4-BE49-F238E27FC236}">
                <a16:creationId xmlns:a16="http://schemas.microsoft.com/office/drawing/2014/main" id="{EFD0B231-1B10-6049-B8B1-ABC8DA05A08B}"/>
              </a:ext>
            </a:extLst>
          </p:cNvPr>
          <p:cNvSpPr>
            <a:spLocks noGrp="1"/>
          </p:cNvSpPr>
          <p:nvPr>
            <p:ph type="pic" sz="quarter" idx="16" hasCustomPrompt="1"/>
          </p:nvPr>
        </p:nvSpPr>
        <p:spPr>
          <a:xfrm>
            <a:off x="8313420" y="1618472"/>
            <a:ext cx="1280160" cy="1280160"/>
          </a:xfrm>
          <a:prstGeom prst="ellipse">
            <a:avLst/>
          </a:prstGeom>
        </p:spPr>
        <p:txBody>
          <a:bodyPr anchor="t" anchorCtr="0"/>
          <a:lstStyle>
            <a:lvl1pPr algn="ctr">
              <a:buNone/>
              <a:defRPr>
                <a:latin typeface="+mn-lt"/>
              </a:defRPr>
            </a:lvl1pPr>
          </a:lstStyle>
          <a:p>
            <a:r>
              <a:rPr lang="en-US"/>
              <a:t>Add Pic</a:t>
            </a:r>
          </a:p>
        </p:txBody>
      </p:sp>
      <p:sp>
        <p:nvSpPr>
          <p:cNvPr id="48" name="Text Placeholder 5">
            <a:extLst>
              <a:ext uri="{FF2B5EF4-FFF2-40B4-BE49-F238E27FC236}">
                <a16:creationId xmlns:a16="http://schemas.microsoft.com/office/drawing/2014/main" id="{FB9883B0-9AEC-0F46-8417-B6DA5DB97E04}"/>
              </a:ext>
            </a:extLst>
          </p:cNvPr>
          <p:cNvSpPr>
            <a:spLocks noGrp="1"/>
          </p:cNvSpPr>
          <p:nvPr>
            <p:ph type="body" sz="quarter" idx="17" hasCustomPrompt="1"/>
          </p:nvPr>
        </p:nvSpPr>
        <p:spPr>
          <a:xfrm>
            <a:off x="8077201" y="3057084"/>
            <a:ext cx="1752599" cy="215444"/>
          </a:xfrm>
          <a:prstGeom prst="rect">
            <a:avLst/>
          </a:prstGeom>
        </p:spPr>
        <p:txBody>
          <a:bodyPr lIns="0" tIns="0" rIns="0" bIns="0" anchor="b" anchorCtr="0"/>
          <a:lstStyle>
            <a:lvl1pPr algn="ctr">
              <a:buNone/>
              <a:defRPr sz="1600" b="1">
                <a:solidFill>
                  <a:schemeClr val="tx1"/>
                </a:solidFill>
                <a:latin typeface="+mn-lt"/>
              </a:defRPr>
            </a:lvl1pPr>
          </a:lstStyle>
          <a:p>
            <a:pPr lvl="0"/>
            <a:r>
              <a:rPr lang="en-US"/>
              <a:t>Name</a:t>
            </a:r>
          </a:p>
        </p:txBody>
      </p:sp>
      <p:sp>
        <p:nvSpPr>
          <p:cNvPr id="49" name="Text Placeholder 6">
            <a:extLst>
              <a:ext uri="{FF2B5EF4-FFF2-40B4-BE49-F238E27FC236}">
                <a16:creationId xmlns:a16="http://schemas.microsoft.com/office/drawing/2014/main" id="{0F99AB8E-33CB-B646-B415-AB238AE9AD77}"/>
              </a:ext>
            </a:extLst>
          </p:cNvPr>
          <p:cNvSpPr>
            <a:spLocks noGrp="1"/>
          </p:cNvSpPr>
          <p:nvPr>
            <p:ph type="body" sz="quarter" idx="18" hasCustomPrompt="1"/>
          </p:nvPr>
        </p:nvSpPr>
        <p:spPr>
          <a:xfrm>
            <a:off x="8077201" y="3290820"/>
            <a:ext cx="1752599" cy="215444"/>
          </a:xfrm>
          <a:prstGeom prst="rect">
            <a:avLst/>
          </a:prstGeom>
        </p:spPr>
        <p:txBody>
          <a:bodyPr lIns="0" tIns="0" rIns="0" bIns="0" anchor="t" anchorCtr="0"/>
          <a:lstStyle>
            <a:lvl1pPr algn="ctr">
              <a:buNone/>
              <a:defRPr sz="1200">
                <a:solidFill>
                  <a:schemeClr val="tx1"/>
                </a:solidFill>
                <a:latin typeface="+mn-lt"/>
              </a:defRPr>
            </a:lvl1pPr>
          </a:lstStyle>
          <a:p>
            <a:pPr lvl="0"/>
            <a:r>
              <a:rPr lang="en-US"/>
              <a:t>Title</a:t>
            </a:r>
          </a:p>
        </p:txBody>
      </p:sp>
      <p:sp>
        <p:nvSpPr>
          <p:cNvPr id="7" name="Date Placeholder 6">
            <a:extLst>
              <a:ext uri="{FF2B5EF4-FFF2-40B4-BE49-F238E27FC236}">
                <a16:creationId xmlns:a16="http://schemas.microsoft.com/office/drawing/2014/main" id="{16FE728F-CB36-9773-0C56-B9760D00DE2C}"/>
              </a:ext>
            </a:extLst>
          </p:cNvPr>
          <p:cNvSpPr>
            <a:spLocks noGrp="1"/>
          </p:cNvSpPr>
          <p:nvPr>
            <p:ph type="dt" sz="half" idx="34"/>
          </p:nvPr>
        </p:nvSpPr>
        <p:spPr/>
        <p:txBody>
          <a:bodyPr/>
          <a:lstStyle/>
          <a:p>
            <a:endParaRPr lang="en-US"/>
          </a:p>
        </p:txBody>
      </p:sp>
      <p:sp>
        <p:nvSpPr>
          <p:cNvPr id="8" name="Footer Placeholder 7">
            <a:extLst>
              <a:ext uri="{FF2B5EF4-FFF2-40B4-BE49-F238E27FC236}">
                <a16:creationId xmlns:a16="http://schemas.microsoft.com/office/drawing/2014/main" id="{DC699F60-F06A-404F-CA82-DC7BE14A5D13}"/>
              </a:ext>
            </a:extLst>
          </p:cNvPr>
          <p:cNvSpPr>
            <a:spLocks noGrp="1"/>
          </p:cNvSpPr>
          <p:nvPr>
            <p:ph type="ftr" sz="quarter" idx="35"/>
          </p:nvPr>
        </p:nvSpPr>
        <p:spPr/>
        <p:txBody>
          <a:bodyPr/>
          <a:lstStyle/>
          <a:p>
            <a:r>
              <a:rPr lang="en-US"/>
              <a:t> </a:t>
            </a:r>
          </a:p>
        </p:txBody>
      </p:sp>
      <p:sp>
        <p:nvSpPr>
          <p:cNvPr id="9" name="Slide Number Placeholder 8">
            <a:extLst>
              <a:ext uri="{FF2B5EF4-FFF2-40B4-BE49-F238E27FC236}">
                <a16:creationId xmlns:a16="http://schemas.microsoft.com/office/drawing/2014/main" id="{59B1CA0F-7B97-9130-528D-1BC356B2792E}"/>
              </a:ext>
            </a:extLst>
          </p:cNvPr>
          <p:cNvSpPr>
            <a:spLocks noGrp="1"/>
          </p:cNvSpPr>
          <p:nvPr>
            <p:ph type="sldNum" sz="quarter" idx="36"/>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Text Placeholder 10">
            <a:extLst>
              <a:ext uri="{FF2B5EF4-FFF2-40B4-BE49-F238E27FC236}">
                <a16:creationId xmlns:a16="http://schemas.microsoft.com/office/drawing/2014/main" id="{FBF00824-FEC3-258E-A5BF-93424D208017}"/>
              </a:ext>
            </a:extLst>
          </p:cNvPr>
          <p:cNvSpPr>
            <a:spLocks noGrp="1"/>
          </p:cNvSpPr>
          <p:nvPr>
            <p:ph type="body" sz="quarter" idx="37"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4" name="Title 1">
            <a:extLst>
              <a:ext uri="{FF2B5EF4-FFF2-40B4-BE49-F238E27FC236}">
                <a16:creationId xmlns:a16="http://schemas.microsoft.com/office/drawing/2014/main" id="{1EC78851-6BAD-D054-2723-BC6964B2D49E}"/>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2" name="Picture Placeholder 1">
            <a:extLst>
              <a:ext uri="{FF2B5EF4-FFF2-40B4-BE49-F238E27FC236}">
                <a16:creationId xmlns:a16="http://schemas.microsoft.com/office/drawing/2014/main" id="{9D3ABAC1-020C-6EE5-A8F1-F4DC523FB082}"/>
              </a:ext>
            </a:extLst>
          </p:cNvPr>
          <p:cNvSpPr>
            <a:spLocks noGrp="1"/>
          </p:cNvSpPr>
          <p:nvPr>
            <p:ph type="pic" sz="quarter" idx="38" hasCustomPrompt="1"/>
          </p:nvPr>
        </p:nvSpPr>
        <p:spPr>
          <a:xfrm>
            <a:off x="2598420" y="4122148"/>
            <a:ext cx="1280160" cy="1280160"/>
          </a:xfrm>
          <a:prstGeom prst="ellipse">
            <a:avLst/>
          </a:prstGeom>
        </p:spPr>
        <p:txBody>
          <a:bodyPr anchor="t" anchorCtr="0"/>
          <a:lstStyle>
            <a:lvl1pPr algn="ctr">
              <a:buNone/>
              <a:defRPr>
                <a:latin typeface="+mn-lt"/>
              </a:defRPr>
            </a:lvl1pPr>
          </a:lstStyle>
          <a:p>
            <a:r>
              <a:rPr lang="en-US"/>
              <a:t>Add Pic</a:t>
            </a:r>
          </a:p>
        </p:txBody>
      </p:sp>
      <p:sp>
        <p:nvSpPr>
          <p:cNvPr id="6" name="Text Placeholder 1">
            <a:extLst>
              <a:ext uri="{FF2B5EF4-FFF2-40B4-BE49-F238E27FC236}">
                <a16:creationId xmlns:a16="http://schemas.microsoft.com/office/drawing/2014/main" id="{0D46D6E5-05AF-1CA3-E440-38A652EDAB99}"/>
              </a:ext>
            </a:extLst>
          </p:cNvPr>
          <p:cNvSpPr>
            <a:spLocks noGrp="1"/>
          </p:cNvSpPr>
          <p:nvPr>
            <p:ph type="body" sz="quarter" idx="39" hasCustomPrompt="1"/>
          </p:nvPr>
        </p:nvSpPr>
        <p:spPr>
          <a:xfrm>
            <a:off x="2362200" y="5560760"/>
            <a:ext cx="1752600" cy="215444"/>
          </a:xfrm>
          <a:prstGeom prst="rect">
            <a:avLst/>
          </a:prstGeom>
        </p:spPr>
        <p:txBody>
          <a:bodyPr lIns="0" tIns="0" rIns="0" bIns="0" anchor="b" anchorCtr="0"/>
          <a:lstStyle>
            <a:lvl1pPr algn="ctr">
              <a:buNone/>
              <a:defRPr sz="1600" b="1">
                <a:solidFill>
                  <a:schemeClr val="tx1"/>
                </a:solidFill>
                <a:latin typeface="+mn-lt"/>
              </a:defRPr>
            </a:lvl1pPr>
          </a:lstStyle>
          <a:p>
            <a:pPr lvl="0"/>
            <a:r>
              <a:rPr lang="en-US"/>
              <a:t>Name</a:t>
            </a:r>
          </a:p>
        </p:txBody>
      </p:sp>
      <p:sp>
        <p:nvSpPr>
          <p:cNvPr id="10" name="Text Placeholder 2">
            <a:extLst>
              <a:ext uri="{FF2B5EF4-FFF2-40B4-BE49-F238E27FC236}">
                <a16:creationId xmlns:a16="http://schemas.microsoft.com/office/drawing/2014/main" id="{859A373A-46AF-7A3E-F660-669FFDB29C9C}"/>
              </a:ext>
            </a:extLst>
          </p:cNvPr>
          <p:cNvSpPr>
            <a:spLocks noGrp="1"/>
          </p:cNvSpPr>
          <p:nvPr>
            <p:ph type="body" sz="quarter" idx="40" hasCustomPrompt="1"/>
          </p:nvPr>
        </p:nvSpPr>
        <p:spPr>
          <a:xfrm>
            <a:off x="2362200" y="5794496"/>
            <a:ext cx="1752600" cy="215444"/>
          </a:xfrm>
          <a:prstGeom prst="rect">
            <a:avLst/>
          </a:prstGeom>
        </p:spPr>
        <p:txBody>
          <a:bodyPr lIns="0" tIns="0" rIns="0" bIns="0" anchor="t" anchorCtr="0"/>
          <a:lstStyle>
            <a:lvl1pPr algn="ctr">
              <a:buNone/>
              <a:defRPr sz="1200">
                <a:solidFill>
                  <a:schemeClr val="tx1"/>
                </a:solidFill>
                <a:latin typeface="+mn-lt"/>
              </a:defRPr>
            </a:lvl1pPr>
          </a:lstStyle>
          <a:p>
            <a:pPr lvl="0"/>
            <a:r>
              <a:rPr lang="en-US"/>
              <a:t>Title</a:t>
            </a:r>
          </a:p>
        </p:txBody>
      </p:sp>
      <p:sp>
        <p:nvSpPr>
          <p:cNvPr id="11" name="Picture Placeholder 2">
            <a:extLst>
              <a:ext uri="{FF2B5EF4-FFF2-40B4-BE49-F238E27FC236}">
                <a16:creationId xmlns:a16="http://schemas.microsoft.com/office/drawing/2014/main" id="{73D3446D-65B9-898D-7DC4-1E5D67DBAD08}"/>
              </a:ext>
            </a:extLst>
          </p:cNvPr>
          <p:cNvSpPr>
            <a:spLocks noGrp="1"/>
          </p:cNvSpPr>
          <p:nvPr>
            <p:ph type="pic" sz="quarter" idx="41" hasCustomPrompt="1"/>
          </p:nvPr>
        </p:nvSpPr>
        <p:spPr>
          <a:xfrm>
            <a:off x="5453556" y="4122148"/>
            <a:ext cx="1280160" cy="1280160"/>
          </a:xfrm>
          <a:prstGeom prst="ellipse">
            <a:avLst/>
          </a:prstGeom>
        </p:spPr>
        <p:txBody>
          <a:bodyPr anchor="t" anchorCtr="0"/>
          <a:lstStyle>
            <a:lvl1pPr algn="ctr">
              <a:buNone/>
              <a:defRPr>
                <a:latin typeface="+mn-lt"/>
              </a:defRPr>
            </a:lvl1pPr>
          </a:lstStyle>
          <a:p>
            <a:r>
              <a:rPr lang="en-US"/>
              <a:t>Add Pic</a:t>
            </a:r>
          </a:p>
        </p:txBody>
      </p:sp>
      <p:sp>
        <p:nvSpPr>
          <p:cNvPr id="12" name="Text Placeholder 3">
            <a:extLst>
              <a:ext uri="{FF2B5EF4-FFF2-40B4-BE49-F238E27FC236}">
                <a16:creationId xmlns:a16="http://schemas.microsoft.com/office/drawing/2014/main" id="{DB66E675-AFA4-B2FD-4D62-3B7E93A11529}"/>
              </a:ext>
            </a:extLst>
          </p:cNvPr>
          <p:cNvSpPr>
            <a:spLocks noGrp="1"/>
          </p:cNvSpPr>
          <p:nvPr>
            <p:ph type="body" sz="quarter" idx="42" hasCustomPrompt="1"/>
          </p:nvPr>
        </p:nvSpPr>
        <p:spPr>
          <a:xfrm>
            <a:off x="5217337" y="5560760"/>
            <a:ext cx="1752599" cy="215444"/>
          </a:xfrm>
          <a:prstGeom prst="rect">
            <a:avLst/>
          </a:prstGeom>
        </p:spPr>
        <p:txBody>
          <a:bodyPr lIns="0" tIns="0" rIns="0" bIns="0" anchor="b" anchorCtr="0"/>
          <a:lstStyle>
            <a:lvl1pPr algn="ctr">
              <a:buNone/>
              <a:defRPr sz="1600" b="1">
                <a:solidFill>
                  <a:schemeClr val="tx1"/>
                </a:solidFill>
                <a:latin typeface="+mn-lt"/>
              </a:defRPr>
            </a:lvl1pPr>
          </a:lstStyle>
          <a:p>
            <a:pPr lvl="0"/>
            <a:r>
              <a:rPr lang="en-US"/>
              <a:t>Name</a:t>
            </a:r>
          </a:p>
        </p:txBody>
      </p:sp>
      <p:sp>
        <p:nvSpPr>
          <p:cNvPr id="13" name="Text Placeholder 4">
            <a:extLst>
              <a:ext uri="{FF2B5EF4-FFF2-40B4-BE49-F238E27FC236}">
                <a16:creationId xmlns:a16="http://schemas.microsoft.com/office/drawing/2014/main" id="{1E691D8D-5A06-F9F5-B236-0108E981D821}"/>
              </a:ext>
            </a:extLst>
          </p:cNvPr>
          <p:cNvSpPr>
            <a:spLocks noGrp="1"/>
          </p:cNvSpPr>
          <p:nvPr>
            <p:ph type="body" sz="quarter" idx="43" hasCustomPrompt="1"/>
          </p:nvPr>
        </p:nvSpPr>
        <p:spPr>
          <a:xfrm>
            <a:off x="5217337" y="5794496"/>
            <a:ext cx="1752599" cy="215444"/>
          </a:xfrm>
          <a:prstGeom prst="rect">
            <a:avLst/>
          </a:prstGeom>
        </p:spPr>
        <p:txBody>
          <a:bodyPr lIns="0" tIns="0" rIns="0" bIns="0" anchor="t" anchorCtr="0"/>
          <a:lstStyle>
            <a:lvl1pPr algn="ctr">
              <a:buNone/>
              <a:defRPr sz="1200">
                <a:solidFill>
                  <a:schemeClr val="tx1"/>
                </a:solidFill>
                <a:latin typeface="+mn-lt"/>
              </a:defRPr>
            </a:lvl1pPr>
          </a:lstStyle>
          <a:p>
            <a:pPr lvl="0"/>
            <a:r>
              <a:rPr lang="en-US"/>
              <a:t>Title</a:t>
            </a:r>
          </a:p>
        </p:txBody>
      </p:sp>
      <p:sp>
        <p:nvSpPr>
          <p:cNvPr id="14" name="Picture Placeholder 3">
            <a:extLst>
              <a:ext uri="{FF2B5EF4-FFF2-40B4-BE49-F238E27FC236}">
                <a16:creationId xmlns:a16="http://schemas.microsoft.com/office/drawing/2014/main" id="{A2309456-CA67-4FDA-A9FC-E1AA63617A49}"/>
              </a:ext>
            </a:extLst>
          </p:cNvPr>
          <p:cNvSpPr>
            <a:spLocks noGrp="1"/>
          </p:cNvSpPr>
          <p:nvPr>
            <p:ph type="pic" sz="quarter" idx="44" hasCustomPrompt="1"/>
          </p:nvPr>
        </p:nvSpPr>
        <p:spPr>
          <a:xfrm>
            <a:off x="8313420" y="4122148"/>
            <a:ext cx="1280160" cy="1280160"/>
          </a:xfrm>
          <a:prstGeom prst="ellipse">
            <a:avLst/>
          </a:prstGeom>
        </p:spPr>
        <p:txBody>
          <a:bodyPr anchor="t" anchorCtr="0"/>
          <a:lstStyle>
            <a:lvl1pPr algn="ctr">
              <a:buNone/>
              <a:defRPr>
                <a:latin typeface="+mn-lt"/>
              </a:defRPr>
            </a:lvl1pPr>
          </a:lstStyle>
          <a:p>
            <a:r>
              <a:rPr lang="en-US"/>
              <a:t>Add Pic</a:t>
            </a:r>
          </a:p>
        </p:txBody>
      </p:sp>
      <p:sp>
        <p:nvSpPr>
          <p:cNvPr id="15" name="Text Placeholder 5">
            <a:extLst>
              <a:ext uri="{FF2B5EF4-FFF2-40B4-BE49-F238E27FC236}">
                <a16:creationId xmlns:a16="http://schemas.microsoft.com/office/drawing/2014/main" id="{2AF3DB1A-19FF-EA35-7ADE-27B4EE05A560}"/>
              </a:ext>
            </a:extLst>
          </p:cNvPr>
          <p:cNvSpPr>
            <a:spLocks noGrp="1"/>
          </p:cNvSpPr>
          <p:nvPr>
            <p:ph type="body" sz="quarter" idx="45" hasCustomPrompt="1"/>
          </p:nvPr>
        </p:nvSpPr>
        <p:spPr>
          <a:xfrm>
            <a:off x="8077201" y="5560760"/>
            <a:ext cx="1752599" cy="215444"/>
          </a:xfrm>
          <a:prstGeom prst="rect">
            <a:avLst/>
          </a:prstGeom>
        </p:spPr>
        <p:txBody>
          <a:bodyPr lIns="0" tIns="0" rIns="0" bIns="0" anchor="b" anchorCtr="0"/>
          <a:lstStyle>
            <a:lvl1pPr algn="ctr">
              <a:buNone/>
              <a:defRPr sz="1600" b="1">
                <a:solidFill>
                  <a:schemeClr val="tx1"/>
                </a:solidFill>
                <a:latin typeface="+mn-lt"/>
              </a:defRPr>
            </a:lvl1pPr>
          </a:lstStyle>
          <a:p>
            <a:pPr lvl="0"/>
            <a:r>
              <a:rPr lang="en-US"/>
              <a:t>Name</a:t>
            </a:r>
          </a:p>
        </p:txBody>
      </p:sp>
      <p:sp>
        <p:nvSpPr>
          <p:cNvPr id="16" name="Text Placeholder 6">
            <a:extLst>
              <a:ext uri="{FF2B5EF4-FFF2-40B4-BE49-F238E27FC236}">
                <a16:creationId xmlns:a16="http://schemas.microsoft.com/office/drawing/2014/main" id="{BAF9C138-F2A2-128C-2260-055F52763AD0}"/>
              </a:ext>
            </a:extLst>
          </p:cNvPr>
          <p:cNvSpPr>
            <a:spLocks noGrp="1"/>
          </p:cNvSpPr>
          <p:nvPr>
            <p:ph type="body" sz="quarter" idx="46" hasCustomPrompt="1"/>
          </p:nvPr>
        </p:nvSpPr>
        <p:spPr>
          <a:xfrm>
            <a:off x="8077201" y="5794496"/>
            <a:ext cx="1752599" cy="215444"/>
          </a:xfrm>
          <a:prstGeom prst="rect">
            <a:avLst/>
          </a:prstGeom>
        </p:spPr>
        <p:txBody>
          <a:bodyPr lIns="0" tIns="0" rIns="0" bIns="0" anchor="t" anchorCtr="0"/>
          <a:lstStyle>
            <a:lvl1pPr algn="ctr">
              <a:buNone/>
              <a:defRPr sz="1200">
                <a:solidFill>
                  <a:schemeClr val="tx1"/>
                </a:solidFill>
                <a:latin typeface="+mn-lt"/>
              </a:defRPr>
            </a:lvl1pPr>
          </a:lstStyle>
          <a:p>
            <a:pPr lvl="0"/>
            <a:r>
              <a:rPr lang="en-US"/>
              <a:t>Title</a:t>
            </a:r>
          </a:p>
        </p:txBody>
      </p:sp>
    </p:spTree>
    <p:extLst>
      <p:ext uri="{BB962C8B-B14F-4D97-AF65-F5344CB8AC3E}">
        <p14:creationId xmlns:p14="http://schemas.microsoft.com/office/powerpoint/2010/main" val="3836140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02127-Grid-Images-Eight(Light)">
    <p:spTree>
      <p:nvGrpSpPr>
        <p:cNvPr id="1" name="Shape 29"/>
        <p:cNvGrpSpPr/>
        <p:nvPr/>
      </p:nvGrpSpPr>
      <p:grpSpPr>
        <a:xfrm>
          <a:off x="0" y="0"/>
          <a:ext cx="0" cy="0"/>
          <a:chOff x="0" y="0"/>
          <a:chExt cx="0" cy="0"/>
        </a:xfrm>
      </p:grpSpPr>
      <p:sp>
        <p:nvSpPr>
          <p:cNvPr id="7" name="Date Placeholder 6">
            <a:extLst>
              <a:ext uri="{FF2B5EF4-FFF2-40B4-BE49-F238E27FC236}">
                <a16:creationId xmlns:a16="http://schemas.microsoft.com/office/drawing/2014/main" id="{27AF92C9-D673-6551-4BF6-A7F3E45055DA}"/>
              </a:ext>
            </a:extLst>
          </p:cNvPr>
          <p:cNvSpPr>
            <a:spLocks noGrp="1"/>
          </p:cNvSpPr>
          <p:nvPr>
            <p:ph type="dt" sz="half" idx="37"/>
          </p:nvPr>
        </p:nvSpPr>
        <p:spPr/>
        <p:txBody>
          <a:bodyPr/>
          <a:lstStyle/>
          <a:p>
            <a:endParaRPr lang="en-US"/>
          </a:p>
        </p:txBody>
      </p:sp>
      <p:sp>
        <p:nvSpPr>
          <p:cNvPr id="8" name="Footer Placeholder 7">
            <a:extLst>
              <a:ext uri="{FF2B5EF4-FFF2-40B4-BE49-F238E27FC236}">
                <a16:creationId xmlns:a16="http://schemas.microsoft.com/office/drawing/2014/main" id="{6CF3239C-2BE2-EF3D-F1AC-E4B33BA00FA9}"/>
              </a:ext>
            </a:extLst>
          </p:cNvPr>
          <p:cNvSpPr>
            <a:spLocks noGrp="1"/>
          </p:cNvSpPr>
          <p:nvPr>
            <p:ph type="ftr" sz="quarter" idx="38"/>
          </p:nvPr>
        </p:nvSpPr>
        <p:spPr/>
        <p:txBody>
          <a:bodyPr/>
          <a:lstStyle/>
          <a:p>
            <a:r>
              <a:rPr lang="en-US"/>
              <a:t> </a:t>
            </a:r>
          </a:p>
        </p:txBody>
      </p:sp>
      <p:sp>
        <p:nvSpPr>
          <p:cNvPr id="9" name="Slide Number Placeholder 8">
            <a:extLst>
              <a:ext uri="{FF2B5EF4-FFF2-40B4-BE49-F238E27FC236}">
                <a16:creationId xmlns:a16="http://schemas.microsoft.com/office/drawing/2014/main" id="{DD3FB082-4D29-66D3-DBCA-61CA45AEEDA9}"/>
              </a:ext>
            </a:extLst>
          </p:cNvPr>
          <p:cNvSpPr>
            <a:spLocks noGrp="1"/>
          </p:cNvSpPr>
          <p:nvPr>
            <p:ph type="sldNum" sz="quarter" idx="3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Text Placeholder 10">
            <a:extLst>
              <a:ext uri="{FF2B5EF4-FFF2-40B4-BE49-F238E27FC236}">
                <a16:creationId xmlns:a16="http://schemas.microsoft.com/office/drawing/2014/main" id="{C37071D8-8AB5-7E58-B9CB-2025B18ACCDF}"/>
              </a:ext>
            </a:extLst>
          </p:cNvPr>
          <p:cNvSpPr>
            <a:spLocks noGrp="1"/>
          </p:cNvSpPr>
          <p:nvPr>
            <p:ph type="body" sz="quarter" idx="40"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4" name="Title 1">
            <a:extLst>
              <a:ext uri="{FF2B5EF4-FFF2-40B4-BE49-F238E27FC236}">
                <a16:creationId xmlns:a16="http://schemas.microsoft.com/office/drawing/2014/main" id="{6F2B69F5-88C6-D298-FA1C-093F4A2C15A6}"/>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2" name="Picture Placeholder 1">
            <a:extLst>
              <a:ext uri="{FF2B5EF4-FFF2-40B4-BE49-F238E27FC236}">
                <a16:creationId xmlns:a16="http://schemas.microsoft.com/office/drawing/2014/main" id="{8744A49D-C2A0-F059-F79F-C045D748F599}"/>
              </a:ext>
            </a:extLst>
          </p:cNvPr>
          <p:cNvSpPr>
            <a:spLocks noGrp="1"/>
          </p:cNvSpPr>
          <p:nvPr>
            <p:ph type="pic" sz="quarter" idx="10" hasCustomPrompt="1"/>
          </p:nvPr>
        </p:nvSpPr>
        <p:spPr>
          <a:xfrm>
            <a:off x="1167805" y="1618472"/>
            <a:ext cx="1280160" cy="1280160"/>
          </a:xfrm>
          <a:prstGeom prst="ellipse">
            <a:avLst/>
          </a:prstGeom>
        </p:spPr>
        <p:txBody>
          <a:bodyPr anchor="t" anchorCtr="0"/>
          <a:lstStyle>
            <a:lvl1pPr algn="ctr">
              <a:buNone/>
              <a:defRPr>
                <a:latin typeface="+mn-lt"/>
              </a:defRPr>
            </a:lvl1pPr>
          </a:lstStyle>
          <a:p>
            <a:r>
              <a:rPr lang="en-US"/>
              <a:t>Add Pic</a:t>
            </a:r>
          </a:p>
        </p:txBody>
      </p:sp>
      <p:sp>
        <p:nvSpPr>
          <p:cNvPr id="6" name="Text Placeholder 1">
            <a:extLst>
              <a:ext uri="{FF2B5EF4-FFF2-40B4-BE49-F238E27FC236}">
                <a16:creationId xmlns:a16="http://schemas.microsoft.com/office/drawing/2014/main" id="{24F039E8-EC69-2B05-E4B1-0155CD4666DC}"/>
              </a:ext>
            </a:extLst>
          </p:cNvPr>
          <p:cNvSpPr>
            <a:spLocks noGrp="1"/>
          </p:cNvSpPr>
          <p:nvPr>
            <p:ph type="body" sz="quarter" idx="11" hasCustomPrompt="1"/>
          </p:nvPr>
        </p:nvSpPr>
        <p:spPr>
          <a:xfrm>
            <a:off x="453470" y="3057084"/>
            <a:ext cx="2708830"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10" name="Text Placeholder 2">
            <a:extLst>
              <a:ext uri="{FF2B5EF4-FFF2-40B4-BE49-F238E27FC236}">
                <a16:creationId xmlns:a16="http://schemas.microsoft.com/office/drawing/2014/main" id="{A2D9DA27-C95D-BC12-5BAB-53A16B4DD87F}"/>
              </a:ext>
            </a:extLst>
          </p:cNvPr>
          <p:cNvSpPr>
            <a:spLocks noGrp="1"/>
          </p:cNvSpPr>
          <p:nvPr>
            <p:ph type="body" sz="quarter" idx="12" hasCustomPrompt="1"/>
          </p:nvPr>
        </p:nvSpPr>
        <p:spPr>
          <a:xfrm>
            <a:off x="453470" y="3290820"/>
            <a:ext cx="2708830"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23" name="Picture Placeholder 1">
            <a:extLst>
              <a:ext uri="{FF2B5EF4-FFF2-40B4-BE49-F238E27FC236}">
                <a16:creationId xmlns:a16="http://schemas.microsoft.com/office/drawing/2014/main" id="{85AE8A7A-430E-2F75-305B-077F0F4FF6AF}"/>
              </a:ext>
            </a:extLst>
          </p:cNvPr>
          <p:cNvSpPr>
            <a:spLocks noGrp="1"/>
          </p:cNvSpPr>
          <p:nvPr>
            <p:ph type="pic" sz="quarter" idx="41" hasCustomPrompt="1"/>
          </p:nvPr>
        </p:nvSpPr>
        <p:spPr>
          <a:xfrm>
            <a:off x="4031267" y="1618472"/>
            <a:ext cx="1280160" cy="1280160"/>
          </a:xfrm>
          <a:prstGeom prst="ellipse">
            <a:avLst/>
          </a:prstGeom>
        </p:spPr>
        <p:txBody>
          <a:bodyPr anchor="t" anchorCtr="0"/>
          <a:lstStyle>
            <a:lvl1pPr algn="ctr">
              <a:buNone/>
              <a:defRPr>
                <a:latin typeface="+mn-lt"/>
              </a:defRPr>
            </a:lvl1pPr>
          </a:lstStyle>
          <a:p>
            <a:r>
              <a:rPr lang="en-US"/>
              <a:t>Add Pic</a:t>
            </a:r>
          </a:p>
        </p:txBody>
      </p:sp>
      <p:sp>
        <p:nvSpPr>
          <p:cNvPr id="24" name="Text Placeholder 1">
            <a:extLst>
              <a:ext uri="{FF2B5EF4-FFF2-40B4-BE49-F238E27FC236}">
                <a16:creationId xmlns:a16="http://schemas.microsoft.com/office/drawing/2014/main" id="{F8DF69AD-CD05-1CEF-68BC-A794EEDAD68A}"/>
              </a:ext>
            </a:extLst>
          </p:cNvPr>
          <p:cNvSpPr>
            <a:spLocks noGrp="1"/>
          </p:cNvSpPr>
          <p:nvPr>
            <p:ph type="body" sz="quarter" idx="42" hasCustomPrompt="1"/>
          </p:nvPr>
        </p:nvSpPr>
        <p:spPr>
          <a:xfrm>
            <a:off x="3316932" y="3057084"/>
            <a:ext cx="2708830"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25" name="Text Placeholder 2">
            <a:extLst>
              <a:ext uri="{FF2B5EF4-FFF2-40B4-BE49-F238E27FC236}">
                <a16:creationId xmlns:a16="http://schemas.microsoft.com/office/drawing/2014/main" id="{FCD910DC-A33F-B0ED-3A83-61AACCC15C62}"/>
              </a:ext>
            </a:extLst>
          </p:cNvPr>
          <p:cNvSpPr>
            <a:spLocks noGrp="1"/>
          </p:cNvSpPr>
          <p:nvPr>
            <p:ph type="body" sz="quarter" idx="43" hasCustomPrompt="1"/>
          </p:nvPr>
        </p:nvSpPr>
        <p:spPr>
          <a:xfrm>
            <a:off x="3316932" y="3290820"/>
            <a:ext cx="2708830"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26" name="Picture Placeholder 1">
            <a:extLst>
              <a:ext uri="{FF2B5EF4-FFF2-40B4-BE49-F238E27FC236}">
                <a16:creationId xmlns:a16="http://schemas.microsoft.com/office/drawing/2014/main" id="{D5EF0D48-A70C-C33E-6329-D9DC2E105904}"/>
              </a:ext>
            </a:extLst>
          </p:cNvPr>
          <p:cNvSpPr>
            <a:spLocks noGrp="1"/>
          </p:cNvSpPr>
          <p:nvPr>
            <p:ph type="pic" sz="quarter" idx="44" hasCustomPrompt="1"/>
          </p:nvPr>
        </p:nvSpPr>
        <p:spPr>
          <a:xfrm>
            <a:off x="6899769" y="1618472"/>
            <a:ext cx="1280160" cy="1280160"/>
          </a:xfrm>
          <a:prstGeom prst="ellipse">
            <a:avLst/>
          </a:prstGeom>
        </p:spPr>
        <p:txBody>
          <a:bodyPr anchor="t" anchorCtr="0"/>
          <a:lstStyle>
            <a:lvl1pPr algn="ctr">
              <a:buNone/>
              <a:defRPr>
                <a:latin typeface="+mn-lt"/>
              </a:defRPr>
            </a:lvl1pPr>
          </a:lstStyle>
          <a:p>
            <a:r>
              <a:rPr lang="en-US"/>
              <a:t>Add Pic</a:t>
            </a:r>
          </a:p>
        </p:txBody>
      </p:sp>
      <p:sp>
        <p:nvSpPr>
          <p:cNvPr id="27" name="Text Placeholder 1">
            <a:extLst>
              <a:ext uri="{FF2B5EF4-FFF2-40B4-BE49-F238E27FC236}">
                <a16:creationId xmlns:a16="http://schemas.microsoft.com/office/drawing/2014/main" id="{E59DAD1E-61DD-EABA-0618-866C41CA2B7A}"/>
              </a:ext>
            </a:extLst>
          </p:cNvPr>
          <p:cNvSpPr>
            <a:spLocks noGrp="1"/>
          </p:cNvSpPr>
          <p:nvPr>
            <p:ph type="body" sz="quarter" idx="45" hasCustomPrompt="1"/>
          </p:nvPr>
        </p:nvSpPr>
        <p:spPr>
          <a:xfrm>
            <a:off x="6185434" y="3057084"/>
            <a:ext cx="2708830"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28" name="Text Placeholder 2">
            <a:extLst>
              <a:ext uri="{FF2B5EF4-FFF2-40B4-BE49-F238E27FC236}">
                <a16:creationId xmlns:a16="http://schemas.microsoft.com/office/drawing/2014/main" id="{DDFC37E3-1836-7330-A4ED-3C9E9C3A1886}"/>
              </a:ext>
            </a:extLst>
          </p:cNvPr>
          <p:cNvSpPr>
            <a:spLocks noGrp="1"/>
          </p:cNvSpPr>
          <p:nvPr>
            <p:ph type="body" sz="quarter" idx="46" hasCustomPrompt="1"/>
          </p:nvPr>
        </p:nvSpPr>
        <p:spPr>
          <a:xfrm>
            <a:off x="6185434" y="3290820"/>
            <a:ext cx="2708830"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29" name="Picture Placeholder 1">
            <a:extLst>
              <a:ext uri="{FF2B5EF4-FFF2-40B4-BE49-F238E27FC236}">
                <a16:creationId xmlns:a16="http://schemas.microsoft.com/office/drawing/2014/main" id="{345B0062-254C-52A6-0894-244D322BA6F8}"/>
              </a:ext>
            </a:extLst>
          </p:cNvPr>
          <p:cNvSpPr>
            <a:spLocks noGrp="1"/>
          </p:cNvSpPr>
          <p:nvPr>
            <p:ph type="pic" sz="quarter" idx="47" hasCustomPrompt="1"/>
          </p:nvPr>
        </p:nvSpPr>
        <p:spPr>
          <a:xfrm>
            <a:off x="9753560" y="1618472"/>
            <a:ext cx="1280160" cy="1280160"/>
          </a:xfrm>
          <a:prstGeom prst="ellipse">
            <a:avLst/>
          </a:prstGeom>
        </p:spPr>
        <p:txBody>
          <a:bodyPr anchor="t" anchorCtr="0"/>
          <a:lstStyle>
            <a:lvl1pPr algn="ctr">
              <a:buNone/>
              <a:defRPr>
                <a:latin typeface="+mn-lt"/>
              </a:defRPr>
            </a:lvl1pPr>
          </a:lstStyle>
          <a:p>
            <a:r>
              <a:rPr lang="en-US"/>
              <a:t>Add Pic</a:t>
            </a:r>
          </a:p>
        </p:txBody>
      </p:sp>
      <p:sp>
        <p:nvSpPr>
          <p:cNvPr id="30" name="Text Placeholder 1">
            <a:extLst>
              <a:ext uri="{FF2B5EF4-FFF2-40B4-BE49-F238E27FC236}">
                <a16:creationId xmlns:a16="http://schemas.microsoft.com/office/drawing/2014/main" id="{C08AD43E-1540-836E-C0AB-77FEEA4A1DB4}"/>
              </a:ext>
            </a:extLst>
          </p:cNvPr>
          <p:cNvSpPr>
            <a:spLocks noGrp="1"/>
          </p:cNvSpPr>
          <p:nvPr>
            <p:ph type="body" sz="quarter" idx="48" hasCustomPrompt="1"/>
          </p:nvPr>
        </p:nvSpPr>
        <p:spPr>
          <a:xfrm>
            <a:off x="9039225" y="3057084"/>
            <a:ext cx="2708830"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31" name="Text Placeholder 2">
            <a:extLst>
              <a:ext uri="{FF2B5EF4-FFF2-40B4-BE49-F238E27FC236}">
                <a16:creationId xmlns:a16="http://schemas.microsoft.com/office/drawing/2014/main" id="{30D22A5F-60A6-78B6-5D9B-9197FB5136B4}"/>
              </a:ext>
            </a:extLst>
          </p:cNvPr>
          <p:cNvSpPr>
            <a:spLocks noGrp="1"/>
          </p:cNvSpPr>
          <p:nvPr>
            <p:ph type="body" sz="quarter" idx="49" hasCustomPrompt="1"/>
          </p:nvPr>
        </p:nvSpPr>
        <p:spPr>
          <a:xfrm>
            <a:off x="9039225" y="3290820"/>
            <a:ext cx="2708830"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32" name="Picture Placeholder 1">
            <a:extLst>
              <a:ext uri="{FF2B5EF4-FFF2-40B4-BE49-F238E27FC236}">
                <a16:creationId xmlns:a16="http://schemas.microsoft.com/office/drawing/2014/main" id="{E8069ABA-B7B4-D268-A0DD-FADB583CE3C3}"/>
              </a:ext>
            </a:extLst>
          </p:cNvPr>
          <p:cNvSpPr>
            <a:spLocks noGrp="1"/>
          </p:cNvSpPr>
          <p:nvPr>
            <p:ph type="pic" sz="quarter" idx="50" hasCustomPrompt="1"/>
          </p:nvPr>
        </p:nvSpPr>
        <p:spPr>
          <a:xfrm>
            <a:off x="1167805" y="4121278"/>
            <a:ext cx="1280160" cy="1280160"/>
          </a:xfrm>
          <a:prstGeom prst="ellipse">
            <a:avLst/>
          </a:prstGeom>
        </p:spPr>
        <p:txBody>
          <a:bodyPr anchor="t" anchorCtr="0"/>
          <a:lstStyle>
            <a:lvl1pPr algn="ctr">
              <a:buNone/>
              <a:defRPr>
                <a:latin typeface="+mn-lt"/>
              </a:defRPr>
            </a:lvl1pPr>
          </a:lstStyle>
          <a:p>
            <a:r>
              <a:rPr lang="en-US"/>
              <a:t>Add Pic</a:t>
            </a:r>
          </a:p>
        </p:txBody>
      </p:sp>
      <p:sp>
        <p:nvSpPr>
          <p:cNvPr id="33" name="Text Placeholder 1">
            <a:extLst>
              <a:ext uri="{FF2B5EF4-FFF2-40B4-BE49-F238E27FC236}">
                <a16:creationId xmlns:a16="http://schemas.microsoft.com/office/drawing/2014/main" id="{D3924D56-CDA6-4228-8DE0-280F581A53D5}"/>
              </a:ext>
            </a:extLst>
          </p:cNvPr>
          <p:cNvSpPr>
            <a:spLocks noGrp="1"/>
          </p:cNvSpPr>
          <p:nvPr>
            <p:ph type="body" sz="quarter" idx="51" hasCustomPrompt="1"/>
          </p:nvPr>
        </p:nvSpPr>
        <p:spPr>
          <a:xfrm>
            <a:off x="453470" y="5559890"/>
            <a:ext cx="2708830"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34" name="Text Placeholder 2">
            <a:extLst>
              <a:ext uri="{FF2B5EF4-FFF2-40B4-BE49-F238E27FC236}">
                <a16:creationId xmlns:a16="http://schemas.microsoft.com/office/drawing/2014/main" id="{B2A7B04E-B718-D3F6-26FE-4D9F588FEE91}"/>
              </a:ext>
            </a:extLst>
          </p:cNvPr>
          <p:cNvSpPr>
            <a:spLocks noGrp="1"/>
          </p:cNvSpPr>
          <p:nvPr>
            <p:ph type="body" sz="quarter" idx="52" hasCustomPrompt="1"/>
          </p:nvPr>
        </p:nvSpPr>
        <p:spPr>
          <a:xfrm>
            <a:off x="453470" y="5793626"/>
            <a:ext cx="2708830"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35" name="Picture Placeholder 1">
            <a:extLst>
              <a:ext uri="{FF2B5EF4-FFF2-40B4-BE49-F238E27FC236}">
                <a16:creationId xmlns:a16="http://schemas.microsoft.com/office/drawing/2014/main" id="{AE4D0FC8-21DF-A946-AB7A-D3FCA955C81B}"/>
              </a:ext>
            </a:extLst>
          </p:cNvPr>
          <p:cNvSpPr>
            <a:spLocks noGrp="1"/>
          </p:cNvSpPr>
          <p:nvPr>
            <p:ph type="pic" sz="quarter" idx="53" hasCustomPrompt="1"/>
          </p:nvPr>
        </p:nvSpPr>
        <p:spPr>
          <a:xfrm>
            <a:off x="4031267" y="4121278"/>
            <a:ext cx="1280160" cy="1280160"/>
          </a:xfrm>
          <a:prstGeom prst="ellipse">
            <a:avLst/>
          </a:prstGeom>
        </p:spPr>
        <p:txBody>
          <a:bodyPr anchor="t" anchorCtr="0"/>
          <a:lstStyle>
            <a:lvl1pPr algn="ctr">
              <a:buNone/>
              <a:defRPr>
                <a:latin typeface="+mn-lt"/>
              </a:defRPr>
            </a:lvl1pPr>
          </a:lstStyle>
          <a:p>
            <a:r>
              <a:rPr lang="en-US"/>
              <a:t>Add Pic</a:t>
            </a:r>
          </a:p>
        </p:txBody>
      </p:sp>
      <p:sp>
        <p:nvSpPr>
          <p:cNvPr id="36" name="Text Placeholder 1">
            <a:extLst>
              <a:ext uri="{FF2B5EF4-FFF2-40B4-BE49-F238E27FC236}">
                <a16:creationId xmlns:a16="http://schemas.microsoft.com/office/drawing/2014/main" id="{1B5B15F6-8683-9127-4DAB-DB1380DC0D00}"/>
              </a:ext>
            </a:extLst>
          </p:cNvPr>
          <p:cNvSpPr>
            <a:spLocks noGrp="1"/>
          </p:cNvSpPr>
          <p:nvPr>
            <p:ph type="body" sz="quarter" idx="54" hasCustomPrompt="1"/>
          </p:nvPr>
        </p:nvSpPr>
        <p:spPr>
          <a:xfrm>
            <a:off x="3316932" y="5559890"/>
            <a:ext cx="2708830"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37" name="Text Placeholder 2">
            <a:extLst>
              <a:ext uri="{FF2B5EF4-FFF2-40B4-BE49-F238E27FC236}">
                <a16:creationId xmlns:a16="http://schemas.microsoft.com/office/drawing/2014/main" id="{C69E8262-67DB-B6C9-E415-016123E80E6D}"/>
              </a:ext>
            </a:extLst>
          </p:cNvPr>
          <p:cNvSpPr>
            <a:spLocks noGrp="1"/>
          </p:cNvSpPr>
          <p:nvPr>
            <p:ph type="body" sz="quarter" idx="55" hasCustomPrompt="1"/>
          </p:nvPr>
        </p:nvSpPr>
        <p:spPr>
          <a:xfrm>
            <a:off x="3316932" y="5793626"/>
            <a:ext cx="2708830"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38" name="Picture Placeholder 1">
            <a:extLst>
              <a:ext uri="{FF2B5EF4-FFF2-40B4-BE49-F238E27FC236}">
                <a16:creationId xmlns:a16="http://schemas.microsoft.com/office/drawing/2014/main" id="{5E2E30C0-8B89-ED30-5C8D-4ECB13E3E339}"/>
              </a:ext>
            </a:extLst>
          </p:cNvPr>
          <p:cNvSpPr>
            <a:spLocks noGrp="1"/>
          </p:cNvSpPr>
          <p:nvPr>
            <p:ph type="pic" sz="quarter" idx="56" hasCustomPrompt="1"/>
          </p:nvPr>
        </p:nvSpPr>
        <p:spPr>
          <a:xfrm>
            <a:off x="6899769" y="4121278"/>
            <a:ext cx="1280160" cy="1280160"/>
          </a:xfrm>
          <a:prstGeom prst="ellipse">
            <a:avLst/>
          </a:prstGeom>
        </p:spPr>
        <p:txBody>
          <a:bodyPr anchor="t" anchorCtr="0"/>
          <a:lstStyle>
            <a:lvl1pPr algn="ctr">
              <a:buNone/>
              <a:defRPr>
                <a:latin typeface="+mn-lt"/>
              </a:defRPr>
            </a:lvl1pPr>
          </a:lstStyle>
          <a:p>
            <a:r>
              <a:rPr lang="en-US"/>
              <a:t>Add Pic</a:t>
            </a:r>
          </a:p>
        </p:txBody>
      </p:sp>
      <p:sp>
        <p:nvSpPr>
          <p:cNvPr id="44" name="Text Placeholder 1">
            <a:extLst>
              <a:ext uri="{FF2B5EF4-FFF2-40B4-BE49-F238E27FC236}">
                <a16:creationId xmlns:a16="http://schemas.microsoft.com/office/drawing/2014/main" id="{09F1D1CD-0AE8-FD04-5B45-E3A86B971E5D}"/>
              </a:ext>
            </a:extLst>
          </p:cNvPr>
          <p:cNvSpPr>
            <a:spLocks noGrp="1"/>
          </p:cNvSpPr>
          <p:nvPr>
            <p:ph type="body" sz="quarter" idx="57" hasCustomPrompt="1"/>
          </p:nvPr>
        </p:nvSpPr>
        <p:spPr>
          <a:xfrm>
            <a:off x="6185434" y="5559890"/>
            <a:ext cx="2708830"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45" name="Text Placeholder 2">
            <a:extLst>
              <a:ext uri="{FF2B5EF4-FFF2-40B4-BE49-F238E27FC236}">
                <a16:creationId xmlns:a16="http://schemas.microsoft.com/office/drawing/2014/main" id="{57A80F42-0C8D-6756-A4E7-DF2B344C7A3A}"/>
              </a:ext>
            </a:extLst>
          </p:cNvPr>
          <p:cNvSpPr>
            <a:spLocks noGrp="1"/>
          </p:cNvSpPr>
          <p:nvPr>
            <p:ph type="body" sz="quarter" idx="58" hasCustomPrompt="1"/>
          </p:nvPr>
        </p:nvSpPr>
        <p:spPr>
          <a:xfrm>
            <a:off x="6185434" y="5793626"/>
            <a:ext cx="2708830"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46" name="Picture Placeholder 1">
            <a:extLst>
              <a:ext uri="{FF2B5EF4-FFF2-40B4-BE49-F238E27FC236}">
                <a16:creationId xmlns:a16="http://schemas.microsoft.com/office/drawing/2014/main" id="{F5659CB9-9110-FE66-A303-CAC98CF43F23}"/>
              </a:ext>
            </a:extLst>
          </p:cNvPr>
          <p:cNvSpPr>
            <a:spLocks noGrp="1"/>
          </p:cNvSpPr>
          <p:nvPr>
            <p:ph type="pic" sz="quarter" idx="59" hasCustomPrompt="1"/>
          </p:nvPr>
        </p:nvSpPr>
        <p:spPr>
          <a:xfrm>
            <a:off x="9753560" y="4121278"/>
            <a:ext cx="1280160" cy="1280160"/>
          </a:xfrm>
          <a:prstGeom prst="ellipse">
            <a:avLst/>
          </a:prstGeom>
        </p:spPr>
        <p:txBody>
          <a:bodyPr anchor="t" anchorCtr="0"/>
          <a:lstStyle>
            <a:lvl1pPr algn="ctr">
              <a:buNone/>
              <a:defRPr>
                <a:latin typeface="+mn-lt"/>
              </a:defRPr>
            </a:lvl1pPr>
          </a:lstStyle>
          <a:p>
            <a:r>
              <a:rPr lang="en-US"/>
              <a:t>Add Pic</a:t>
            </a:r>
          </a:p>
        </p:txBody>
      </p:sp>
      <p:sp>
        <p:nvSpPr>
          <p:cNvPr id="50" name="Text Placeholder 1">
            <a:extLst>
              <a:ext uri="{FF2B5EF4-FFF2-40B4-BE49-F238E27FC236}">
                <a16:creationId xmlns:a16="http://schemas.microsoft.com/office/drawing/2014/main" id="{AA70ED1F-683C-3F1C-6A84-FBB75B2A50A1}"/>
              </a:ext>
            </a:extLst>
          </p:cNvPr>
          <p:cNvSpPr>
            <a:spLocks noGrp="1"/>
          </p:cNvSpPr>
          <p:nvPr>
            <p:ph type="body" sz="quarter" idx="60" hasCustomPrompt="1"/>
          </p:nvPr>
        </p:nvSpPr>
        <p:spPr>
          <a:xfrm>
            <a:off x="9039225" y="5559890"/>
            <a:ext cx="2708830"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51" name="Text Placeholder 2">
            <a:extLst>
              <a:ext uri="{FF2B5EF4-FFF2-40B4-BE49-F238E27FC236}">
                <a16:creationId xmlns:a16="http://schemas.microsoft.com/office/drawing/2014/main" id="{88A52571-F6E0-E2F1-1414-51273B76D135}"/>
              </a:ext>
            </a:extLst>
          </p:cNvPr>
          <p:cNvSpPr>
            <a:spLocks noGrp="1"/>
          </p:cNvSpPr>
          <p:nvPr>
            <p:ph type="body" sz="quarter" idx="61" hasCustomPrompt="1"/>
          </p:nvPr>
        </p:nvSpPr>
        <p:spPr>
          <a:xfrm>
            <a:off x="9039225" y="5793626"/>
            <a:ext cx="2708830"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Tree>
    <p:extLst>
      <p:ext uri="{BB962C8B-B14F-4D97-AF65-F5344CB8AC3E}">
        <p14:creationId xmlns:p14="http://schemas.microsoft.com/office/powerpoint/2010/main" val="297053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02129-Grid-Images-Ten(Light)">
    <p:spTree>
      <p:nvGrpSpPr>
        <p:cNvPr id="1" name="Shape 29"/>
        <p:cNvGrpSpPr/>
        <p:nvPr/>
      </p:nvGrpSpPr>
      <p:grpSpPr>
        <a:xfrm>
          <a:off x="0" y="0"/>
          <a:ext cx="0" cy="0"/>
          <a:chOff x="0" y="0"/>
          <a:chExt cx="0" cy="0"/>
        </a:xfrm>
      </p:grpSpPr>
      <p:sp>
        <p:nvSpPr>
          <p:cNvPr id="7" name="Date Placeholder 6">
            <a:extLst>
              <a:ext uri="{FF2B5EF4-FFF2-40B4-BE49-F238E27FC236}">
                <a16:creationId xmlns:a16="http://schemas.microsoft.com/office/drawing/2014/main" id="{E1AB7399-7E7D-D6E2-9121-93324EA023E7}"/>
              </a:ext>
            </a:extLst>
          </p:cNvPr>
          <p:cNvSpPr>
            <a:spLocks noGrp="1"/>
          </p:cNvSpPr>
          <p:nvPr>
            <p:ph type="dt" sz="half" idx="40"/>
          </p:nvPr>
        </p:nvSpPr>
        <p:spPr/>
        <p:txBody>
          <a:bodyPr/>
          <a:lstStyle/>
          <a:p>
            <a:endParaRPr lang="en-US"/>
          </a:p>
        </p:txBody>
      </p:sp>
      <p:sp>
        <p:nvSpPr>
          <p:cNvPr id="8" name="Footer Placeholder 7">
            <a:extLst>
              <a:ext uri="{FF2B5EF4-FFF2-40B4-BE49-F238E27FC236}">
                <a16:creationId xmlns:a16="http://schemas.microsoft.com/office/drawing/2014/main" id="{BC8E2456-B925-68EE-6079-2DD89BF1FD1E}"/>
              </a:ext>
            </a:extLst>
          </p:cNvPr>
          <p:cNvSpPr>
            <a:spLocks noGrp="1"/>
          </p:cNvSpPr>
          <p:nvPr>
            <p:ph type="ftr" sz="quarter" idx="41"/>
          </p:nvPr>
        </p:nvSpPr>
        <p:spPr/>
        <p:txBody>
          <a:bodyPr/>
          <a:lstStyle/>
          <a:p>
            <a:r>
              <a:rPr lang="en-US"/>
              <a:t> </a:t>
            </a:r>
          </a:p>
        </p:txBody>
      </p:sp>
      <p:sp>
        <p:nvSpPr>
          <p:cNvPr id="9" name="Slide Number Placeholder 8">
            <a:extLst>
              <a:ext uri="{FF2B5EF4-FFF2-40B4-BE49-F238E27FC236}">
                <a16:creationId xmlns:a16="http://schemas.microsoft.com/office/drawing/2014/main" id="{4D625747-9C3A-3AC7-BED0-596B6D4333EB}"/>
              </a:ext>
            </a:extLst>
          </p:cNvPr>
          <p:cNvSpPr>
            <a:spLocks noGrp="1"/>
          </p:cNvSpPr>
          <p:nvPr>
            <p:ph type="sldNum" sz="quarter" idx="42"/>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Text Placeholder 10">
            <a:extLst>
              <a:ext uri="{FF2B5EF4-FFF2-40B4-BE49-F238E27FC236}">
                <a16:creationId xmlns:a16="http://schemas.microsoft.com/office/drawing/2014/main" id="{AFD903CA-37F1-E464-BB25-4A7AFBA852BC}"/>
              </a:ext>
            </a:extLst>
          </p:cNvPr>
          <p:cNvSpPr>
            <a:spLocks noGrp="1"/>
          </p:cNvSpPr>
          <p:nvPr>
            <p:ph type="body" sz="quarter" idx="43"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4" name="Title 1">
            <a:extLst>
              <a:ext uri="{FF2B5EF4-FFF2-40B4-BE49-F238E27FC236}">
                <a16:creationId xmlns:a16="http://schemas.microsoft.com/office/drawing/2014/main" id="{55F26899-CEA4-4C4F-B58C-4737CABB9BA8}"/>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1" name="Picture Placeholder 1">
            <a:extLst>
              <a:ext uri="{FF2B5EF4-FFF2-40B4-BE49-F238E27FC236}">
                <a16:creationId xmlns:a16="http://schemas.microsoft.com/office/drawing/2014/main" id="{473082BB-66A3-7AE9-C764-785F9CF25CAE}"/>
              </a:ext>
            </a:extLst>
          </p:cNvPr>
          <p:cNvSpPr>
            <a:spLocks noGrp="1"/>
          </p:cNvSpPr>
          <p:nvPr>
            <p:ph type="pic" sz="quarter" idx="10" hasCustomPrompt="1"/>
          </p:nvPr>
        </p:nvSpPr>
        <p:spPr>
          <a:xfrm>
            <a:off x="1732937"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12" name="Text Placeholder 1">
            <a:extLst>
              <a:ext uri="{FF2B5EF4-FFF2-40B4-BE49-F238E27FC236}">
                <a16:creationId xmlns:a16="http://schemas.microsoft.com/office/drawing/2014/main" id="{7007DF52-5303-D4C9-41DF-C60F644D037E}"/>
              </a:ext>
            </a:extLst>
          </p:cNvPr>
          <p:cNvSpPr>
            <a:spLocks noGrp="1"/>
          </p:cNvSpPr>
          <p:nvPr>
            <p:ph type="body" sz="quarter" idx="11" hasCustomPrompt="1"/>
          </p:nvPr>
        </p:nvSpPr>
        <p:spPr>
          <a:xfrm>
            <a:off x="1409700"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13" name="Text Placeholder 2">
            <a:extLst>
              <a:ext uri="{FF2B5EF4-FFF2-40B4-BE49-F238E27FC236}">
                <a16:creationId xmlns:a16="http://schemas.microsoft.com/office/drawing/2014/main" id="{7C8092C7-3DBD-5BFD-9896-05D5D13FB2D9}"/>
              </a:ext>
            </a:extLst>
          </p:cNvPr>
          <p:cNvSpPr>
            <a:spLocks noGrp="1"/>
          </p:cNvSpPr>
          <p:nvPr>
            <p:ph type="body" sz="quarter" idx="12" hasCustomPrompt="1"/>
          </p:nvPr>
        </p:nvSpPr>
        <p:spPr>
          <a:xfrm>
            <a:off x="1409700"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37" name="Picture Placeholder 1">
            <a:extLst>
              <a:ext uri="{FF2B5EF4-FFF2-40B4-BE49-F238E27FC236}">
                <a16:creationId xmlns:a16="http://schemas.microsoft.com/office/drawing/2014/main" id="{5C0B87F6-1710-6890-E3F1-66CD5225820F}"/>
              </a:ext>
            </a:extLst>
          </p:cNvPr>
          <p:cNvSpPr>
            <a:spLocks noGrp="1"/>
          </p:cNvSpPr>
          <p:nvPr>
            <p:ph type="pic" sz="quarter" idx="44" hasCustomPrompt="1"/>
          </p:nvPr>
        </p:nvSpPr>
        <p:spPr>
          <a:xfrm>
            <a:off x="3633074"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38" name="Text Placeholder 1">
            <a:extLst>
              <a:ext uri="{FF2B5EF4-FFF2-40B4-BE49-F238E27FC236}">
                <a16:creationId xmlns:a16="http://schemas.microsoft.com/office/drawing/2014/main" id="{E4E43577-A46B-8302-EB93-51DDCB312380}"/>
              </a:ext>
            </a:extLst>
          </p:cNvPr>
          <p:cNvSpPr>
            <a:spLocks noGrp="1"/>
          </p:cNvSpPr>
          <p:nvPr>
            <p:ph type="body" sz="quarter" idx="45" hasCustomPrompt="1"/>
          </p:nvPr>
        </p:nvSpPr>
        <p:spPr>
          <a:xfrm>
            <a:off x="3309837"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44" name="Text Placeholder 2">
            <a:extLst>
              <a:ext uri="{FF2B5EF4-FFF2-40B4-BE49-F238E27FC236}">
                <a16:creationId xmlns:a16="http://schemas.microsoft.com/office/drawing/2014/main" id="{1483A38F-1BF1-E134-366A-98D1C50826A9}"/>
              </a:ext>
            </a:extLst>
          </p:cNvPr>
          <p:cNvSpPr>
            <a:spLocks noGrp="1"/>
          </p:cNvSpPr>
          <p:nvPr>
            <p:ph type="body" sz="quarter" idx="46" hasCustomPrompt="1"/>
          </p:nvPr>
        </p:nvSpPr>
        <p:spPr>
          <a:xfrm>
            <a:off x="3309837"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45" name="Picture Placeholder 1">
            <a:extLst>
              <a:ext uri="{FF2B5EF4-FFF2-40B4-BE49-F238E27FC236}">
                <a16:creationId xmlns:a16="http://schemas.microsoft.com/office/drawing/2014/main" id="{B9ADB029-3D24-37F5-1D43-F866DDCD63BC}"/>
              </a:ext>
            </a:extLst>
          </p:cNvPr>
          <p:cNvSpPr>
            <a:spLocks noGrp="1"/>
          </p:cNvSpPr>
          <p:nvPr>
            <p:ph type="pic" sz="quarter" idx="47" hasCustomPrompt="1"/>
          </p:nvPr>
        </p:nvSpPr>
        <p:spPr>
          <a:xfrm>
            <a:off x="5546899"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46" name="Text Placeholder 1">
            <a:extLst>
              <a:ext uri="{FF2B5EF4-FFF2-40B4-BE49-F238E27FC236}">
                <a16:creationId xmlns:a16="http://schemas.microsoft.com/office/drawing/2014/main" id="{EADEE8E4-E7A6-D5B0-3BED-5FD57DD7EDC1}"/>
              </a:ext>
            </a:extLst>
          </p:cNvPr>
          <p:cNvSpPr>
            <a:spLocks noGrp="1"/>
          </p:cNvSpPr>
          <p:nvPr>
            <p:ph type="body" sz="quarter" idx="48" hasCustomPrompt="1"/>
          </p:nvPr>
        </p:nvSpPr>
        <p:spPr>
          <a:xfrm>
            <a:off x="5223662"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50" name="Text Placeholder 2">
            <a:extLst>
              <a:ext uri="{FF2B5EF4-FFF2-40B4-BE49-F238E27FC236}">
                <a16:creationId xmlns:a16="http://schemas.microsoft.com/office/drawing/2014/main" id="{F3B09B6B-0874-EDC7-5032-364E3E334F5D}"/>
              </a:ext>
            </a:extLst>
          </p:cNvPr>
          <p:cNvSpPr>
            <a:spLocks noGrp="1"/>
          </p:cNvSpPr>
          <p:nvPr>
            <p:ph type="body" sz="quarter" idx="49" hasCustomPrompt="1"/>
          </p:nvPr>
        </p:nvSpPr>
        <p:spPr>
          <a:xfrm>
            <a:off x="5223662"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51" name="Picture Placeholder 1">
            <a:extLst>
              <a:ext uri="{FF2B5EF4-FFF2-40B4-BE49-F238E27FC236}">
                <a16:creationId xmlns:a16="http://schemas.microsoft.com/office/drawing/2014/main" id="{7CA70BD1-2F13-776E-0729-24BEF611F7F8}"/>
              </a:ext>
            </a:extLst>
          </p:cNvPr>
          <p:cNvSpPr>
            <a:spLocks noGrp="1"/>
          </p:cNvSpPr>
          <p:nvPr>
            <p:ph type="pic" sz="quarter" idx="50" hasCustomPrompt="1"/>
          </p:nvPr>
        </p:nvSpPr>
        <p:spPr>
          <a:xfrm>
            <a:off x="7447936"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52" name="Text Placeholder 1">
            <a:extLst>
              <a:ext uri="{FF2B5EF4-FFF2-40B4-BE49-F238E27FC236}">
                <a16:creationId xmlns:a16="http://schemas.microsoft.com/office/drawing/2014/main" id="{585B927C-2AC4-5810-D282-65A233E65D5B}"/>
              </a:ext>
            </a:extLst>
          </p:cNvPr>
          <p:cNvSpPr>
            <a:spLocks noGrp="1"/>
          </p:cNvSpPr>
          <p:nvPr>
            <p:ph type="body" sz="quarter" idx="51" hasCustomPrompt="1"/>
          </p:nvPr>
        </p:nvSpPr>
        <p:spPr>
          <a:xfrm>
            <a:off x="7124699"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74" name="Text Placeholder 2">
            <a:extLst>
              <a:ext uri="{FF2B5EF4-FFF2-40B4-BE49-F238E27FC236}">
                <a16:creationId xmlns:a16="http://schemas.microsoft.com/office/drawing/2014/main" id="{2794D97A-7891-4571-3EED-CB6BC9CFF811}"/>
              </a:ext>
            </a:extLst>
          </p:cNvPr>
          <p:cNvSpPr>
            <a:spLocks noGrp="1"/>
          </p:cNvSpPr>
          <p:nvPr>
            <p:ph type="body" sz="quarter" idx="52" hasCustomPrompt="1"/>
          </p:nvPr>
        </p:nvSpPr>
        <p:spPr>
          <a:xfrm>
            <a:off x="7124699"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75" name="Picture Placeholder 1">
            <a:extLst>
              <a:ext uri="{FF2B5EF4-FFF2-40B4-BE49-F238E27FC236}">
                <a16:creationId xmlns:a16="http://schemas.microsoft.com/office/drawing/2014/main" id="{AE9D63EB-7601-3B54-F398-01E4181B6775}"/>
              </a:ext>
            </a:extLst>
          </p:cNvPr>
          <p:cNvSpPr>
            <a:spLocks noGrp="1"/>
          </p:cNvSpPr>
          <p:nvPr>
            <p:ph type="pic" sz="quarter" idx="53" hasCustomPrompt="1"/>
          </p:nvPr>
        </p:nvSpPr>
        <p:spPr>
          <a:xfrm>
            <a:off x="9348973"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76" name="Text Placeholder 1">
            <a:extLst>
              <a:ext uri="{FF2B5EF4-FFF2-40B4-BE49-F238E27FC236}">
                <a16:creationId xmlns:a16="http://schemas.microsoft.com/office/drawing/2014/main" id="{27A11FA5-9B51-989F-EEB9-4FE0E8CC750E}"/>
              </a:ext>
            </a:extLst>
          </p:cNvPr>
          <p:cNvSpPr>
            <a:spLocks noGrp="1"/>
          </p:cNvSpPr>
          <p:nvPr>
            <p:ph type="body" sz="quarter" idx="54" hasCustomPrompt="1"/>
          </p:nvPr>
        </p:nvSpPr>
        <p:spPr>
          <a:xfrm>
            <a:off x="9025736"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77" name="Text Placeholder 2">
            <a:extLst>
              <a:ext uri="{FF2B5EF4-FFF2-40B4-BE49-F238E27FC236}">
                <a16:creationId xmlns:a16="http://schemas.microsoft.com/office/drawing/2014/main" id="{E8F17CAC-9E01-4AD8-A3DB-981D4C6B8CB8}"/>
              </a:ext>
            </a:extLst>
          </p:cNvPr>
          <p:cNvSpPr>
            <a:spLocks noGrp="1"/>
          </p:cNvSpPr>
          <p:nvPr>
            <p:ph type="body" sz="quarter" idx="55" hasCustomPrompt="1"/>
          </p:nvPr>
        </p:nvSpPr>
        <p:spPr>
          <a:xfrm>
            <a:off x="9025736"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78" name="Picture Placeholder 1">
            <a:extLst>
              <a:ext uri="{FF2B5EF4-FFF2-40B4-BE49-F238E27FC236}">
                <a16:creationId xmlns:a16="http://schemas.microsoft.com/office/drawing/2014/main" id="{E1F3EFDA-EB99-6281-44C5-551BED067D42}"/>
              </a:ext>
            </a:extLst>
          </p:cNvPr>
          <p:cNvSpPr>
            <a:spLocks noGrp="1"/>
          </p:cNvSpPr>
          <p:nvPr>
            <p:ph type="pic" sz="quarter" idx="56" hasCustomPrompt="1"/>
          </p:nvPr>
        </p:nvSpPr>
        <p:spPr>
          <a:xfrm>
            <a:off x="1732937"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79" name="Text Placeholder 1">
            <a:extLst>
              <a:ext uri="{FF2B5EF4-FFF2-40B4-BE49-F238E27FC236}">
                <a16:creationId xmlns:a16="http://schemas.microsoft.com/office/drawing/2014/main" id="{6A6DED74-877C-2E4E-0547-095E2ACAF3BB}"/>
              </a:ext>
            </a:extLst>
          </p:cNvPr>
          <p:cNvSpPr>
            <a:spLocks noGrp="1"/>
          </p:cNvSpPr>
          <p:nvPr>
            <p:ph type="body" sz="quarter" idx="57" hasCustomPrompt="1"/>
          </p:nvPr>
        </p:nvSpPr>
        <p:spPr>
          <a:xfrm>
            <a:off x="1409700"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80" name="Text Placeholder 2">
            <a:extLst>
              <a:ext uri="{FF2B5EF4-FFF2-40B4-BE49-F238E27FC236}">
                <a16:creationId xmlns:a16="http://schemas.microsoft.com/office/drawing/2014/main" id="{606DC871-9328-0448-02F1-C7ED85F6EAE5}"/>
              </a:ext>
            </a:extLst>
          </p:cNvPr>
          <p:cNvSpPr>
            <a:spLocks noGrp="1"/>
          </p:cNvSpPr>
          <p:nvPr>
            <p:ph type="body" sz="quarter" idx="58" hasCustomPrompt="1"/>
          </p:nvPr>
        </p:nvSpPr>
        <p:spPr>
          <a:xfrm>
            <a:off x="1409700"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81" name="Picture Placeholder 1">
            <a:extLst>
              <a:ext uri="{FF2B5EF4-FFF2-40B4-BE49-F238E27FC236}">
                <a16:creationId xmlns:a16="http://schemas.microsoft.com/office/drawing/2014/main" id="{C8537DC8-1D5A-6748-6302-138AEDC94FB7}"/>
              </a:ext>
            </a:extLst>
          </p:cNvPr>
          <p:cNvSpPr>
            <a:spLocks noGrp="1"/>
          </p:cNvSpPr>
          <p:nvPr>
            <p:ph type="pic" sz="quarter" idx="59" hasCustomPrompt="1"/>
          </p:nvPr>
        </p:nvSpPr>
        <p:spPr>
          <a:xfrm>
            <a:off x="3633074"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82" name="Text Placeholder 1">
            <a:extLst>
              <a:ext uri="{FF2B5EF4-FFF2-40B4-BE49-F238E27FC236}">
                <a16:creationId xmlns:a16="http://schemas.microsoft.com/office/drawing/2014/main" id="{03568890-2218-0C6D-3B5E-1EA16F8ED87C}"/>
              </a:ext>
            </a:extLst>
          </p:cNvPr>
          <p:cNvSpPr>
            <a:spLocks noGrp="1"/>
          </p:cNvSpPr>
          <p:nvPr>
            <p:ph type="body" sz="quarter" idx="60" hasCustomPrompt="1"/>
          </p:nvPr>
        </p:nvSpPr>
        <p:spPr>
          <a:xfrm>
            <a:off x="3309837"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83" name="Text Placeholder 2">
            <a:extLst>
              <a:ext uri="{FF2B5EF4-FFF2-40B4-BE49-F238E27FC236}">
                <a16:creationId xmlns:a16="http://schemas.microsoft.com/office/drawing/2014/main" id="{6BCD1AC9-D39B-7B30-CD09-BC2669AE3654}"/>
              </a:ext>
            </a:extLst>
          </p:cNvPr>
          <p:cNvSpPr>
            <a:spLocks noGrp="1"/>
          </p:cNvSpPr>
          <p:nvPr>
            <p:ph type="body" sz="quarter" idx="61" hasCustomPrompt="1"/>
          </p:nvPr>
        </p:nvSpPr>
        <p:spPr>
          <a:xfrm>
            <a:off x="3309837"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84" name="Picture Placeholder 1">
            <a:extLst>
              <a:ext uri="{FF2B5EF4-FFF2-40B4-BE49-F238E27FC236}">
                <a16:creationId xmlns:a16="http://schemas.microsoft.com/office/drawing/2014/main" id="{687D3214-C01D-3F36-76CB-6474E630BDCB}"/>
              </a:ext>
            </a:extLst>
          </p:cNvPr>
          <p:cNvSpPr>
            <a:spLocks noGrp="1"/>
          </p:cNvSpPr>
          <p:nvPr>
            <p:ph type="pic" sz="quarter" idx="62" hasCustomPrompt="1"/>
          </p:nvPr>
        </p:nvSpPr>
        <p:spPr>
          <a:xfrm>
            <a:off x="5546899"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85" name="Text Placeholder 1">
            <a:extLst>
              <a:ext uri="{FF2B5EF4-FFF2-40B4-BE49-F238E27FC236}">
                <a16:creationId xmlns:a16="http://schemas.microsoft.com/office/drawing/2014/main" id="{E33ED35F-7411-0DAD-FF07-0B076E0AFA70}"/>
              </a:ext>
            </a:extLst>
          </p:cNvPr>
          <p:cNvSpPr>
            <a:spLocks noGrp="1"/>
          </p:cNvSpPr>
          <p:nvPr>
            <p:ph type="body" sz="quarter" idx="63" hasCustomPrompt="1"/>
          </p:nvPr>
        </p:nvSpPr>
        <p:spPr>
          <a:xfrm>
            <a:off x="5223662"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86" name="Text Placeholder 2">
            <a:extLst>
              <a:ext uri="{FF2B5EF4-FFF2-40B4-BE49-F238E27FC236}">
                <a16:creationId xmlns:a16="http://schemas.microsoft.com/office/drawing/2014/main" id="{A4E19441-EE3A-D0D7-0578-2F4B2BF6E4CE}"/>
              </a:ext>
            </a:extLst>
          </p:cNvPr>
          <p:cNvSpPr>
            <a:spLocks noGrp="1"/>
          </p:cNvSpPr>
          <p:nvPr>
            <p:ph type="body" sz="quarter" idx="64" hasCustomPrompt="1"/>
          </p:nvPr>
        </p:nvSpPr>
        <p:spPr>
          <a:xfrm>
            <a:off x="5223662"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87" name="Picture Placeholder 1">
            <a:extLst>
              <a:ext uri="{FF2B5EF4-FFF2-40B4-BE49-F238E27FC236}">
                <a16:creationId xmlns:a16="http://schemas.microsoft.com/office/drawing/2014/main" id="{E8B2BE79-A6C0-414F-34EF-88BD05C598DC}"/>
              </a:ext>
            </a:extLst>
          </p:cNvPr>
          <p:cNvSpPr>
            <a:spLocks noGrp="1"/>
          </p:cNvSpPr>
          <p:nvPr>
            <p:ph type="pic" sz="quarter" idx="65" hasCustomPrompt="1"/>
          </p:nvPr>
        </p:nvSpPr>
        <p:spPr>
          <a:xfrm>
            <a:off x="7447936"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88" name="Text Placeholder 1">
            <a:extLst>
              <a:ext uri="{FF2B5EF4-FFF2-40B4-BE49-F238E27FC236}">
                <a16:creationId xmlns:a16="http://schemas.microsoft.com/office/drawing/2014/main" id="{0E1FF5B9-CB8B-E5FE-334E-F263DD2CCD62}"/>
              </a:ext>
            </a:extLst>
          </p:cNvPr>
          <p:cNvSpPr>
            <a:spLocks noGrp="1"/>
          </p:cNvSpPr>
          <p:nvPr>
            <p:ph type="body" sz="quarter" idx="66" hasCustomPrompt="1"/>
          </p:nvPr>
        </p:nvSpPr>
        <p:spPr>
          <a:xfrm>
            <a:off x="7124699"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89" name="Text Placeholder 2">
            <a:extLst>
              <a:ext uri="{FF2B5EF4-FFF2-40B4-BE49-F238E27FC236}">
                <a16:creationId xmlns:a16="http://schemas.microsoft.com/office/drawing/2014/main" id="{E7E0397A-98F8-CE7C-0E0E-EC2086220E1D}"/>
              </a:ext>
            </a:extLst>
          </p:cNvPr>
          <p:cNvSpPr>
            <a:spLocks noGrp="1"/>
          </p:cNvSpPr>
          <p:nvPr>
            <p:ph type="body" sz="quarter" idx="67" hasCustomPrompt="1"/>
          </p:nvPr>
        </p:nvSpPr>
        <p:spPr>
          <a:xfrm>
            <a:off x="7124699"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90" name="Picture Placeholder 1">
            <a:extLst>
              <a:ext uri="{FF2B5EF4-FFF2-40B4-BE49-F238E27FC236}">
                <a16:creationId xmlns:a16="http://schemas.microsoft.com/office/drawing/2014/main" id="{865354B4-FC1C-7BAD-EC10-AE3E038CBC2A}"/>
              </a:ext>
            </a:extLst>
          </p:cNvPr>
          <p:cNvSpPr>
            <a:spLocks noGrp="1"/>
          </p:cNvSpPr>
          <p:nvPr>
            <p:ph type="pic" sz="quarter" idx="68" hasCustomPrompt="1"/>
          </p:nvPr>
        </p:nvSpPr>
        <p:spPr>
          <a:xfrm>
            <a:off x="9348973"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91" name="Text Placeholder 1">
            <a:extLst>
              <a:ext uri="{FF2B5EF4-FFF2-40B4-BE49-F238E27FC236}">
                <a16:creationId xmlns:a16="http://schemas.microsoft.com/office/drawing/2014/main" id="{F80F8DE0-4D53-0FA2-B5D4-3FE0DE72C4D7}"/>
              </a:ext>
            </a:extLst>
          </p:cNvPr>
          <p:cNvSpPr>
            <a:spLocks noGrp="1"/>
          </p:cNvSpPr>
          <p:nvPr>
            <p:ph type="body" sz="quarter" idx="69" hasCustomPrompt="1"/>
          </p:nvPr>
        </p:nvSpPr>
        <p:spPr>
          <a:xfrm>
            <a:off x="9025736"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92" name="Text Placeholder 2">
            <a:extLst>
              <a:ext uri="{FF2B5EF4-FFF2-40B4-BE49-F238E27FC236}">
                <a16:creationId xmlns:a16="http://schemas.microsoft.com/office/drawing/2014/main" id="{57041A7C-D796-F528-E426-B5865217E989}"/>
              </a:ext>
            </a:extLst>
          </p:cNvPr>
          <p:cNvSpPr>
            <a:spLocks noGrp="1"/>
          </p:cNvSpPr>
          <p:nvPr>
            <p:ph type="body" sz="quarter" idx="70" hasCustomPrompt="1"/>
          </p:nvPr>
        </p:nvSpPr>
        <p:spPr>
          <a:xfrm>
            <a:off x="9025736"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Tree>
    <p:extLst>
      <p:ext uri="{BB962C8B-B14F-4D97-AF65-F5344CB8AC3E}">
        <p14:creationId xmlns:p14="http://schemas.microsoft.com/office/powerpoint/2010/main" val="347166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1_02129-Grid-Images-Twelve(Light)">
    <p:spTree>
      <p:nvGrpSpPr>
        <p:cNvPr id="1" name="Shape 29"/>
        <p:cNvGrpSpPr/>
        <p:nvPr/>
      </p:nvGrpSpPr>
      <p:grpSpPr>
        <a:xfrm>
          <a:off x="0" y="0"/>
          <a:ext cx="0" cy="0"/>
          <a:chOff x="0" y="0"/>
          <a:chExt cx="0" cy="0"/>
        </a:xfrm>
      </p:grpSpPr>
      <p:sp>
        <p:nvSpPr>
          <p:cNvPr id="7" name="Date Placeholder 6">
            <a:extLst>
              <a:ext uri="{FF2B5EF4-FFF2-40B4-BE49-F238E27FC236}">
                <a16:creationId xmlns:a16="http://schemas.microsoft.com/office/drawing/2014/main" id="{E1AB7399-7E7D-D6E2-9121-93324EA023E7}"/>
              </a:ext>
            </a:extLst>
          </p:cNvPr>
          <p:cNvSpPr>
            <a:spLocks noGrp="1"/>
          </p:cNvSpPr>
          <p:nvPr>
            <p:ph type="dt" sz="half" idx="40"/>
          </p:nvPr>
        </p:nvSpPr>
        <p:spPr/>
        <p:txBody>
          <a:bodyPr/>
          <a:lstStyle/>
          <a:p>
            <a:endParaRPr lang="en-US"/>
          </a:p>
        </p:txBody>
      </p:sp>
      <p:sp>
        <p:nvSpPr>
          <p:cNvPr id="8" name="Footer Placeholder 7">
            <a:extLst>
              <a:ext uri="{FF2B5EF4-FFF2-40B4-BE49-F238E27FC236}">
                <a16:creationId xmlns:a16="http://schemas.microsoft.com/office/drawing/2014/main" id="{BC8E2456-B925-68EE-6079-2DD89BF1FD1E}"/>
              </a:ext>
            </a:extLst>
          </p:cNvPr>
          <p:cNvSpPr>
            <a:spLocks noGrp="1"/>
          </p:cNvSpPr>
          <p:nvPr>
            <p:ph type="ftr" sz="quarter" idx="41"/>
          </p:nvPr>
        </p:nvSpPr>
        <p:spPr/>
        <p:txBody>
          <a:bodyPr/>
          <a:lstStyle/>
          <a:p>
            <a:r>
              <a:rPr lang="en-US"/>
              <a:t> </a:t>
            </a:r>
          </a:p>
        </p:txBody>
      </p:sp>
      <p:sp>
        <p:nvSpPr>
          <p:cNvPr id="9" name="Slide Number Placeholder 8">
            <a:extLst>
              <a:ext uri="{FF2B5EF4-FFF2-40B4-BE49-F238E27FC236}">
                <a16:creationId xmlns:a16="http://schemas.microsoft.com/office/drawing/2014/main" id="{4D625747-9C3A-3AC7-BED0-596B6D4333EB}"/>
              </a:ext>
            </a:extLst>
          </p:cNvPr>
          <p:cNvSpPr>
            <a:spLocks noGrp="1"/>
          </p:cNvSpPr>
          <p:nvPr>
            <p:ph type="sldNum" sz="quarter" idx="42"/>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Text Placeholder 10">
            <a:extLst>
              <a:ext uri="{FF2B5EF4-FFF2-40B4-BE49-F238E27FC236}">
                <a16:creationId xmlns:a16="http://schemas.microsoft.com/office/drawing/2014/main" id="{AFD903CA-37F1-E464-BB25-4A7AFBA852BC}"/>
              </a:ext>
            </a:extLst>
          </p:cNvPr>
          <p:cNvSpPr>
            <a:spLocks noGrp="1"/>
          </p:cNvSpPr>
          <p:nvPr>
            <p:ph type="body" sz="quarter" idx="43"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4" name="Title 1">
            <a:extLst>
              <a:ext uri="{FF2B5EF4-FFF2-40B4-BE49-F238E27FC236}">
                <a16:creationId xmlns:a16="http://schemas.microsoft.com/office/drawing/2014/main" id="{55F26899-CEA4-4C4F-B58C-4737CABB9BA8}"/>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1" name="Picture Placeholder 1">
            <a:extLst>
              <a:ext uri="{FF2B5EF4-FFF2-40B4-BE49-F238E27FC236}">
                <a16:creationId xmlns:a16="http://schemas.microsoft.com/office/drawing/2014/main" id="{473082BB-66A3-7AE9-C764-785F9CF25CAE}"/>
              </a:ext>
            </a:extLst>
          </p:cNvPr>
          <p:cNvSpPr>
            <a:spLocks noGrp="1"/>
          </p:cNvSpPr>
          <p:nvPr>
            <p:ph type="pic" sz="quarter" idx="10" hasCustomPrompt="1"/>
          </p:nvPr>
        </p:nvSpPr>
        <p:spPr>
          <a:xfrm>
            <a:off x="793247"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12" name="Text Placeholder 1">
            <a:extLst>
              <a:ext uri="{FF2B5EF4-FFF2-40B4-BE49-F238E27FC236}">
                <a16:creationId xmlns:a16="http://schemas.microsoft.com/office/drawing/2014/main" id="{7007DF52-5303-D4C9-41DF-C60F644D037E}"/>
              </a:ext>
            </a:extLst>
          </p:cNvPr>
          <p:cNvSpPr>
            <a:spLocks noGrp="1"/>
          </p:cNvSpPr>
          <p:nvPr>
            <p:ph type="body" sz="quarter" idx="11" hasCustomPrompt="1"/>
          </p:nvPr>
        </p:nvSpPr>
        <p:spPr>
          <a:xfrm>
            <a:off x="470010"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13" name="Text Placeholder 2">
            <a:extLst>
              <a:ext uri="{FF2B5EF4-FFF2-40B4-BE49-F238E27FC236}">
                <a16:creationId xmlns:a16="http://schemas.microsoft.com/office/drawing/2014/main" id="{7C8092C7-3DBD-5BFD-9896-05D5D13FB2D9}"/>
              </a:ext>
            </a:extLst>
          </p:cNvPr>
          <p:cNvSpPr>
            <a:spLocks noGrp="1"/>
          </p:cNvSpPr>
          <p:nvPr>
            <p:ph type="body" sz="quarter" idx="12" hasCustomPrompt="1"/>
          </p:nvPr>
        </p:nvSpPr>
        <p:spPr>
          <a:xfrm>
            <a:off x="470010"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37" name="Picture Placeholder 1">
            <a:extLst>
              <a:ext uri="{FF2B5EF4-FFF2-40B4-BE49-F238E27FC236}">
                <a16:creationId xmlns:a16="http://schemas.microsoft.com/office/drawing/2014/main" id="{5C0B87F6-1710-6890-E3F1-66CD5225820F}"/>
              </a:ext>
            </a:extLst>
          </p:cNvPr>
          <p:cNvSpPr>
            <a:spLocks noGrp="1"/>
          </p:cNvSpPr>
          <p:nvPr>
            <p:ph type="pic" sz="quarter" idx="44" hasCustomPrompt="1"/>
          </p:nvPr>
        </p:nvSpPr>
        <p:spPr>
          <a:xfrm>
            <a:off x="2693384"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38" name="Text Placeholder 1">
            <a:extLst>
              <a:ext uri="{FF2B5EF4-FFF2-40B4-BE49-F238E27FC236}">
                <a16:creationId xmlns:a16="http://schemas.microsoft.com/office/drawing/2014/main" id="{E4E43577-A46B-8302-EB93-51DDCB312380}"/>
              </a:ext>
            </a:extLst>
          </p:cNvPr>
          <p:cNvSpPr>
            <a:spLocks noGrp="1"/>
          </p:cNvSpPr>
          <p:nvPr>
            <p:ph type="body" sz="quarter" idx="45" hasCustomPrompt="1"/>
          </p:nvPr>
        </p:nvSpPr>
        <p:spPr>
          <a:xfrm>
            <a:off x="2370147"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44" name="Text Placeholder 2">
            <a:extLst>
              <a:ext uri="{FF2B5EF4-FFF2-40B4-BE49-F238E27FC236}">
                <a16:creationId xmlns:a16="http://schemas.microsoft.com/office/drawing/2014/main" id="{1483A38F-1BF1-E134-366A-98D1C50826A9}"/>
              </a:ext>
            </a:extLst>
          </p:cNvPr>
          <p:cNvSpPr>
            <a:spLocks noGrp="1"/>
          </p:cNvSpPr>
          <p:nvPr>
            <p:ph type="body" sz="quarter" idx="46" hasCustomPrompt="1"/>
          </p:nvPr>
        </p:nvSpPr>
        <p:spPr>
          <a:xfrm>
            <a:off x="2370147"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45" name="Picture Placeholder 1">
            <a:extLst>
              <a:ext uri="{FF2B5EF4-FFF2-40B4-BE49-F238E27FC236}">
                <a16:creationId xmlns:a16="http://schemas.microsoft.com/office/drawing/2014/main" id="{B9ADB029-3D24-37F5-1D43-F866DDCD63BC}"/>
              </a:ext>
            </a:extLst>
          </p:cNvPr>
          <p:cNvSpPr>
            <a:spLocks noGrp="1"/>
          </p:cNvSpPr>
          <p:nvPr>
            <p:ph type="pic" sz="quarter" idx="47" hasCustomPrompt="1"/>
          </p:nvPr>
        </p:nvSpPr>
        <p:spPr>
          <a:xfrm>
            <a:off x="4607209"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46" name="Text Placeholder 1">
            <a:extLst>
              <a:ext uri="{FF2B5EF4-FFF2-40B4-BE49-F238E27FC236}">
                <a16:creationId xmlns:a16="http://schemas.microsoft.com/office/drawing/2014/main" id="{EADEE8E4-E7A6-D5B0-3BED-5FD57DD7EDC1}"/>
              </a:ext>
            </a:extLst>
          </p:cNvPr>
          <p:cNvSpPr>
            <a:spLocks noGrp="1"/>
          </p:cNvSpPr>
          <p:nvPr>
            <p:ph type="body" sz="quarter" idx="48" hasCustomPrompt="1"/>
          </p:nvPr>
        </p:nvSpPr>
        <p:spPr>
          <a:xfrm>
            <a:off x="4283972"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50" name="Text Placeholder 2">
            <a:extLst>
              <a:ext uri="{FF2B5EF4-FFF2-40B4-BE49-F238E27FC236}">
                <a16:creationId xmlns:a16="http://schemas.microsoft.com/office/drawing/2014/main" id="{F3B09B6B-0874-EDC7-5032-364E3E334F5D}"/>
              </a:ext>
            </a:extLst>
          </p:cNvPr>
          <p:cNvSpPr>
            <a:spLocks noGrp="1"/>
          </p:cNvSpPr>
          <p:nvPr>
            <p:ph type="body" sz="quarter" idx="49" hasCustomPrompt="1"/>
          </p:nvPr>
        </p:nvSpPr>
        <p:spPr>
          <a:xfrm>
            <a:off x="4283972"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51" name="Picture Placeholder 1">
            <a:extLst>
              <a:ext uri="{FF2B5EF4-FFF2-40B4-BE49-F238E27FC236}">
                <a16:creationId xmlns:a16="http://schemas.microsoft.com/office/drawing/2014/main" id="{7CA70BD1-2F13-776E-0729-24BEF611F7F8}"/>
              </a:ext>
            </a:extLst>
          </p:cNvPr>
          <p:cNvSpPr>
            <a:spLocks noGrp="1"/>
          </p:cNvSpPr>
          <p:nvPr>
            <p:ph type="pic" sz="quarter" idx="50" hasCustomPrompt="1"/>
          </p:nvPr>
        </p:nvSpPr>
        <p:spPr>
          <a:xfrm>
            <a:off x="6508246"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52" name="Text Placeholder 1">
            <a:extLst>
              <a:ext uri="{FF2B5EF4-FFF2-40B4-BE49-F238E27FC236}">
                <a16:creationId xmlns:a16="http://schemas.microsoft.com/office/drawing/2014/main" id="{585B927C-2AC4-5810-D282-65A233E65D5B}"/>
              </a:ext>
            </a:extLst>
          </p:cNvPr>
          <p:cNvSpPr>
            <a:spLocks noGrp="1"/>
          </p:cNvSpPr>
          <p:nvPr>
            <p:ph type="body" sz="quarter" idx="51" hasCustomPrompt="1"/>
          </p:nvPr>
        </p:nvSpPr>
        <p:spPr>
          <a:xfrm>
            <a:off x="6185009"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74" name="Text Placeholder 2">
            <a:extLst>
              <a:ext uri="{FF2B5EF4-FFF2-40B4-BE49-F238E27FC236}">
                <a16:creationId xmlns:a16="http://schemas.microsoft.com/office/drawing/2014/main" id="{2794D97A-7891-4571-3EED-CB6BC9CFF811}"/>
              </a:ext>
            </a:extLst>
          </p:cNvPr>
          <p:cNvSpPr>
            <a:spLocks noGrp="1"/>
          </p:cNvSpPr>
          <p:nvPr>
            <p:ph type="body" sz="quarter" idx="52" hasCustomPrompt="1"/>
          </p:nvPr>
        </p:nvSpPr>
        <p:spPr>
          <a:xfrm>
            <a:off x="6185009"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75" name="Picture Placeholder 1">
            <a:extLst>
              <a:ext uri="{FF2B5EF4-FFF2-40B4-BE49-F238E27FC236}">
                <a16:creationId xmlns:a16="http://schemas.microsoft.com/office/drawing/2014/main" id="{AE9D63EB-7601-3B54-F398-01E4181B6775}"/>
              </a:ext>
            </a:extLst>
          </p:cNvPr>
          <p:cNvSpPr>
            <a:spLocks noGrp="1"/>
          </p:cNvSpPr>
          <p:nvPr>
            <p:ph type="pic" sz="quarter" idx="53" hasCustomPrompt="1"/>
          </p:nvPr>
        </p:nvSpPr>
        <p:spPr>
          <a:xfrm>
            <a:off x="8409283"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76" name="Text Placeholder 1">
            <a:extLst>
              <a:ext uri="{FF2B5EF4-FFF2-40B4-BE49-F238E27FC236}">
                <a16:creationId xmlns:a16="http://schemas.microsoft.com/office/drawing/2014/main" id="{27A11FA5-9B51-989F-EEB9-4FE0E8CC750E}"/>
              </a:ext>
            </a:extLst>
          </p:cNvPr>
          <p:cNvSpPr>
            <a:spLocks noGrp="1"/>
          </p:cNvSpPr>
          <p:nvPr>
            <p:ph type="body" sz="quarter" idx="54" hasCustomPrompt="1"/>
          </p:nvPr>
        </p:nvSpPr>
        <p:spPr>
          <a:xfrm>
            <a:off x="8086046"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77" name="Text Placeholder 2">
            <a:extLst>
              <a:ext uri="{FF2B5EF4-FFF2-40B4-BE49-F238E27FC236}">
                <a16:creationId xmlns:a16="http://schemas.microsoft.com/office/drawing/2014/main" id="{E8F17CAC-9E01-4AD8-A3DB-981D4C6B8CB8}"/>
              </a:ext>
            </a:extLst>
          </p:cNvPr>
          <p:cNvSpPr>
            <a:spLocks noGrp="1"/>
          </p:cNvSpPr>
          <p:nvPr>
            <p:ph type="body" sz="quarter" idx="55" hasCustomPrompt="1"/>
          </p:nvPr>
        </p:nvSpPr>
        <p:spPr>
          <a:xfrm>
            <a:off x="8086046"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78" name="Picture Placeholder 1">
            <a:extLst>
              <a:ext uri="{FF2B5EF4-FFF2-40B4-BE49-F238E27FC236}">
                <a16:creationId xmlns:a16="http://schemas.microsoft.com/office/drawing/2014/main" id="{E1F3EFDA-EB99-6281-44C5-551BED067D42}"/>
              </a:ext>
            </a:extLst>
          </p:cNvPr>
          <p:cNvSpPr>
            <a:spLocks noGrp="1"/>
          </p:cNvSpPr>
          <p:nvPr>
            <p:ph type="pic" sz="quarter" idx="56" hasCustomPrompt="1"/>
          </p:nvPr>
        </p:nvSpPr>
        <p:spPr>
          <a:xfrm>
            <a:off x="793247"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79" name="Text Placeholder 1">
            <a:extLst>
              <a:ext uri="{FF2B5EF4-FFF2-40B4-BE49-F238E27FC236}">
                <a16:creationId xmlns:a16="http://schemas.microsoft.com/office/drawing/2014/main" id="{6A6DED74-877C-2E4E-0547-095E2ACAF3BB}"/>
              </a:ext>
            </a:extLst>
          </p:cNvPr>
          <p:cNvSpPr>
            <a:spLocks noGrp="1"/>
          </p:cNvSpPr>
          <p:nvPr>
            <p:ph type="body" sz="quarter" idx="57" hasCustomPrompt="1"/>
          </p:nvPr>
        </p:nvSpPr>
        <p:spPr>
          <a:xfrm>
            <a:off x="470010"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80" name="Text Placeholder 2">
            <a:extLst>
              <a:ext uri="{FF2B5EF4-FFF2-40B4-BE49-F238E27FC236}">
                <a16:creationId xmlns:a16="http://schemas.microsoft.com/office/drawing/2014/main" id="{606DC871-9328-0448-02F1-C7ED85F6EAE5}"/>
              </a:ext>
            </a:extLst>
          </p:cNvPr>
          <p:cNvSpPr>
            <a:spLocks noGrp="1"/>
          </p:cNvSpPr>
          <p:nvPr>
            <p:ph type="body" sz="quarter" idx="58" hasCustomPrompt="1"/>
          </p:nvPr>
        </p:nvSpPr>
        <p:spPr>
          <a:xfrm>
            <a:off x="470010"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81" name="Picture Placeholder 1">
            <a:extLst>
              <a:ext uri="{FF2B5EF4-FFF2-40B4-BE49-F238E27FC236}">
                <a16:creationId xmlns:a16="http://schemas.microsoft.com/office/drawing/2014/main" id="{C8537DC8-1D5A-6748-6302-138AEDC94FB7}"/>
              </a:ext>
            </a:extLst>
          </p:cNvPr>
          <p:cNvSpPr>
            <a:spLocks noGrp="1"/>
          </p:cNvSpPr>
          <p:nvPr>
            <p:ph type="pic" sz="quarter" idx="59" hasCustomPrompt="1"/>
          </p:nvPr>
        </p:nvSpPr>
        <p:spPr>
          <a:xfrm>
            <a:off x="2693384"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82" name="Text Placeholder 1">
            <a:extLst>
              <a:ext uri="{FF2B5EF4-FFF2-40B4-BE49-F238E27FC236}">
                <a16:creationId xmlns:a16="http://schemas.microsoft.com/office/drawing/2014/main" id="{03568890-2218-0C6D-3B5E-1EA16F8ED87C}"/>
              </a:ext>
            </a:extLst>
          </p:cNvPr>
          <p:cNvSpPr>
            <a:spLocks noGrp="1"/>
          </p:cNvSpPr>
          <p:nvPr>
            <p:ph type="body" sz="quarter" idx="60" hasCustomPrompt="1"/>
          </p:nvPr>
        </p:nvSpPr>
        <p:spPr>
          <a:xfrm>
            <a:off x="2370147"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83" name="Text Placeholder 2">
            <a:extLst>
              <a:ext uri="{FF2B5EF4-FFF2-40B4-BE49-F238E27FC236}">
                <a16:creationId xmlns:a16="http://schemas.microsoft.com/office/drawing/2014/main" id="{6BCD1AC9-D39B-7B30-CD09-BC2669AE3654}"/>
              </a:ext>
            </a:extLst>
          </p:cNvPr>
          <p:cNvSpPr>
            <a:spLocks noGrp="1"/>
          </p:cNvSpPr>
          <p:nvPr>
            <p:ph type="body" sz="quarter" idx="61" hasCustomPrompt="1"/>
          </p:nvPr>
        </p:nvSpPr>
        <p:spPr>
          <a:xfrm>
            <a:off x="2370147"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84" name="Picture Placeholder 1">
            <a:extLst>
              <a:ext uri="{FF2B5EF4-FFF2-40B4-BE49-F238E27FC236}">
                <a16:creationId xmlns:a16="http://schemas.microsoft.com/office/drawing/2014/main" id="{687D3214-C01D-3F36-76CB-6474E630BDCB}"/>
              </a:ext>
            </a:extLst>
          </p:cNvPr>
          <p:cNvSpPr>
            <a:spLocks noGrp="1"/>
          </p:cNvSpPr>
          <p:nvPr>
            <p:ph type="pic" sz="quarter" idx="62" hasCustomPrompt="1"/>
          </p:nvPr>
        </p:nvSpPr>
        <p:spPr>
          <a:xfrm>
            <a:off x="4607209"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85" name="Text Placeholder 1">
            <a:extLst>
              <a:ext uri="{FF2B5EF4-FFF2-40B4-BE49-F238E27FC236}">
                <a16:creationId xmlns:a16="http://schemas.microsoft.com/office/drawing/2014/main" id="{E33ED35F-7411-0DAD-FF07-0B076E0AFA70}"/>
              </a:ext>
            </a:extLst>
          </p:cNvPr>
          <p:cNvSpPr>
            <a:spLocks noGrp="1"/>
          </p:cNvSpPr>
          <p:nvPr>
            <p:ph type="body" sz="quarter" idx="63" hasCustomPrompt="1"/>
          </p:nvPr>
        </p:nvSpPr>
        <p:spPr>
          <a:xfrm>
            <a:off x="4283972"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86" name="Text Placeholder 2">
            <a:extLst>
              <a:ext uri="{FF2B5EF4-FFF2-40B4-BE49-F238E27FC236}">
                <a16:creationId xmlns:a16="http://schemas.microsoft.com/office/drawing/2014/main" id="{A4E19441-EE3A-D0D7-0578-2F4B2BF6E4CE}"/>
              </a:ext>
            </a:extLst>
          </p:cNvPr>
          <p:cNvSpPr>
            <a:spLocks noGrp="1"/>
          </p:cNvSpPr>
          <p:nvPr>
            <p:ph type="body" sz="quarter" idx="64" hasCustomPrompt="1"/>
          </p:nvPr>
        </p:nvSpPr>
        <p:spPr>
          <a:xfrm>
            <a:off x="4283972"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87" name="Picture Placeholder 1">
            <a:extLst>
              <a:ext uri="{FF2B5EF4-FFF2-40B4-BE49-F238E27FC236}">
                <a16:creationId xmlns:a16="http://schemas.microsoft.com/office/drawing/2014/main" id="{E8B2BE79-A6C0-414F-34EF-88BD05C598DC}"/>
              </a:ext>
            </a:extLst>
          </p:cNvPr>
          <p:cNvSpPr>
            <a:spLocks noGrp="1"/>
          </p:cNvSpPr>
          <p:nvPr>
            <p:ph type="pic" sz="quarter" idx="65" hasCustomPrompt="1"/>
          </p:nvPr>
        </p:nvSpPr>
        <p:spPr>
          <a:xfrm>
            <a:off x="6508246"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88" name="Text Placeholder 1">
            <a:extLst>
              <a:ext uri="{FF2B5EF4-FFF2-40B4-BE49-F238E27FC236}">
                <a16:creationId xmlns:a16="http://schemas.microsoft.com/office/drawing/2014/main" id="{0E1FF5B9-CB8B-E5FE-334E-F263DD2CCD62}"/>
              </a:ext>
            </a:extLst>
          </p:cNvPr>
          <p:cNvSpPr>
            <a:spLocks noGrp="1"/>
          </p:cNvSpPr>
          <p:nvPr>
            <p:ph type="body" sz="quarter" idx="66" hasCustomPrompt="1"/>
          </p:nvPr>
        </p:nvSpPr>
        <p:spPr>
          <a:xfrm>
            <a:off x="6185009"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89" name="Text Placeholder 2">
            <a:extLst>
              <a:ext uri="{FF2B5EF4-FFF2-40B4-BE49-F238E27FC236}">
                <a16:creationId xmlns:a16="http://schemas.microsoft.com/office/drawing/2014/main" id="{E7E0397A-98F8-CE7C-0E0E-EC2086220E1D}"/>
              </a:ext>
            </a:extLst>
          </p:cNvPr>
          <p:cNvSpPr>
            <a:spLocks noGrp="1"/>
          </p:cNvSpPr>
          <p:nvPr>
            <p:ph type="body" sz="quarter" idx="67" hasCustomPrompt="1"/>
          </p:nvPr>
        </p:nvSpPr>
        <p:spPr>
          <a:xfrm>
            <a:off x="6185009"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90" name="Picture Placeholder 1">
            <a:extLst>
              <a:ext uri="{FF2B5EF4-FFF2-40B4-BE49-F238E27FC236}">
                <a16:creationId xmlns:a16="http://schemas.microsoft.com/office/drawing/2014/main" id="{865354B4-FC1C-7BAD-EC10-AE3E038CBC2A}"/>
              </a:ext>
            </a:extLst>
          </p:cNvPr>
          <p:cNvSpPr>
            <a:spLocks noGrp="1"/>
          </p:cNvSpPr>
          <p:nvPr>
            <p:ph type="pic" sz="quarter" idx="68" hasCustomPrompt="1"/>
          </p:nvPr>
        </p:nvSpPr>
        <p:spPr>
          <a:xfrm>
            <a:off x="8409283"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91" name="Text Placeholder 1">
            <a:extLst>
              <a:ext uri="{FF2B5EF4-FFF2-40B4-BE49-F238E27FC236}">
                <a16:creationId xmlns:a16="http://schemas.microsoft.com/office/drawing/2014/main" id="{F80F8DE0-4D53-0FA2-B5D4-3FE0DE72C4D7}"/>
              </a:ext>
            </a:extLst>
          </p:cNvPr>
          <p:cNvSpPr>
            <a:spLocks noGrp="1"/>
          </p:cNvSpPr>
          <p:nvPr>
            <p:ph type="body" sz="quarter" idx="69" hasCustomPrompt="1"/>
          </p:nvPr>
        </p:nvSpPr>
        <p:spPr>
          <a:xfrm>
            <a:off x="8086046"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92" name="Text Placeholder 2">
            <a:extLst>
              <a:ext uri="{FF2B5EF4-FFF2-40B4-BE49-F238E27FC236}">
                <a16:creationId xmlns:a16="http://schemas.microsoft.com/office/drawing/2014/main" id="{57041A7C-D796-F528-E426-B5865217E989}"/>
              </a:ext>
            </a:extLst>
          </p:cNvPr>
          <p:cNvSpPr>
            <a:spLocks noGrp="1"/>
          </p:cNvSpPr>
          <p:nvPr>
            <p:ph type="body" sz="quarter" idx="70" hasCustomPrompt="1"/>
          </p:nvPr>
        </p:nvSpPr>
        <p:spPr>
          <a:xfrm>
            <a:off x="8086046"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16" name="Picture Placeholder 1">
            <a:extLst>
              <a:ext uri="{FF2B5EF4-FFF2-40B4-BE49-F238E27FC236}">
                <a16:creationId xmlns:a16="http://schemas.microsoft.com/office/drawing/2014/main" id="{770BF3EB-36B6-6C09-BFCD-B6811595EA5C}"/>
              </a:ext>
            </a:extLst>
          </p:cNvPr>
          <p:cNvSpPr>
            <a:spLocks noGrp="1"/>
          </p:cNvSpPr>
          <p:nvPr>
            <p:ph type="pic" sz="quarter" idx="71" hasCustomPrompt="1"/>
          </p:nvPr>
        </p:nvSpPr>
        <p:spPr>
          <a:xfrm>
            <a:off x="10304434"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17" name="Text Placeholder 1">
            <a:extLst>
              <a:ext uri="{FF2B5EF4-FFF2-40B4-BE49-F238E27FC236}">
                <a16:creationId xmlns:a16="http://schemas.microsoft.com/office/drawing/2014/main" id="{43F7F1B3-C284-59E5-934E-6843FB0A8819}"/>
              </a:ext>
            </a:extLst>
          </p:cNvPr>
          <p:cNvSpPr>
            <a:spLocks noGrp="1"/>
          </p:cNvSpPr>
          <p:nvPr>
            <p:ph type="body" sz="quarter" idx="72" hasCustomPrompt="1"/>
          </p:nvPr>
        </p:nvSpPr>
        <p:spPr>
          <a:xfrm>
            <a:off x="9981197"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18" name="Text Placeholder 2">
            <a:extLst>
              <a:ext uri="{FF2B5EF4-FFF2-40B4-BE49-F238E27FC236}">
                <a16:creationId xmlns:a16="http://schemas.microsoft.com/office/drawing/2014/main" id="{24EE4BBF-A0C0-D072-E085-F2FA76CFF265}"/>
              </a:ext>
            </a:extLst>
          </p:cNvPr>
          <p:cNvSpPr>
            <a:spLocks noGrp="1"/>
          </p:cNvSpPr>
          <p:nvPr>
            <p:ph type="body" sz="quarter" idx="73" hasCustomPrompt="1"/>
          </p:nvPr>
        </p:nvSpPr>
        <p:spPr>
          <a:xfrm>
            <a:off x="9981197"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19" name="Picture Placeholder 1">
            <a:extLst>
              <a:ext uri="{FF2B5EF4-FFF2-40B4-BE49-F238E27FC236}">
                <a16:creationId xmlns:a16="http://schemas.microsoft.com/office/drawing/2014/main" id="{39805D29-7D65-45E8-ED66-C10167DB4B81}"/>
              </a:ext>
            </a:extLst>
          </p:cNvPr>
          <p:cNvSpPr>
            <a:spLocks noGrp="1"/>
          </p:cNvSpPr>
          <p:nvPr>
            <p:ph type="pic" sz="quarter" idx="74" hasCustomPrompt="1"/>
          </p:nvPr>
        </p:nvSpPr>
        <p:spPr>
          <a:xfrm>
            <a:off x="10304434"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20" name="Text Placeholder 1">
            <a:extLst>
              <a:ext uri="{FF2B5EF4-FFF2-40B4-BE49-F238E27FC236}">
                <a16:creationId xmlns:a16="http://schemas.microsoft.com/office/drawing/2014/main" id="{348A12BD-4E77-A9A3-A3AC-AE7482895F1F}"/>
              </a:ext>
            </a:extLst>
          </p:cNvPr>
          <p:cNvSpPr>
            <a:spLocks noGrp="1"/>
          </p:cNvSpPr>
          <p:nvPr>
            <p:ph type="body" sz="quarter" idx="75" hasCustomPrompt="1"/>
          </p:nvPr>
        </p:nvSpPr>
        <p:spPr>
          <a:xfrm>
            <a:off x="9981197"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21" name="Text Placeholder 2">
            <a:extLst>
              <a:ext uri="{FF2B5EF4-FFF2-40B4-BE49-F238E27FC236}">
                <a16:creationId xmlns:a16="http://schemas.microsoft.com/office/drawing/2014/main" id="{B9AE40B2-5BF1-54AA-01EE-CF912467533D}"/>
              </a:ext>
            </a:extLst>
          </p:cNvPr>
          <p:cNvSpPr>
            <a:spLocks noGrp="1"/>
          </p:cNvSpPr>
          <p:nvPr>
            <p:ph type="body" sz="quarter" idx="76" hasCustomPrompt="1"/>
          </p:nvPr>
        </p:nvSpPr>
        <p:spPr>
          <a:xfrm>
            <a:off x="9981197"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Tree>
    <p:extLst>
      <p:ext uri="{BB962C8B-B14F-4D97-AF65-F5344CB8AC3E}">
        <p14:creationId xmlns:p14="http://schemas.microsoft.com/office/powerpoint/2010/main" val="4005593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1"/>
      </p:bgRef>
    </p:bg>
    <p:spTree>
      <p:nvGrpSpPr>
        <p:cNvPr id="1" name=""/>
        <p:cNvGrpSpPr/>
        <p:nvPr/>
      </p:nvGrpSpPr>
      <p:grpSpPr>
        <a:xfrm>
          <a:off x="0" y="0"/>
          <a:ext cx="0" cy="0"/>
          <a:chOff x="0" y="0"/>
          <a:chExt cx="0" cy="0"/>
        </a:xfrm>
      </p:grpSpPr>
      <p:sp>
        <p:nvSpPr>
          <p:cNvPr id="2" name="Round Single Corner Rectangle 1">
            <a:extLst>
              <a:ext uri="{FF2B5EF4-FFF2-40B4-BE49-F238E27FC236}">
                <a16:creationId xmlns:a16="http://schemas.microsoft.com/office/drawing/2014/main" id="{93897239-34FD-93EE-2319-6B27F8465B70}"/>
              </a:ext>
            </a:extLst>
          </p:cNvPr>
          <p:cNvSpPr/>
          <p:nvPr userDrawn="1"/>
        </p:nvSpPr>
        <p:spPr>
          <a:xfrm>
            <a:off x="0" y="6966"/>
            <a:ext cx="3162300" cy="6851034"/>
          </a:xfrm>
          <a:prstGeom prst="round1Rect">
            <a:avLst>
              <a:gd name="adj" fmla="val 11746"/>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Avenir Next LT Pro" panose="020B0504020202020204" pitchFamily="34" charset="77"/>
            </a:endParaRPr>
          </a:p>
        </p:txBody>
      </p:sp>
      <p:sp>
        <p:nvSpPr>
          <p:cNvPr id="4" name="Title 7">
            <a:extLst>
              <a:ext uri="{FF2B5EF4-FFF2-40B4-BE49-F238E27FC236}">
                <a16:creationId xmlns:a16="http://schemas.microsoft.com/office/drawing/2014/main" id="{93798129-B8DE-AD84-98E1-7DDBF016F6D7}"/>
              </a:ext>
            </a:extLst>
          </p:cNvPr>
          <p:cNvSpPr txBox="1">
            <a:spLocks/>
          </p:cNvSpPr>
          <p:nvPr userDrawn="1"/>
        </p:nvSpPr>
        <p:spPr>
          <a:xfrm>
            <a:off x="3343329" y="5893715"/>
            <a:ext cx="2672417" cy="278485"/>
          </a:xfrm>
          <a:prstGeom prst="rect">
            <a:avLst/>
          </a:prstGeom>
        </p:spPr>
        <p:txBody>
          <a:bodyPr lIns="0" tIns="0" rIns="0" bIns="0" anchor="t"/>
          <a:lstStyle>
            <a:lvl1pPr algn="l" defTabSz="914400" rtl="0" eaLnBrk="1" latinLnBrk="0" hangingPunct="1">
              <a:spcBef>
                <a:spcPct val="0"/>
              </a:spcBef>
              <a:buNone/>
              <a:defRPr lang="en-US" sz="1600" b="0" kern="1200">
                <a:solidFill>
                  <a:schemeClr val="bg1"/>
                </a:solidFill>
                <a:latin typeface="Corbel" panose="020B0503020204020204" pitchFamily="34" charset="0"/>
                <a:ea typeface="Roboto Slab Medium" pitchFamily="2" charset="0"/>
                <a:cs typeface="Arial" panose="020B0604020202020204" pitchFamily="34" charset="0"/>
              </a:defRPr>
            </a:lvl1pPr>
          </a:lstStyle>
          <a:p>
            <a:r>
              <a:rPr lang="en-US" sz="1200" b="1" baseline="0">
                <a:solidFill>
                  <a:schemeClr val="tx1"/>
                </a:solidFill>
                <a:latin typeface="Corbel"/>
                <a:cs typeface="Arial"/>
              </a:rPr>
              <a:t>Previous clients</a:t>
            </a:r>
            <a:endParaRPr lang="en-US" sz="1200" baseline="0">
              <a:solidFill>
                <a:schemeClr val="tx1"/>
              </a:solidFill>
            </a:endParaRPr>
          </a:p>
        </p:txBody>
      </p:sp>
      <p:sp>
        <p:nvSpPr>
          <p:cNvPr id="12" name="Picture Placeholder 11">
            <a:extLst>
              <a:ext uri="{FF2B5EF4-FFF2-40B4-BE49-F238E27FC236}">
                <a16:creationId xmlns:a16="http://schemas.microsoft.com/office/drawing/2014/main" id="{A8552C42-8A27-E496-D732-3D3B00DB878C}"/>
              </a:ext>
            </a:extLst>
          </p:cNvPr>
          <p:cNvSpPr>
            <a:spLocks noGrp="1"/>
          </p:cNvSpPr>
          <p:nvPr>
            <p:ph type="pic" sz="quarter" idx="10" hasCustomPrompt="1"/>
          </p:nvPr>
        </p:nvSpPr>
        <p:spPr>
          <a:xfrm>
            <a:off x="457199" y="457200"/>
            <a:ext cx="2298789" cy="2217394"/>
          </a:xfrm>
          <a:prstGeom prst="round2DiagRect">
            <a:avLst>
              <a:gd name="adj1" fmla="val 0"/>
              <a:gd name="adj2" fmla="val 5770"/>
            </a:avLst>
          </a:prstGeom>
        </p:spPr>
        <p:txBody>
          <a:bodyPr/>
          <a:lstStyle/>
          <a:p>
            <a:r>
              <a:rPr lang="en-US"/>
              <a:t>Employee Image</a:t>
            </a:r>
          </a:p>
        </p:txBody>
      </p:sp>
      <p:sp>
        <p:nvSpPr>
          <p:cNvPr id="15" name="Title 14">
            <a:extLst>
              <a:ext uri="{FF2B5EF4-FFF2-40B4-BE49-F238E27FC236}">
                <a16:creationId xmlns:a16="http://schemas.microsoft.com/office/drawing/2014/main" id="{C4B0FD8A-0709-832C-3671-D07DC46D6B61}"/>
              </a:ext>
            </a:extLst>
          </p:cNvPr>
          <p:cNvSpPr>
            <a:spLocks noGrp="1"/>
          </p:cNvSpPr>
          <p:nvPr>
            <p:ph type="title" hasCustomPrompt="1"/>
          </p:nvPr>
        </p:nvSpPr>
        <p:spPr>
          <a:xfrm>
            <a:off x="457199" y="2874049"/>
            <a:ext cx="2298789" cy="1065773"/>
          </a:xfrm>
        </p:spPr>
        <p:txBody>
          <a:bodyPr anchor="t" anchorCtr="0"/>
          <a:lstStyle>
            <a:lvl1pPr>
              <a:defRPr sz="2400">
                <a:solidFill>
                  <a:schemeClr val="bg1"/>
                </a:solidFill>
              </a:defRPr>
            </a:lvl1pPr>
          </a:lstStyle>
          <a:p>
            <a:pPr lvl="0"/>
            <a:r>
              <a:rPr lang="en-US"/>
              <a:t>Employee </a:t>
            </a:r>
            <a:br>
              <a:rPr lang="en-US"/>
            </a:br>
            <a:r>
              <a:rPr lang="en-US"/>
              <a:t>Name</a:t>
            </a:r>
          </a:p>
        </p:txBody>
      </p:sp>
      <p:sp>
        <p:nvSpPr>
          <p:cNvPr id="18" name="Text Placeholder 17">
            <a:extLst>
              <a:ext uri="{FF2B5EF4-FFF2-40B4-BE49-F238E27FC236}">
                <a16:creationId xmlns:a16="http://schemas.microsoft.com/office/drawing/2014/main" id="{35DCBC8A-A865-08A6-CE35-4FCAD9C16B10}"/>
              </a:ext>
            </a:extLst>
          </p:cNvPr>
          <p:cNvSpPr>
            <a:spLocks noGrp="1"/>
          </p:cNvSpPr>
          <p:nvPr>
            <p:ph type="body" sz="quarter" idx="11" hasCustomPrompt="1"/>
          </p:nvPr>
        </p:nvSpPr>
        <p:spPr>
          <a:xfrm>
            <a:off x="3314701" y="457200"/>
            <a:ext cx="7370352" cy="182880"/>
          </a:xfrm>
        </p:spPr>
        <p:txBody>
          <a:bodyPr tIns="0" bIns="0" anchor="ctr">
            <a:noAutofit/>
          </a:bodyPr>
          <a:lstStyle>
            <a:lvl1pPr marL="0" indent="0">
              <a:buNone/>
              <a:defRPr sz="1000" b="0" baseline="0">
                <a:solidFill>
                  <a:schemeClr val="tx1"/>
                </a:solidFill>
              </a:defRPr>
            </a:lvl1pPr>
          </a:lstStyle>
          <a:p>
            <a:pPr lvl="0"/>
            <a:r>
              <a:rPr lang="en-US"/>
              <a:t>Years of Experience</a:t>
            </a:r>
          </a:p>
        </p:txBody>
      </p:sp>
      <p:sp>
        <p:nvSpPr>
          <p:cNvPr id="21" name="Text Placeholder 17">
            <a:extLst>
              <a:ext uri="{FF2B5EF4-FFF2-40B4-BE49-F238E27FC236}">
                <a16:creationId xmlns:a16="http://schemas.microsoft.com/office/drawing/2014/main" id="{6E2DAF0B-9A99-40A3-13CE-EB23102EC59F}"/>
              </a:ext>
            </a:extLst>
          </p:cNvPr>
          <p:cNvSpPr>
            <a:spLocks noGrp="1"/>
          </p:cNvSpPr>
          <p:nvPr>
            <p:ph type="body" sz="quarter" idx="12" hasCustomPrompt="1"/>
          </p:nvPr>
        </p:nvSpPr>
        <p:spPr>
          <a:xfrm>
            <a:off x="4307313" y="1309573"/>
            <a:ext cx="7375749" cy="390060"/>
          </a:xfrm>
        </p:spPr>
        <p:txBody>
          <a:bodyPr tIns="0" bIns="0" anchor="t">
            <a:noAutofit/>
          </a:bodyPr>
          <a:lstStyle>
            <a:lvl1pPr marL="0" indent="0">
              <a:buNone/>
              <a:defRPr sz="1200" b="0" baseline="0">
                <a:solidFill>
                  <a:schemeClr val="tx1"/>
                </a:solidFill>
              </a:defRPr>
            </a:lvl1pPr>
          </a:lstStyle>
          <a:p>
            <a:pPr lvl="0"/>
            <a:r>
              <a:rPr lang="en-US"/>
              <a:t>Education</a:t>
            </a:r>
          </a:p>
        </p:txBody>
      </p:sp>
      <p:sp>
        <p:nvSpPr>
          <p:cNvPr id="22" name="Text Placeholder 17">
            <a:extLst>
              <a:ext uri="{FF2B5EF4-FFF2-40B4-BE49-F238E27FC236}">
                <a16:creationId xmlns:a16="http://schemas.microsoft.com/office/drawing/2014/main" id="{99BAA805-7FCF-BA36-1FB0-F35741A4C6E2}"/>
              </a:ext>
            </a:extLst>
          </p:cNvPr>
          <p:cNvSpPr>
            <a:spLocks noGrp="1"/>
          </p:cNvSpPr>
          <p:nvPr>
            <p:ph type="body" sz="quarter" idx="13" hasCustomPrompt="1"/>
          </p:nvPr>
        </p:nvSpPr>
        <p:spPr>
          <a:xfrm>
            <a:off x="4307314" y="1828800"/>
            <a:ext cx="7375748" cy="390060"/>
          </a:xfrm>
        </p:spPr>
        <p:txBody>
          <a:bodyPr tIns="0" bIns="0" anchor="t">
            <a:noAutofit/>
          </a:bodyPr>
          <a:lstStyle>
            <a:lvl1pPr marL="0" indent="0">
              <a:buNone/>
              <a:defRPr sz="1200" b="0" baseline="0">
                <a:solidFill>
                  <a:schemeClr val="tx1"/>
                </a:solidFill>
              </a:defRPr>
            </a:lvl1pPr>
          </a:lstStyle>
          <a:p>
            <a:pPr lvl="0"/>
            <a:r>
              <a:rPr lang="en-US"/>
              <a:t>Certificates</a:t>
            </a:r>
          </a:p>
        </p:txBody>
      </p:sp>
      <p:sp>
        <p:nvSpPr>
          <p:cNvPr id="26" name="Text Placeholder 25">
            <a:extLst>
              <a:ext uri="{FF2B5EF4-FFF2-40B4-BE49-F238E27FC236}">
                <a16:creationId xmlns:a16="http://schemas.microsoft.com/office/drawing/2014/main" id="{42F8BBD6-CD56-CFB7-5340-2444DC926946}"/>
              </a:ext>
            </a:extLst>
          </p:cNvPr>
          <p:cNvSpPr>
            <a:spLocks noGrp="1"/>
          </p:cNvSpPr>
          <p:nvPr>
            <p:ph type="body" sz="quarter" idx="15" hasCustomPrompt="1"/>
          </p:nvPr>
        </p:nvSpPr>
        <p:spPr>
          <a:xfrm>
            <a:off x="3314701" y="2743199"/>
            <a:ext cx="2705100" cy="3048001"/>
          </a:xfrm>
        </p:spPr>
        <p:txBody>
          <a:bodyPr wrap="square">
            <a:normAutofit/>
          </a:bodyPr>
          <a:lstStyle>
            <a:lvl1pPr marL="0" indent="0">
              <a:buNone/>
              <a:defRPr sz="1200" b="0" baseline="0">
                <a:solidFill>
                  <a:schemeClr val="tx1"/>
                </a:solidFill>
              </a:defRPr>
            </a:lvl1pPr>
            <a:lvl2pPr marL="459305" indent="0">
              <a:buNone/>
              <a:defRPr sz="1467"/>
            </a:lvl2pPr>
            <a:lvl3pPr marL="916493" indent="0">
              <a:buNone/>
              <a:defRPr sz="1467"/>
            </a:lvl3pPr>
            <a:lvl4pPr marL="1289017" indent="0">
              <a:buNone/>
              <a:defRPr sz="1467"/>
            </a:lvl4pPr>
            <a:lvl5pPr marL="1600160" indent="0">
              <a:buNone/>
              <a:defRPr sz="1467"/>
            </a:lvl5pPr>
          </a:lstStyle>
          <a:p>
            <a:pPr lvl="0"/>
            <a:r>
              <a:rPr lang="en-US"/>
              <a:t>Domain expertise</a:t>
            </a:r>
          </a:p>
        </p:txBody>
      </p:sp>
      <p:sp>
        <p:nvSpPr>
          <p:cNvPr id="27" name="Text Placeholder 25">
            <a:extLst>
              <a:ext uri="{FF2B5EF4-FFF2-40B4-BE49-F238E27FC236}">
                <a16:creationId xmlns:a16="http://schemas.microsoft.com/office/drawing/2014/main" id="{05017734-ABF2-F1D9-B4BD-0B7BF927E563}"/>
              </a:ext>
            </a:extLst>
          </p:cNvPr>
          <p:cNvSpPr>
            <a:spLocks noGrp="1"/>
          </p:cNvSpPr>
          <p:nvPr>
            <p:ph type="body" sz="quarter" idx="16" hasCustomPrompt="1"/>
          </p:nvPr>
        </p:nvSpPr>
        <p:spPr>
          <a:xfrm>
            <a:off x="6172200" y="2743199"/>
            <a:ext cx="2705100" cy="3048001"/>
          </a:xfrm>
        </p:spPr>
        <p:txBody>
          <a:bodyPr wrap="square">
            <a:normAutofit/>
          </a:bodyPr>
          <a:lstStyle>
            <a:lvl1pPr marL="0" indent="0">
              <a:buNone/>
              <a:defRPr sz="1200" b="0" baseline="0">
                <a:solidFill>
                  <a:schemeClr val="tx1"/>
                </a:solidFill>
              </a:defRPr>
            </a:lvl1pPr>
            <a:lvl2pPr marL="459305" indent="0">
              <a:buNone/>
              <a:defRPr sz="1467"/>
            </a:lvl2pPr>
            <a:lvl3pPr marL="916493" indent="0">
              <a:buNone/>
              <a:defRPr sz="1467"/>
            </a:lvl3pPr>
            <a:lvl4pPr marL="1289017" indent="0">
              <a:buNone/>
              <a:defRPr sz="1467"/>
            </a:lvl4pPr>
            <a:lvl5pPr marL="1600160" indent="0">
              <a:buNone/>
              <a:defRPr sz="1467"/>
            </a:lvl5pPr>
          </a:lstStyle>
          <a:p>
            <a:pPr lvl="0"/>
            <a:r>
              <a:rPr lang="en-US"/>
              <a:t>Industry expertise</a:t>
            </a:r>
          </a:p>
        </p:txBody>
      </p:sp>
      <p:sp>
        <p:nvSpPr>
          <p:cNvPr id="28" name="Text Placeholder 25">
            <a:extLst>
              <a:ext uri="{FF2B5EF4-FFF2-40B4-BE49-F238E27FC236}">
                <a16:creationId xmlns:a16="http://schemas.microsoft.com/office/drawing/2014/main" id="{8C8E92C2-B206-319E-7285-239C35151E0E}"/>
              </a:ext>
            </a:extLst>
          </p:cNvPr>
          <p:cNvSpPr>
            <a:spLocks noGrp="1"/>
          </p:cNvSpPr>
          <p:nvPr>
            <p:ph type="body" sz="quarter" idx="17" hasCustomPrompt="1"/>
          </p:nvPr>
        </p:nvSpPr>
        <p:spPr>
          <a:xfrm>
            <a:off x="9029700" y="2743199"/>
            <a:ext cx="2705100" cy="3016137"/>
          </a:xfrm>
        </p:spPr>
        <p:txBody>
          <a:bodyPr>
            <a:normAutofit/>
          </a:bodyPr>
          <a:lstStyle>
            <a:lvl1pPr marL="0" indent="0">
              <a:buNone/>
              <a:defRPr sz="1200" b="0" baseline="0">
                <a:solidFill>
                  <a:schemeClr val="tx1"/>
                </a:solidFill>
              </a:defRPr>
            </a:lvl1pPr>
            <a:lvl2pPr marL="459305" indent="0">
              <a:buNone/>
              <a:defRPr sz="1467"/>
            </a:lvl2pPr>
            <a:lvl3pPr marL="916493" indent="0">
              <a:buNone/>
              <a:defRPr sz="1467"/>
            </a:lvl3pPr>
            <a:lvl4pPr marL="1289017" indent="0">
              <a:buNone/>
              <a:defRPr sz="1467"/>
            </a:lvl4pPr>
            <a:lvl5pPr marL="1600160" indent="0">
              <a:buNone/>
              <a:defRPr sz="1467"/>
            </a:lvl5pPr>
          </a:lstStyle>
          <a:p>
            <a:pPr lvl="0"/>
            <a:r>
              <a:rPr lang="en-US"/>
              <a:t>Additional</a:t>
            </a:r>
          </a:p>
        </p:txBody>
      </p:sp>
      <p:sp>
        <p:nvSpPr>
          <p:cNvPr id="5" name="Text Placeholder 4">
            <a:extLst>
              <a:ext uri="{FF2B5EF4-FFF2-40B4-BE49-F238E27FC236}">
                <a16:creationId xmlns:a16="http://schemas.microsoft.com/office/drawing/2014/main" id="{2FD24E48-CF6C-AF8E-E0A7-0E143C7F7DE6}"/>
              </a:ext>
            </a:extLst>
          </p:cNvPr>
          <p:cNvSpPr>
            <a:spLocks noGrp="1"/>
          </p:cNvSpPr>
          <p:nvPr>
            <p:ph type="body" sz="quarter" idx="18"/>
          </p:nvPr>
        </p:nvSpPr>
        <p:spPr>
          <a:xfrm>
            <a:off x="457199" y="4093997"/>
            <a:ext cx="2298789" cy="1352549"/>
          </a:xfrm>
        </p:spPr>
        <p:txBody>
          <a:bodyPr>
            <a:noAutofit/>
          </a:bodyPr>
          <a:lstStyle>
            <a:lvl1pPr marL="0" marR="0" indent="0" algn="l" defTabSz="1219170" rtl="0" eaLnBrk="1" fontAlgn="auto" latinLnBrk="0" hangingPunct="1">
              <a:lnSpc>
                <a:spcPct val="100000"/>
              </a:lnSpc>
              <a:spcBef>
                <a:spcPct val="20000"/>
              </a:spcBef>
              <a:spcAft>
                <a:spcPts val="0"/>
              </a:spcAft>
              <a:buClr>
                <a:srgbClr val="4C4F6E"/>
              </a:buClr>
              <a:buSzPct val="80000"/>
              <a:buFont typeface="Arial" panose="020B0604020202020204" pitchFamily="34" charset="0"/>
              <a:buNone/>
              <a:tabLst/>
              <a:defRPr sz="1200" i="0" baseline="0">
                <a:solidFill>
                  <a:schemeClr val="bg2"/>
                </a:solidFill>
                <a:latin typeface="Avenir Next LT Pro" panose="020B0504020202020204" pitchFamily="34" charset="77"/>
              </a:defRPr>
            </a:lvl1pPr>
            <a:lvl2pPr marL="459305" indent="0">
              <a:buFont typeface="Arial" panose="020B0604020202020204" pitchFamily="34" charset="0"/>
              <a:buNone/>
              <a:defRPr sz="1333" i="1"/>
            </a:lvl2pPr>
            <a:lvl3pPr marL="916493" indent="0">
              <a:buFont typeface="Arial" panose="020B0604020202020204" pitchFamily="34" charset="0"/>
              <a:buNone/>
              <a:defRPr sz="1333" i="1"/>
            </a:lvl3pPr>
            <a:lvl4pPr marL="1289017" indent="0">
              <a:buFont typeface="Arial" panose="020B0604020202020204" pitchFamily="34" charset="0"/>
              <a:buNone/>
              <a:defRPr sz="1333" i="1"/>
            </a:lvl4pPr>
            <a:lvl5pPr marL="1600160" indent="0">
              <a:buFont typeface="Arial" panose="020B0604020202020204" pitchFamily="34" charset="0"/>
              <a:buNone/>
              <a:defRPr sz="1333" i="1"/>
            </a:lvl5pPr>
          </a:lstStyle>
          <a:p>
            <a:pPr marL="0" marR="0" lvl="0" indent="0" algn="l" defTabSz="1219170" rtl="0" eaLnBrk="1" fontAlgn="auto" latinLnBrk="0" hangingPunct="1">
              <a:lnSpc>
                <a:spcPct val="100000"/>
              </a:lnSpc>
              <a:spcBef>
                <a:spcPct val="20000"/>
              </a:spcBef>
              <a:spcAft>
                <a:spcPts val="0"/>
              </a:spcAft>
              <a:buClr>
                <a:srgbClr val="4C4F6E"/>
              </a:buClr>
              <a:buSzPct val="80000"/>
              <a:buFont typeface="Arial" panose="020B0604020202020204" pitchFamily="34" charset="0"/>
              <a:buNone/>
              <a:tabLst/>
              <a:defRPr/>
            </a:pPr>
            <a:endParaRPr lang="en-US"/>
          </a:p>
        </p:txBody>
      </p:sp>
      <p:sp>
        <p:nvSpPr>
          <p:cNvPr id="9" name="TextBox 8">
            <a:extLst>
              <a:ext uri="{FF2B5EF4-FFF2-40B4-BE49-F238E27FC236}">
                <a16:creationId xmlns:a16="http://schemas.microsoft.com/office/drawing/2014/main" id="{7B693B98-BE83-DA54-6088-ED7436A97CFE}"/>
              </a:ext>
            </a:extLst>
          </p:cNvPr>
          <p:cNvSpPr txBox="1"/>
          <p:nvPr userDrawn="1"/>
        </p:nvSpPr>
        <p:spPr>
          <a:xfrm>
            <a:off x="3314700" y="2221468"/>
            <a:ext cx="2705100" cy="369332"/>
          </a:xfrm>
          <a:prstGeom prst="rect">
            <a:avLst/>
          </a:prstGeom>
          <a:noFill/>
        </p:spPr>
        <p:txBody>
          <a:bodyPr wrap="square" lIns="0" tIns="0" rIns="0" bIns="0" rtlCol="0" anchor="b" anchorCtr="0">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baseline="0">
                <a:solidFill>
                  <a:schemeClr val="tx1"/>
                </a:solidFill>
              </a:rPr>
              <a:t>Domain expertise:</a:t>
            </a:r>
          </a:p>
        </p:txBody>
      </p:sp>
      <p:sp>
        <p:nvSpPr>
          <p:cNvPr id="11" name="TextBox 10">
            <a:extLst>
              <a:ext uri="{FF2B5EF4-FFF2-40B4-BE49-F238E27FC236}">
                <a16:creationId xmlns:a16="http://schemas.microsoft.com/office/drawing/2014/main" id="{7C8B0F24-7B48-B36F-AAF1-EFD880B73D2E}"/>
              </a:ext>
            </a:extLst>
          </p:cNvPr>
          <p:cNvSpPr txBox="1"/>
          <p:nvPr userDrawn="1"/>
        </p:nvSpPr>
        <p:spPr>
          <a:xfrm>
            <a:off x="6172200" y="2221468"/>
            <a:ext cx="2705100" cy="369332"/>
          </a:xfrm>
          <a:prstGeom prst="rect">
            <a:avLst/>
          </a:prstGeom>
          <a:noFill/>
        </p:spPr>
        <p:txBody>
          <a:bodyPr wrap="square" lIns="0" tIns="0" rIns="0" bIns="0" rtlCol="0" anchor="b">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baseline="0">
                <a:solidFill>
                  <a:schemeClr val="tx1"/>
                </a:solidFill>
              </a:rPr>
              <a:t>Industry expertise:</a:t>
            </a:r>
          </a:p>
        </p:txBody>
      </p:sp>
      <p:sp>
        <p:nvSpPr>
          <p:cNvPr id="13" name="TextBox 12">
            <a:extLst>
              <a:ext uri="{FF2B5EF4-FFF2-40B4-BE49-F238E27FC236}">
                <a16:creationId xmlns:a16="http://schemas.microsoft.com/office/drawing/2014/main" id="{8FB05235-C42E-A7C1-646F-F7BB057A97AB}"/>
              </a:ext>
            </a:extLst>
          </p:cNvPr>
          <p:cNvSpPr txBox="1"/>
          <p:nvPr userDrawn="1"/>
        </p:nvSpPr>
        <p:spPr>
          <a:xfrm>
            <a:off x="9029700" y="2221468"/>
            <a:ext cx="2651760" cy="369332"/>
          </a:xfrm>
          <a:prstGeom prst="rect">
            <a:avLst/>
          </a:prstGeom>
          <a:noFill/>
        </p:spPr>
        <p:txBody>
          <a:bodyPr wrap="square" lIns="0" tIns="0" rIns="0" bIns="0" rtlCol="0" anchor="b">
            <a:noAutofit/>
          </a:bodyPr>
          <a:lstStyle/>
          <a:p>
            <a:pPr marL="0" marR="0" lvl="0" indent="0" algn="thaiDist" defTabSz="1219170" rtl="0" eaLnBrk="1" fontAlgn="auto" latinLnBrk="0" hangingPunct="1">
              <a:lnSpc>
                <a:spcPct val="100000"/>
              </a:lnSpc>
              <a:spcBef>
                <a:spcPts val="0"/>
              </a:spcBef>
              <a:spcAft>
                <a:spcPts val="0"/>
              </a:spcAft>
              <a:buClrTx/>
              <a:buSzTx/>
              <a:buFontTx/>
              <a:buNone/>
              <a:tabLst/>
              <a:defRPr/>
            </a:pPr>
            <a:r>
              <a:rPr lang="en-US" sz="1200" b="1" i="0" baseline="0">
                <a:solidFill>
                  <a:schemeClr val="tx1"/>
                </a:solidFill>
              </a:rPr>
              <a:t>Additional skills:</a:t>
            </a:r>
          </a:p>
        </p:txBody>
      </p:sp>
      <p:sp>
        <p:nvSpPr>
          <p:cNvPr id="19" name="TextBox 18">
            <a:extLst>
              <a:ext uri="{FF2B5EF4-FFF2-40B4-BE49-F238E27FC236}">
                <a16:creationId xmlns:a16="http://schemas.microsoft.com/office/drawing/2014/main" id="{1435DB04-026F-CE1A-E714-247A4D88482C}"/>
              </a:ext>
            </a:extLst>
          </p:cNvPr>
          <p:cNvSpPr txBox="1"/>
          <p:nvPr userDrawn="1"/>
        </p:nvSpPr>
        <p:spPr>
          <a:xfrm>
            <a:off x="3380318" y="1309573"/>
            <a:ext cx="1250177" cy="274320"/>
          </a:xfrm>
          <a:prstGeom prst="rect">
            <a:avLst/>
          </a:prstGeom>
          <a:noFill/>
        </p:spPr>
        <p:txBody>
          <a:bodyPr wrap="square" lIns="0" tIns="0" rIns="0" bIns="0" rtlCol="0" anchor="t">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baseline="0">
                <a:solidFill>
                  <a:schemeClr val="tx1"/>
                </a:solidFill>
              </a:rPr>
              <a:t>Education:</a:t>
            </a:r>
          </a:p>
        </p:txBody>
      </p:sp>
      <p:sp>
        <p:nvSpPr>
          <p:cNvPr id="20" name="TextBox 19">
            <a:extLst>
              <a:ext uri="{FF2B5EF4-FFF2-40B4-BE49-F238E27FC236}">
                <a16:creationId xmlns:a16="http://schemas.microsoft.com/office/drawing/2014/main" id="{4E9A473A-F6B0-1316-2EF4-351626445C86}"/>
              </a:ext>
            </a:extLst>
          </p:cNvPr>
          <p:cNvSpPr txBox="1"/>
          <p:nvPr userDrawn="1"/>
        </p:nvSpPr>
        <p:spPr>
          <a:xfrm>
            <a:off x="3380318" y="1828800"/>
            <a:ext cx="1453377" cy="274320"/>
          </a:xfrm>
          <a:prstGeom prst="rect">
            <a:avLst/>
          </a:prstGeom>
          <a:noFill/>
        </p:spPr>
        <p:txBody>
          <a:bodyPr wrap="square" lIns="0" tIns="0" rIns="0" bIns="0" rtlCol="0" anchor="t">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baseline="0">
                <a:solidFill>
                  <a:schemeClr val="tx1"/>
                </a:solidFill>
              </a:rPr>
              <a:t>Certificate:</a:t>
            </a:r>
          </a:p>
        </p:txBody>
      </p:sp>
      <p:sp>
        <p:nvSpPr>
          <p:cNvPr id="3" name="Date Placeholder 2">
            <a:extLst>
              <a:ext uri="{FF2B5EF4-FFF2-40B4-BE49-F238E27FC236}">
                <a16:creationId xmlns:a16="http://schemas.microsoft.com/office/drawing/2014/main" id="{68F6A74C-3A9C-E764-7165-C236813FCFBA}"/>
              </a:ext>
            </a:extLst>
          </p:cNvPr>
          <p:cNvSpPr>
            <a:spLocks noGrp="1"/>
          </p:cNvSpPr>
          <p:nvPr>
            <p:ph type="dt" sz="half" idx="19"/>
          </p:nvPr>
        </p:nvSpPr>
        <p:spPr/>
        <p:txBody>
          <a:bodyPr/>
          <a:lstStyle>
            <a:lvl1pPr>
              <a:defRPr>
                <a:solidFill>
                  <a:schemeClr val="bg1"/>
                </a:solidFill>
              </a:defRPr>
            </a:lvl1pPr>
          </a:lstStyle>
          <a:p>
            <a:endParaRPr lang="en-US"/>
          </a:p>
        </p:txBody>
      </p:sp>
      <p:sp>
        <p:nvSpPr>
          <p:cNvPr id="6" name="Footer Placeholder 5">
            <a:extLst>
              <a:ext uri="{FF2B5EF4-FFF2-40B4-BE49-F238E27FC236}">
                <a16:creationId xmlns:a16="http://schemas.microsoft.com/office/drawing/2014/main" id="{9FFF3711-0966-4C5C-3D61-1EB00C4B3788}"/>
              </a:ext>
            </a:extLst>
          </p:cNvPr>
          <p:cNvSpPr>
            <a:spLocks noGrp="1"/>
          </p:cNvSpPr>
          <p:nvPr>
            <p:ph type="ftr" sz="quarter" idx="20"/>
          </p:nvPr>
        </p:nvSpPr>
        <p:spPr>
          <a:blipFill dpi="0" rotWithShape="1">
            <a:blip r:embed="rId2">
              <a:extLst>
                <a:ext uri="{96DAC541-7B7A-43D3-8B79-37D633B846F1}">
                  <asvg:svgBlip xmlns:asvg="http://schemas.microsoft.com/office/drawing/2016/SVG/main" r:embed="rId3"/>
                </a:ext>
              </a:extLst>
            </a:blip>
            <a:srcRect/>
            <a:stretch>
              <a:fillRect/>
            </a:stretch>
          </a:blipFill>
        </p:spPr>
        <p:txBody>
          <a:bodyPr/>
          <a:lstStyle/>
          <a:p>
            <a:r>
              <a:rPr lang="en-US"/>
              <a:t> </a:t>
            </a:r>
          </a:p>
        </p:txBody>
      </p:sp>
      <p:sp>
        <p:nvSpPr>
          <p:cNvPr id="7" name="Slide Number Placeholder 6">
            <a:extLst>
              <a:ext uri="{FF2B5EF4-FFF2-40B4-BE49-F238E27FC236}">
                <a16:creationId xmlns:a16="http://schemas.microsoft.com/office/drawing/2014/main" id="{09C3451F-A80E-21F7-41A7-6B0033D17768}"/>
              </a:ext>
            </a:extLst>
          </p:cNvPr>
          <p:cNvSpPr>
            <a:spLocks noGrp="1"/>
          </p:cNvSpPr>
          <p:nvPr>
            <p:ph type="sldNum" sz="quarter" idx="21"/>
          </p:nvPr>
        </p:nvSpPr>
        <p:spPr/>
        <p:txBody>
          <a:bodyPr/>
          <a:lstStyle>
            <a:lvl1pPr>
              <a:defRPr>
                <a:solidFill>
                  <a:schemeClr val="tx1"/>
                </a:solidFill>
              </a:defRPr>
            </a:lvl1pPr>
          </a:lstStyle>
          <a:p>
            <a:r>
              <a:rPr lang="en-US" sz="700" b="0" spc="0"/>
              <a:t> © 2023 NTT DATA Americas, Inc. All rights.   </a:t>
            </a:r>
            <a:fld id="{FE1DF7C7-AE50-704D-BB22-8176CCB5033A}" type="slidenum">
              <a:rPr lang="en-US" spc="0" smtClean="0"/>
              <a:pPr/>
              <a:t>‹#›</a:t>
            </a:fld>
            <a:endParaRPr lang="en-US" spc="0"/>
          </a:p>
        </p:txBody>
      </p:sp>
      <p:sp>
        <p:nvSpPr>
          <p:cNvPr id="10" name="Text Placeholder 9">
            <a:extLst>
              <a:ext uri="{FF2B5EF4-FFF2-40B4-BE49-F238E27FC236}">
                <a16:creationId xmlns:a16="http://schemas.microsoft.com/office/drawing/2014/main" id="{EE8FD987-7CA9-FBF7-C18D-AEC0C053C86C}"/>
              </a:ext>
            </a:extLst>
          </p:cNvPr>
          <p:cNvSpPr>
            <a:spLocks noGrp="1"/>
          </p:cNvSpPr>
          <p:nvPr>
            <p:ph type="body" sz="quarter" idx="22" hasCustomPrompt="1"/>
          </p:nvPr>
        </p:nvSpPr>
        <p:spPr>
          <a:xfrm>
            <a:off x="3314700" y="652229"/>
            <a:ext cx="8313738" cy="573321"/>
          </a:xfrm>
        </p:spPr>
        <p:txBody>
          <a:bodyPr>
            <a:noAutofit/>
          </a:bodyPr>
          <a:lstStyle>
            <a:lvl1pPr>
              <a:defRPr sz="3200" b="1">
                <a:solidFill>
                  <a:schemeClr val="tx2"/>
                </a:solidFill>
              </a:defRPr>
            </a:lvl1pPr>
          </a:lstStyle>
          <a:p>
            <a:pPr lvl="0"/>
            <a:r>
              <a:rPr lang="en-US"/>
              <a:t>Employee Name</a:t>
            </a:r>
          </a:p>
        </p:txBody>
      </p:sp>
    </p:spTree>
    <p:extLst>
      <p:ext uri="{BB962C8B-B14F-4D97-AF65-F5344CB8AC3E}">
        <p14:creationId xmlns:p14="http://schemas.microsoft.com/office/powerpoint/2010/main" val="273924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1656">
          <p15:clr>
            <a:srgbClr val="FBAE40"/>
          </p15:clr>
        </p15:guide>
        <p15:guide id="3" pos="3000">
          <p15:clr>
            <a:srgbClr val="FBAE40"/>
          </p15:clr>
        </p15:guide>
        <p15:guide id="4" pos="4320">
          <p15:clr>
            <a:srgbClr val="FBAE4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1_Profile Slide">
    <p:bg>
      <p:bgRef idx="1001">
        <a:schemeClr val="bg1"/>
      </p:bgRef>
    </p:bg>
    <p:spTree>
      <p:nvGrpSpPr>
        <p:cNvPr id="1" name=""/>
        <p:cNvGrpSpPr/>
        <p:nvPr/>
      </p:nvGrpSpPr>
      <p:grpSpPr>
        <a:xfrm>
          <a:off x="0" y="0"/>
          <a:ext cx="0" cy="0"/>
          <a:chOff x="0" y="0"/>
          <a:chExt cx="0" cy="0"/>
        </a:xfrm>
      </p:grpSpPr>
      <p:sp>
        <p:nvSpPr>
          <p:cNvPr id="3" name="Round Diagonal Corner Rectangle 2">
            <a:extLst>
              <a:ext uri="{FF2B5EF4-FFF2-40B4-BE49-F238E27FC236}">
                <a16:creationId xmlns:a16="http://schemas.microsoft.com/office/drawing/2014/main" id="{00D59382-483A-1CEA-C31B-EB80911EAEAE}"/>
              </a:ext>
            </a:extLst>
          </p:cNvPr>
          <p:cNvSpPr/>
          <p:nvPr userDrawn="1"/>
        </p:nvSpPr>
        <p:spPr>
          <a:xfrm>
            <a:off x="0" y="0"/>
            <a:ext cx="3162300" cy="4702180"/>
          </a:xfrm>
          <a:prstGeom prst="round2DiagRect">
            <a:avLst>
              <a:gd name="adj1" fmla="val 0"/>
              <a:gd name="adj2" fmla="val 9747"/>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Avenir Next LT Pro" panose="020B0504020202020204" pitchFamily="34" charset="77"/>
            </a:endParaRPr>
          </a:p>
        </p:txBody>
      </p:sp>
      <p:sp>
        <p:nvSpPr>
          <p:cNvPr id="4" name="Title 7">
            <a:extLst>
              <a:ext uri="{FF2B5EF4-FFF2-40B4-BE49-F238E27FC236}">
                <a16:creationId xmlns:a16="http://schemas.microsoft.com/office/drawing/2014/main" id="{93798129-B8DE-AD84-98E1-7DDBF016F6D7}"/>
              </a:ext>
            </a:extLst>
          </p:cNvPr>
          <p:cNvSpPr txBox="1">
            <a:spLocks/>
          </p:cNvSpPr>
          <p:nvPr userDrawn="1"/>
        </p:nvSpPr>
        <p:spPr>
          <a:xfrm>
            <a:off x="457200" y="4893852"/>
            <a:ext cx="2705100" cy="773593"/>
          </a:xfrm>
          <a:prstGeom prst="rect">
            <a:avLst/>
          </a:prstGeom>
        </p:spPr>
        <p:txBody>
          <a:bodyPr lIns="0" tIns="0" rIns="0" bIns="0" anchor="t"/>
          <a:lstStyle>
            <a:lvl1pPr algn="l" defTabSz="914400" rtl="0" eaLnBrk="1" latinLnBrk="0" hangingPunct="1">
              <a:spcBef>
                <a:spcPct val="0"/>
              </a:spcBef>
              <a:buNone/>
              <a:defRPr lang="en-US" sz="1600" b="0" kern="1200">
                <a:solidFill>
                  <a:schemeClr val="bg1"/>
                </a:solidFill>
                <a:latin typeface="Corbel" panose="020B0503020204020204" pitchFamily="34" charset="0"/>
                <a:ea typeface="Roboto Slab Medium" pitchFamily="2" charset="0"/>
                <a:cs typeface="Arial" panose="020B0604020202020204" pitchFamily="34" charset="0"/>
              </a:defRPr>
            </a:lvl1pPr>
          </a:lstStyle>
          <a:p>
            <a:r>
              <a:rPr lang="en-US" sz="1200" b="1" baseline="0">
                <a:solidFill>
                  <a:schemeClr val="tx1"/>
                </a:solidFill>
                <a:latin typeface="Corbel"/>
                <a:cs typeface="Arial"/>
              </a:rPr>
              <a:t>PREVIOUS CLIENTS</a:t>
            </a:r>
            <a:endParaRPr lang="en-US" sz="1200" baseline="0">
              <a:solidFill>
                <a:schemeClr val="tx1"/>
              </a:solidFill>
            </a:endParaRPr>
          </a:p>
        </p:txBody>
      </p:sp>
      <p:sp>
        <p:nvSpPr>
          <p:cNvPr id="12" name="Picture Placeholder 11">
            <a:extLst>
              <a:ext uri="{FF2B5EF4-FFF2-40B4-BE49-F238E27FC236}">
                <a16:creationId xmlns:a16="http://schemas.microsoft.com/office/drawing/2014/main" id="{A8552C42-8A27-E496-D732-3D3B00DB878C}"/>
              </a:ext>
            </a:extLst>
          </p:cNvPr>
          <p:cNvSpPr>
            <a:spLocks noGrp="1"/>
          </p:cNvSpPr>
          <p:nvPr>
            <p:ph type="pic" sz="quarter" idx="10" hasCustomPrompt="1"/>
          </p:nvPr>
        </p:nvSpPr>
        <p:spPr>
          <a:xfrm>
            <a:off x="457201" y="457199"/>
            <a:ext cx="2375521" cy="2514605"/>
          </a:xfrm>
          <a:prstGeom prst="round1Rect">
            <a:avLst>
              <a:gd name="adj" fmla="val 11935"/>
            </a:avLst>
          </a:prstGeom>
        </p:spPr>
        <p:txBody>
          <a:bodyPr/>
          <a:lstStyle>
            <a:lvl1pPr>
              <a:defRPr>
                <a:solidFill>
                  <a:schemeClr val="bg2"/>
                </a:solidFill>
              </a:defRPr>
            </a:lvl1pPr>
          </a:lstStyle>
          <a:p>
            <a:r>
              <a:rPr lang="en-US"/>
              <a:t>Employee Image</a:t>
            </a:r>
          </a:p>
        </p:txBody>
      </p:sp>
      <p:sp>
        <p:nvSpPr>
          <p:cNvPr id="15" name="Title 14">
            <a:extLst>
              <a:ext uri="{FF2B5EF4-FFF2-40B4-BE49-F238E27FC236}">
                <a16:creationId xmlns:a16="http://schemas.microsoft.com/office/drawing/2014/main" id="{C4B0FD8A-0709-832C-3671-D07DC46D6B61}"/>
              </a:ext>
            </a:extLst>
          </p:cNvPr>
          <p:cNvSpPr>
            <a:spLocks noGrp="1"/>
          </p:cNvSpPr>
          <p:nvPr>
            <p:ph type="title" hasCustomPrompt="1"/>
          </p:nvPr>
        </p:nvSpPr>
        <p:spPr>
          <a:xfrm>
            <a:off x="3314700" y="457200"/>
            <a:ext cx="8420100" cy="609600"/>
          </a:xfrm>
        </p:spPr>
        <p:txBody>
          <a:bodyPr/>
          <a:lstStyle>
            <a:lvl1pPr>
              <a:defRPr sz="3200">
                <a:solidFill>
                  <a:schemeClr val="tx2"/>
                </a:solidFill>
              </a:defRPr>
            </a:lvl1pPr>
          </a:lstStyle>
          <a:p>
            <a:pPr lvl="0"/>
            <a:r>
              <a:rPr lang="en-US"/>
              <a:t>Employee Name</a:t>
            </a:r>
          </a:p>
        </p:txBody>
      </p:sp>
      <p:sp>
        <p:nvSpPr>
          <p:cNvPr id="18" name="Text Placeholder 17">
            <a:extLst>
              <a:ext uri="{FF2B5EF4-FFF2-40B4-BE49-F238E27FC236}">
                <a16:creationId xmlns:a16="http://schemas.microsoft.com/office/drawing/2014/main" id="{35DCBC8A-A865-08A6-CE35-4FCAD9C16B10}"/>
              </a:ext>
            </a:extLst>
          </p:cNvPr>
          <p:cNvSpPr>
            <a:spLocks noGrp="1"/>
          </p:cNvSpPr>
          <p:nvPr>
            <p:ph type="body" sz="quarter" idx="11" hasCustomPrompt="1"/>
          </p:nvPr>
        </p:nvSpPr>
        <p:spPr>
          <a:xfrm>
            <a:off x="4345472" y="1235521"/>
            <a:ext cx="7389327" cy="184666"/>
          </a:xfrm>
        </p:spPr>
        <p:txBody>
          <a:bodyPr wrap="square" tIns="0" bIns="0" anchor="t">
            <a:spAutoFit/>
          </a:bodyPr>
          <a:lstStyle>
            <a:lvl1pPr marL="0" indent="0">
              <a:buNone/>
              <a:defRPr sz="1200" b="0" baseline="0">
                <a:solidFill>
                  <a:schemeClr val="tx1"/>
                </a:solidFill>
              </a:defRPr>
            </a:lvl1pPr>
          </a:lstStyle>
          <a:p>
            <a:pPr lvl="0"/>
            <a:r>
              <a:rPr lang="en-US"/>
              <a:t>POSITION: Years of Experience</a:t>
            </a:r>
          </a:p>
        </p:txBody>
      </p:sp>
      <p:sp>
        <p:nvSpPr>
          <p:cNvPr id="21" name="Text Placeholder 17">
            <a:extLst>
              <a:ext uri="{FF2B5EF4-FFF2-40B4-BE49-F238E27FC236}">
                <a16:creationId xmlns:a16="http://schemas.microsoft.com/office/drawing/2014/main" id="{6E2DAF0B-9A99-40A3-13CE-EB23102EC59F}"/>
              </a:ext>
            </a:extLst>
          </p:cNvPr>
          <p:cNvSpPr>
            <a:spLocks noGrp="1"/>
          </p:cNvSpPr>
          <p:nvPr>
            <p:ph type="body" sz="quarter" idx="12" hasCustomPrompt="1"/>
          </p:nvPr>
        </p:nvSpPr>
        <p:spPr>
          <a:xfrm>
            <a:off x="4345472" y="1599489"/>
            <a:ext cx="7389327" cy="184666"/>
          </a:xfrm>
        </p:spPr>
        <p:txBody>
          <a:bodyPr wrap="square" tIns="0" bIns="0" anchor="t">
            <a:spAutoFit/>
          </a:bodyPr>
          <a:lstStyle>
            <a:lvl1pPr marL="0" indent="0">
              <a:buNone/>
              <a:defRPr sz="1200" b="0" baseline="0">
                <a:solidFill>
                  <a:schemeClr val="tx1"/>
                </a:solidFill>
              </a:defRPr>
            </a:lvl1pPr>
          </a:lstStyle>
          <a:p>
            <a:pPr lvl="0"/>
            <a:r>
              <a:rPr lang="en-US"/>
              <a:t>EDUCATION:</a:t>
            </a:r>
          </a:p>
        </p:txBody>
      </p:sp>
      <p:sp>
        <p:nvSpPr>
          <p:cNvPr id="22" name="Text Placeholder 17">
            <a:extLst>
              <a:ext uri="{FF2B5EF4-FFF2-40B4-BE49-F238E27FC236}">
                <a16:creationId xmlns:a16="http://schemas.microsoft.com/office/drawing/2014/main" id="{99BAA805-7FCF-BA36-1FB0-F35741A4C6E2}"/>
              </a:ext>
            </a:extLst>
          </p:cNvPr>
          <p:cNvSpPr>
            <a:spLocks noGrp="1"/>
          </p:cNvSpPr>
          <p:nvPr>
            <p:ph type="body" sz="quarter" idx="13" hasCustomPrompt="1"/>
          </p:nvPr>
        </p:nvSpPr>
        <p:spPr>
          <a:xfrm>
            <a:off x="4345474" y="1965245"/>
            <a:ext cx="7389326" cy="184666"/>
          </a:xfrm>
        </p:spPr>
        <p:txBody>
          <a:bodyPr wrap="square" tIns="0" bIns="0" anchor="t">
            <a:spAutoFit/>
          </a:bodyPr>
          <a:lstStyle>
            <a:lvl1pPr marL="0" indent="0">
              <a:buNone/>
              <a:defRPr sz="1200" b="0" baseline="0">
                <a:solidFill>
                  <a:schemeClr val="tx1"/>
                </a:solidFill>
              </a:defRPr>
            </a:lvl1pPr>
          </a:lstStyle>
          <a:p>
            <a:pPr lvl="0"/>
            <a:r>
              <a:rPr lang="en-US"/>
              <a:t>CERTIFICATES:</a:t>
            </a:r>
          </a:p>
        </p:txBody>
      </p:sp>
      <p:sp>
        <p:nvSpPr>
          <p:cNvPr id="26" name="Text Placeholder 25">
            <a:extLst>
              <a:ext uri="{FF2B5EF4-FFF2-40B4-BE49-F238E27FC236}">
                <a16:creationId xmlns:a16="http://schemas.microsoft.com/office/drawing/2014/main" id="{42F8BBD6-CD56-CFB7-5340-2444DC926946}"/>
              </a:ext>
            </a:extLst>
          </p:cNvPr>
          <p:cNvSpPr>
            <a:spLocks noGrp="1"/>
          </p:cNvSpPr>
          <p:nvPr>
            <p:ph type="body" sz="quarter" idx="15" hasCustomPrompt="1"/>
          </p:nvPr>
        </p:nvSpPr>
        <p:spPr>
          <a:xfrm>
            <a:off x="3314700" y="2743200"/>
            <a:ext cx="2705100" cy="3657600"/>
          </a:xfrm>
        </p:spPr>
        <p:txBody>
          <a:bodyPr>
            <a:noAutofit/>
          </a:bodyPr>
          <a:lstStyle>
            <a:lvl1pPr marL="0" indent="0">
              <a:spcBef>
                <a:spcPts val="500"/>
              </a:spcBef>
              <a:buNone/>
              <a:defRPr sz="1200" b="0" baseline="0">
                <a:solidFill>
                  <a:schemeClr val="tx1"/>
                </a:solidFill>
              </a:defRPr>
            </a:lvl1pPr>
            <a:lvl2pPr marL="459305" indent="0">
              <a:buNone/>
              <a:defRPr sz="1467"/>
            </a:lvl2pPr>
            <a:lvl3pPr marL="916493" indent="0">
              <a:buNone/>
              <a:defRPr sz="1467"/>
            </a:lvl3pPr>
            <a:lvl4pPr marL="1289017" indent="0">
              <a:buNone/>
              <a:defRPr sz="1467"/>
            </a:lvl4pPr>
            <a:lvl5pPr marL="1600160" indent="0">
              <a:buNone/>
              <a:defRPr sz="1467"/>
            </a:lvl5pPr>
          </a:lstStyle>
          <a:p>
            <a:pPr lvl="0"/>
            <a:r>
              <a:rPr lang="en-US"/>
              <a:t>Domain expertise</a:t>
            </a:r>
          </a:p>
        </p:txBody>
      </p:sp>
      <p:sp>
        <p:nvSpPr>
          <p:cNvPr id="27" name="Text Placeholder 25">
            <a:extLst>
              <a:ext uri="{FF2B5EF4-FFF2-40B4-BE49-F238E27FC236}">
                <a16:creationId xmlns:a16="http://schemas.microsoft.com/office/drawing/2014/main" id="{05017734-ABF2-F1D9-B4BD-0B7BF927E563}"/>
              </a:ext>
            </a:extLst>
          </p:cNvPr>
          <p:cNvSpPr>
            <a:spLocks noGrp="1"/>
          </p:cNvSpPr>
          <p:nvPr>
            <p:ph type="body" sz="quarter" idx="16" hasCustomPrompt="1"/>
          </p:nvPr>
        </p:nvSpPr>
        <p:spPr>
          <a:xfrm>
            <a:off x="6172200" y="2740117"/>
            <a:ext cx="2705100" cy="3660683"/>
          </a:xfrm>
        </p:spPr>
        <p:txBody>
          <a:bodyPr>
            <a:noAutofit/>
          </a:bodyPr>
          <a:lstStyle>
            <a:lvl1pPr marL="0" indent="0">
              <a:spcBef>
                <a:spcPts val="500"/>
              </a:spcBef>
              <a:buNone/>
              <a:defRPr sz="1200" b="0" baseline="0">
                <a:solidFill>
                  <a:schemeClr val="tx1"/>
                </a:solidFill>
              </a:defRPr>
            </a:lvl1pPr>
            <a:lvl2pPr marL="459305" indent="0">
              <a:buNone/>
              <a:defRPr sz="1467"/>
            </a:lvl2pPr>
            <a:lvl3pPr marL="916493" indent="0">
              <a:buNone/>
              <a:defRPr sz="1467"/>
            </a:lvl3pPr>
            <a:lvl4pPr marL="1289017" indent="0">
              <a:buNone/>
              <a:defRPr sz="1467"/>
            </a:lvl4pPr>
            <a:lvl5pPr marL="1600160" indent="0">
              <a:buNone/>
              <a:defRPr sz="1467"/>
            </a:lvl5pPr>
          </a:lstStyle>
          <a:p>
            <a:pPr lvl="0"/>
            <a:r>
              <a:rPr lang="en-US"/>
              <a:t>Industry expertise</a:t>
            </a:r>
          </a:p>
        </p:txBody>
      </p:sp>
      <p:sp>
        <p:nvSpPr>
          <p:cNvPr id="28" name="Text Placeholder 25">
            <a:extLst>
              <a:ext uri="{FF2B5EF4-FFF2-40B4-BE49-F238E27FC236}">
                <a16:creationId xmlns:a16="http://schemas.microsoft.com/office/drawing/2014/main" id="{8C8E92C2-B206-319E-7285-239C35151E0E}"/>
              </a:ext>
            </a:extLst>
          </p:cNvPr>
          <p:cNvSpPr>
            <a:spLocks noGrp="1"/>
          </p:cNvSpPr>
          <p:nvPr>
            <p:ph type="body" sz="quarter" idx="17" hasCustomPrompt="1"/>
          </p:nvPr>
        </p:nvSpPr>
        <p:spPr>
          <a:xfrm>
            <a:off x="9029700" y="2740117"/>
            <a:ext cx="2705100" cy="3660683"/>
          </a:xfrm>
        </p:spPr>
        <p:txBody>
          <a:bodyPr>
            <a:noAutofit/>
          </a:bodyPr>
          <a:lstStyle>
            <a:lvl1pPr marL="0" indent="0">
              <a:spcBef>
                <a:spcPts val="500"/>
              </a:spcBef>
              <a:buNone/>
              <a:defRPr sz="1200" b="0" baseline="0">
                <a:solidFill>
                  <a:schemeClr val="tx1"/>
                </a:solidFill>
              </a:defRPr>
            </a:lvl1pPr>
            <a:lvl2pPr marL="459305" indent="0">
              <a:buNone/>
              <a:defRPr sz="1467"/>
            </a:lvl2pPr>
            <a:lvl3pPr marL="916493" indent="0">
              <a:buNone/>
              <a:defRPr sz="1467"/>
            </a:lvl3pPr>
            <a:lvl4pPr marL="1289017" indent="0">
              <a:buNone/>
              <a:defRPr sz="1467"/>
            </a:lvl4pPr>
            <a:lvl5pPr marL="1600160" indent="0">
              <a:buNone/>
              <a:defRPr sz="1467"/>
            </a:lvl5pPr>
          </a:lstStyle>
          <a:p>
            <a:pPr lvl="0"/>
            <a:r>
              <a:rPr lang="en-US"/>
              <a:t>Additional</a:t>
            </a:r>
          </a:p>
        </p:txBody>
      </p:sp>
      <p:sp>
        <p:nvSpPr>
          <p:cNvPr id="5" name="Text Placeholder 4">
            <a:extLst>
              <a:ext uri="{FF2B5EF4-FFF2-40B4-BE49-F238E27FC236}">
                <a16:creationId xmlns:a16="http://schemas.microsoft.com/office/drawing/2014/main" id="{2FD24E48-CF6C-AF8E-E0A7-0E143C7F7DE6}"/>
              </a:ext>
            </a:extLst>
          </p:cNvPr>
          <p:cNvSpPr>
            <a:spLocks noGrp="1"/>
          </p:cNvSpPr>
          <p:nvPr>
            <p:ph type="body" sz="quarter" idx="18" hasCustomPrompt="1"/>
          </p:nvPr>
        </p:nvSpPr>
        <p:spPr>
          <a:xfrm>
            <a:off x="457200" y="3063244"/>
            <a:ext cx="2388310" cy="1352549"/>
          </a:xfrm>
        </p:spPr>
        <p:txBody>
          <a:bodyPr>
            <a:noAutofit/>
          </a:bodyPr>
          <a:lstStyle>
            <a:lvl1pPr marL="0" marR="0" indent="0" algn="l" defTabSz="1219170" rtl="0" eaLnBrk="1" fontAlgn="auto" latinLnBrk="0" hangingPunct="1">
              <a:lnSpc>
                <a:spcPct val="100000"/>
              </a:lnSpc>
              <a:spcBef>
                <a:spcPct val="20000"/>
              </a:spcBef>
              <a:spcAft>
                <a:spcPts val="0"/>
              </a:spcAft>
              <a:buClr>
                <a:srgbClr val="4C4F6E"/>
              </a:buClr>
              <a:buSzPct val="80000"/>
              <a:buFont typeface="Arial" panose="020B0604020202020204" pitchFamily="34" charset="0"/>
              <a:buNone/>
              <a:tabLst/>
              <a:defRPr sz="1200" i="1" baseline="0">
                <a:solidFill>
                  <a:schemeClr val="bg2"/>
                </a:solidFill>
              </a:defRPr>
            </a:lvl1pPr>
            <a:lvl2pPr marL="459305" indent="0">
              <a:buFont typeface="Arial" panose="020B0604020202020204" pitchFamily="34" charset="0"/>
              <a:buNone/>
              <a:defRPr sz="1333" i="1"/>
            </a:lvl2pPr>
            <a:lvl3pPr marL="916493" indent="0">
              <a:buFont typeface="Arial" panose="020B0604020202020204" pitchFamily="34" charset="0"/>
              <a:buNone/>
              <a:defRPr sz="1333" i="1"/>
            </a:lvl3pPr>
            <a:lvl4pPr marL="1289017" indent="0">
              <a:buFont typeface="Arial" panose="020B0604020202020204" pitchFamily="34" charset="0"/>
              <a:buNone/>
              <a:defRPr sz="1333" i="1"/>
            </a:lvl4pPr>
            <a:lvl5pPr marL="1600160" indent="0">
              <a:buFont typeface="Arial" panose="020B0604020202020204" pitchFamily="34" charset="0"/>
              <a:buNone/>
              <a:defRPr sz="1333" i="1"/>
            </a:lvl5pPr>
          </a:lstStyle>
          <a:p>
            <a:pPr marL="0" marR="0" lvl="0" indent="0" algn="l" defTabSz="1219170" rtl="0" eaLnBrk="1" fontAlgn="auto" latinLnBrk="0" hangingPunct="1">
              <a:lnSpc>
                <a:spcPct val="100000"/>
              </a:lnSpc>
              <a:spcBef>
                <a:spcPct val="20000"/>
              </a:spcBef>
              <a:spcAft>
                <a:spcPts val="0"/>
              </a:spcAft>
              <a:buClr>
                <a:srgbClr val="4C4F6E"/>
              </a:buClr>
              <a:buSzPct val="80000"/>
              <a:buFont typeface="Arial" panose="020B0604020202020204" pitchFamily="34" charset="0"/>
              <a:buNone/>
              <a:tabLst/>
              <a:defRPr/>
            </a:pPr>
            <a:r>
              <a:rPr lang="en-US"/>
              <a:t>“Your Fav Quote Goes here</a:t>
            </a:r>
          </a:p>
        </p:txBody>
      </p:sp>
      <p:sp>
        <p:nvSpPr>
          <p:cNvPr id="9" name="TextBox 8">
            <a:extLst>
              <a:ext uri="{FF2B5EF4-FFF2-40B4-BE49-F238E27FC236}">
                <a16:creationId xmlns:a16="http://schemas.microsoft.com/office/drawing/2014/main" id="{7B693B98-BE83-DA54-6088-ED7436A97CFE}"/>
              </a:ext>
            </a:extLst>
          </p:cNvPr>
          <p:cNvSpPr txBox="1"/>
          <p:nvPr userDrawn="1"/>
        </p:nvSpPr>
        <p:spPr>
          <a:xfrm>
            <a:off x="3314700" y="2441053"/>
            <a:ext cx="2705100" cy="184666"/>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baseline="0">
                <a:solidFill>
                  <a:schemeClr val="tx2"/>
                </a:solidFill>
              </a:rPr>
              <a:t>Domain focus:</a:t>
            </a:r>
          </a:p>
        </p:txBody>
      </p:sp>
      <p:sp>
        <p:nvSpPr>
          <p:cNvPr id="11" name="TextBox 10">
            <a:extLst>
              <a:ext uri="{FF2B5EF4-FFF2-40B4-BE49-F238E27FC236}">
                <a16:creationId xmlns:a16="http://schemas.microsoft.com/office/drawing/2014/main" id="{7C8B0F24-7B48-B36F-AAF1-EFD880B73D2E}"/>
              </a:ext>
            </a:extLst>
          </p:cNvPr>
          <p:cNvSpPr txBox="1"/>
          <p:nvPr userDrawn="1"/>
        </p:nvSpPr>
        <p:spPr>
          <a:xfrm>
            <a:off x="6172201" y="2441053"/>
            <a:ext cx="2705099" cy="184666"/>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baseline="0">
                <a:solidFill>
                  <a:schemeClr val="tx2"/>
                </a:solidFill>
              </a:rPr>
              <a:t>Industry expertise:</a:t>
            </a:r>
          </a:p>
        </p:txBody>
      </p:sp>
      <p:sp>
        <p:nvSpPr>
          <p:cNvPr id="13" name="TextBox 12">
            <a:extLst>
              <a:ext uri="{FF2B5EF4-FFF2-40B4-BE49-F238E27FC236}">
                <a16:creationId xmlns:a16="http://schemas.microsoft.com/office/drawing/2014/main" id="{8FB05235-C42E-A7C1-646F-F7BB057A97AB}"/>
              </a:ext>
            </a:extLst>
          </p:cNvPr>
          <p:cNvSpPr txBox="1"/>
          <p:nvPr userDrawn="1"/>
        </p:nvSpPr>
        <p:spPr>
          <a:xfrm>
            <a:off x="9029700" y="2441053"/>
            <a:ext cx="2705100" cy="184666"/>
          </a:xfrm>
          <a:prstGeom prst="rect">
            <a:avLst/>
          </a:prstGeom>
          <a:noFill/>
        </p:spPr>
        <p:txBody>
          <a:bodyPr wrap="square" lIns="0" tIns="0" rIns="0" bIns="0" rtlCol="0">
            <a:spAutoFit/>
          </a:bodyPr>
          <a:lstStyle/>
          <a:p>
            <a:pPr marL="0" marR="0" lvl="0" indent="0" algn="thaiDist" defTabSz="1219170" rtl="0" eaLnBrk="1" fontAlgn="auto" latinLnBrk="0" hangingPunct="1">
              <a:lnSpc>
                <a:spcPct val="100000"/>
              </a:lnSpc>
              <a:spcBef>
                <a:spcPts val="0"/>
              </a:spcBef>
              <a:spcAft>
                <a:spcPts val="0"/>
              </a:spcAft>
              <a:buClrTx/>
              <a:buSzTx/>
              <a:buFontTx/>
              <a:buNone/>
              <a:tabLst/>
              <a:defRPr/>
            </a:pPr>
            <a:r>
              <a:rPr lang="en-US" sz="1200" b="1" i="0" baseline="0">
                <a:solidFill>
                  <a:schemeClr val="tx2"/>
                </a:solidFill>
              </a:rPr>
              <a:t>Additional skills:</a:t>
            </a:r>
          </a:p>
        </p:txBody>
      </p:sp>
      <p:sp>
        <p:nvSpPr>
          <p:cNvPr id="14" name="TextBox 13">
            <a:extLst>
              <a:ext uri="{FF2B5EF4-FFF2-40B4-BE49-F238E27FC236}">
                <a16:creationId xmlns:a16="http://schemas.microsoft.com/office/drawing/2014/main" id="{8DBCB112-B2AF-0CAF-E8B5-EBA2076FDE0D}"/>
              </a:ext>
            </a:extLst>
          </p:cNvPr>
          <p:cNvSpPr txBox="1"/>
          <p:nvPr userDrawn="1"/>
        </p:nvSpPr>
        <p:spPr>
          <a:xfrm>
            <a:off x="3321714" y="1235521"/>
            <a:ext cx="1005840" cy="182880"/>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baseline="0">
                <a:solidFill>
                  <a:schemeClr val="tx1"/>
                </a:solidFill>
              </a:rPr>
              <a:t>Position:</a:t>
            </a:r>
          </a:p>
        </p:txBody>
      </p:sp>
      <p:sp>
        <p:nvSpPr>
          <p:cNvPr id="19" name="TextBox 18">
            <a:extLst>
              <a:ext uri="{FF2B5EF4-FFF2-40B4-BE49-F238E27FC236}">
                <a16:creationId xmlns:a16="http://schemas.microsoft.com/office/drawing/2014/main" id="{1435DB04-026F-CE1A-E714-247A4D88482C}"/>
              </a:ext>
            </a:extLst>
          </p:cNvPr>
          <p:cNvSpPr txBox="1"/>
          <p:nvPr userDrawn="1"/>
        </p:nvSpPr>
        <p:spPr>
          <a:xfrm>
            <a:off x="3321714" y="1599489"/>
            <a:ext cx="1005840" cy="182880"/>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baseline="0">
                <a:solidFill>
                  <a:schemeClr val="tx1"/>
                </a:solidFill>
              </a:rPr>
              <a:t>Education:</a:t>
            </a:r>
          </a:p>
        </p:txBody>
      </p:sp>
      <p:sp>
        <p:nvSpPr>
          <p:cNvPr id="20" name="TextBox 19">
            <a:extLst>
              <a:ext uri="{FF2B5EF4-FFF2-40B4-BE49-F238E27FC236}">
                <a16:creationId xmlns:a16="http://schemas.microsoft.com/office/drawing/2014/main" id="{4E9A473A-F6B0-1316-2EF4-351626445C86}"/>
              </a:ext>
            </a:extLst>
          </p:cNvPr>
          <p:cNvSpPr txBox="1"/>
          <p:nvPr userDrawn="1"/>
        </p:nvSpPr>
        <p:spPr>
          <a:xfrm>
            <a:off x="3321714" y="1965245"/>
            <a:ext cx="1005840" cy="182880"/>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baseline="0">
                <a:solidFill>
                  <a:schemeClr val="tx1"/>
                </a:solidFill>
              </a:rPr>
              <a:t>Certificates:</a:t>
            </a:r>
          </a:p>
        </p:txBody>
      </p:sp>
      <p:sp>
        <p:nvSpPr>
          <p:cNvPr id="8" name="Date Placeholder 7">
            <a:extLst>
              <a:ext uri="{FF2B5EF4-FFF2-40B4-BE49-F238E27FC236}">
                <a16:creationId xmlns:a16="http://schemas.microsoft.com/office/drawing/2014/main" id="{2BDE97C5-A103-B219-8AD4-511B8F3F28F0}"/>
              </a:ext>
            </a:extLst>
          </p:cNvPr>
          <p:cNvSpPr>
            <a:spLocks noGrp="1"/>
          </p:cNvSpPr>
          <p:nvPr>
            <p:ph type="dt" sz="half" idx="19"/>
          </p:nvPr>
        </p:nvSpPr>
        <p:spPr/>
        <p:txBody>
          <a:bodyPr/>
          <a:lstStyle/>
          <a:p>
            <a:endParaRPr lang="en-US"/>
          </a:p>
        </p:txBody>
      </p:sp>
      <p:sp>
        <p:nvSpPr>
          <p:cNvPr id="17" name="Footer Placeholder 16">
            <a:extLst>
              <a:ext uri="{FF2B5EF4-FFF2-40B4-BE49-F238E27FC236}">
                <a16:creationId xmlns:a16="http://schemas.microsoft.com/office/drawing/2014/main" id="{689F81E1-7249-6107-CE5A-BD0B773AF4DF}"/>
              </a:ext>
            </a:extLst>
          </p:cNvPr>
          <p:cNvSpPr>
            <a:spLocks noGrp="1"/>
          </p:cNvSpPr>
          <p:nvPr>
            <p:ph type="ftr" sz="quarter" idx="20"/>
          </p:nvPr>
        </p:nvSpPr>
        <p:spPr/>
        <p:txBody>
          <a:bodyPr/>
          <a:lstStyle/>
          <a:p>
            <a:r>
              <a:rPr lang="en-US"/>
              <a:t> </a:t>
            </a:r>
          </a:p>
        </p:txBody>
      </p:sp>
      <p:sp>
        <p:nvSpPr>
          <p:cNvPr id="23" name="Slide Number Placeholder 22">
            <a:extLst>
              <a:ext uri="{FF2B5EF4-FFF2-40B4-BE49-F238E27FC236}">
                <a16:creationId xmlns:a16="http://schemas.microsoft.com/office/drawing/2014/main" id="{E1E476A2-8879-FC80-99D9-22B62CCC7D2E}"/>
              </a:ext>
            </a:extLst>
          </p:cNvPr>
          <p:cNvSpPr>
            <a:spLocks noGrp="1"/>
          </p:cNvSpPr>
          <p:nvPr>
            <p:ph type="sldNum" sz="quarter" idx="21"/>
          </p:nvPr>
        </p:nvSpPr>
        <p:spPr/>
        <p:txBody>
          <a:bodyPr/>
          <a:lstStyle/>
          <a:p>
            <a:r>
              <a:rPr lang="en-US" sz="700" b="0" spc="0"/>
              <a:t> © 2023 NTT DATA Americas, Inc. All rights.   </a:t>
            </a:r>
            <a:fld id="{FE1DF7C7-AE50-704D-BB22-8176CCB5033A}" type="slidenum">
              <a:rPr lang="en-US" spc="0" smtClean="0"/>
              <a:pPr/>
              <a:t>‹#›</a:t>
            </a:fld>
            <a:endParaRPr lang="en-US" spc="0"/>
          </a:p>
        </p:txBody>
      </p:sp>
    </p:spTree>
    <p:extLst>
      <p:ext uri="{BB962C8B-B14F-4D97-AF65-F5344CB8AC3E}">
        <p14:creationId xmlns:p14="http://schemas.microsoft.com/office/powerpoint/2010/main" val="129273577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1656">
          <p15:clr>
            <a:srgbClr val="FBAE40"/>
          </p15:clr>
        </p15:guide>
        <p15:guide id="3" pos="3000">
          <p15:clr>
            <a:srgbClr val="FBAE40"/>
          </p15:clr>
        </p15:guide>
        <p15:guide id="4" pos="432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107-Cover-LogoLarge(Light)">
    <p:bg>
      <p:bgPr>
        <a:solidFill>
          <a:schemeClr val="bg1"/>
        </a:solidFill>
        <a:effectLst/>
      </p:bgPr>
    </p:bg>
    <p:spTree>
      <p:nvGrpSpPr>
        <p:cNvPr id="1" name=""/>
        <p:cNvGrpSpPr/>
        <p:nvPr/>
      </p:nvGrpSpPr>
      <p:grpSpPr>
        <a:xfrm>
          <a:off x="0" y="0"/>
          <a:ext cx="0" cy="0"/>
          <a:chOff x="0" y="0"/>
          <a:chExt cx="0" cy="0"/>
        </a:xfrm>
      </p:grpSpPr>
      <p:sp>
        <p:nvSpPr>
          <p:cNvPr id="20" name="Content Placeholder 1">
            <a:extLst>
              <a:ext uri="{FF2B5EF4-FFF2-40B4-BE49-F238E27FC236}">
                <a16:creationId xmlns:a16="http://schemas.microsoft.com/office/drawing/2014/main" id="{0588049C-8BEA-8B9A-1BE7-75EA02526667}"/>
              </a:ext>
            </a:extLst>
          </p:cNvPr>
          <p:cNvSpPr>
            <a:spLocks noGrp="1"/>
          </p:cNvSpPr>
          <p:nvPr>
            <p:ph sz="quarter" idx="15" hasCustomPrompt="1"/>
          </p:nvPr>
        </p:nvSpPr>
        <p:spPr>
          <a:xfrm>
            <a:off x="615950" y="1828800"/>
            <a:ext cx="2698750" cy="1523999"/>
          </a:xfrm>
        </p:spPr>
        <p:txBody>
          <a:bodyPr>
            <a:normAutofit/>
          </a:bodyPr>
          <a:lstStyle>
            <a:lvl3pPr>
              <a:defRPr sz="1200"/>
            </a:lvl3pPr>
          </a:lstStyle>
          <a:p>
            <a:pPr lvl="2"/>
            <a:r>
              <a:rPr lang="en-US"/>
              <a:t>Option Client Logo</a:t>
            </a:r>
          </a:p>
        </p:txBody>
      </p:sp>
      <p:sp>
        <p:nvSpPr>
          <p:cNvPr id="4" name="Title 1">
            <a:extLst>
              <a:ext uri="{FF2B5EF4-FFF2-40B4-BE49-F238E27FC236}">
                <a16:creationId xmlns:a16="http://schemas.microsoft.com/office/drawing/2014/main" id="{3E87CF06-61F0-1288-9587-65B3DCF05A3A}"/>
              </a:ext>
            </a:extLst>
          </p:cNvPr>
          <p:cNvSpPr>
            <a:spLocks noGrp="1"/>
          </p:cNvSpPr>
          <p:nvPr>
            <p:ph type="title" hasCustomPrompt="1"/>
          </p:nvPr>
        </p:nvSpPr>
        <p:spPr>
          <a:xfrm>
            <a:off x="615950" y="3352800"/>
            <a:ext cx="4451350" cy="2811850"/>
          </a:xfrm>
        </p:spPr>
        <p:txBody>
          <a:bodyPr anchor="t"/>
          <a:lstStyle>
            <a:lvl1pPr>
              <a:lnSpc>
                <a:spcPct val="100000"/>
              </a:lnSpc>
              <a:defRPr sz="7000">
                <a:latin typeface="+mj-lt"/>
              </a:defRPr>
            </a:lvl1pPr>
          </a:lstStyle>
          <a:p>
            <a:r>
              <a:rPr lang="en-US"/>
              <a:t>Headline 70pt</a:t>
            </a:r>
          </a:p>
        </p:txBody>
      </p:sp>
      <p:sp>
        <p:nvSpPr>
          <p:cNvPr id="12" name="Date Placeholder 11">
            <a:extLst>
              <a:ext uri="{FF2B5EF4-FFF2-40B4-BE49-F238E27FC236}">
                <a16:creationId xmlns:a16="http://schemas.microsoft.com/office/drawing/2014/main" id="{BAE5111A-F79A-7E7E-9553-7344B3546F76}"/>
              </a:ext>
            </a:extLst>
          </p:cNvPr>
          <p:cNvSpPr>
            <a:spLocks noGrp="1"/>
          </p:cNvSpPr>
          <p:nvPr>
            <p:ph type="dt" sz="half" idx="16"/>
          </p:nvPr>
        </p:nvSpPr>
        <p:spPr>
          <a:xfrm>
            <a:off x="615950" y="6492875"/>
            <a:ext cx="2743200" cy="365125"/>
          </a:xfrm>
          <a:prstGeom prst="rect">
            <a:avLst/>
          </a:prstGeom>
        </p:spPr>
        <p:txBody>
          <a:bodyPr/>
          <a:lstStyle/>
          <a:p>
            <a:endParaRPr lang="en-US"/>
          </a:p>
        </p:txBody>
      </p:sp>
      <p:sp>
        <p:nvSpPr>
          <p:cNvPr id="2" name="Picture Placeholder 2">
            <a:extLst>
              <a:ext uri="{FF2B5EF4-FFF2-40B4-BE49-F238E27FC236}">
                <a16:creationId xmlns:a16="http://schemas.microsoft.com/office/drawing/2014/main" id="{C6B5B995-A73B-92BF-08CA-47599A23BB2A}"/>
              </a:ext>
            </a:extLst>
          </p:cNvPr>
          <p:cNvSpPr>
            <a:spLocks noGrp="1"/>
          </p:cNvSpPr>
          <p:nvPr>
            <p:ph type="pic" sz="quarter" idx="18"/>
          </p:nvPr>
        </p:nvSpPr>
        <p:spPr>
          <a:xfrm>
            <a:off x="5334075" y="93"/>
            <a:ext cx="6857925" cy="6857907"/>
          </a:xfrm>
          <a:custGeom>
            <a:avLst/>
            <a:gdLst>
              <a:gd name="connsiteX0" fmla="*/ 0 w 4879317"/>
              <a:gd name="connsiteY0" fmla="*/ 975899 h 4879304"/>
              <a:gd name="connsiteX1" fmla="*/ 975865 w 4879317"/>
              <a:gd name="connsiteY1" fmla="*/ 975899 h 4879304"/>
              <a:gd name="connsiteX2" fmla="*/ 975865 w 4879317"/>
              <a:gd name="connsiteY2" fmla="*/ 3903456 h 4879304"/>
              <a:gd name="connsiteX3" fmla="*/ 975866 w 4879317"/>
              <a:gd name="connsiteY3" fmla="*/ 3903456 h 4879304"/>
              <a:gd name="connsiteX4" fmla="*/ 975866 w 4879317"/>
              <a:gd name="connsiteY4" fmla="*/ 3903457 h 4879304"/>
              <a:gd name="connsiteX5" fmla="*/ 3903468 w 4879317"/>
              <a:gd name="connsiteY5" fmla="*/ 3903457 h 4879304"/>
              <a:gd name="connsiteX6" fmla="*/ 3903468 w 4879317"/>
              <a:gd name="connsiteY6" fmla="*/ 4879304 h 4879304"/>
              <a:gd name="connsiteX7" fmla="*/ 731900 w 4879317"/>
              <a:gd name="connsiteY7" fmla="*/ 4879304 h 4879304"/>
              <a:gd name="connsiteX8" fmla="*/ 322688 w 4879317"/>
              <a:gd name="connsiteY8" fmla="*/ 4754310 h 4879304"/>
              <a:gd name="connsiteX9" fmla="*/ 214369 w 4879317"/>
              <a:gd name="connsiteY9" fmla="*/ 4664940 h 4879304"/>
              <a:gd name="connsiteX10" fmla="*/ 124998 w 4879317"/>
              <a:gd name="connsiteY10" fmla="*/ 4556624 h 4879304"/>
              <a:gd name="connsiteX11" fmla="*/ 0 w 4879317"/>
              <a:gd name="connsiteY11" fmla="*/ 4147421 h 4879304"/>
              <a:gd name="connsiteX12" fmla="*/ 975849 w 4879317"/>
              <a:gd name="connsiteY12" fmla="*/ 0 h 4879304"/>
              <a:gd name="connsiteX13" fmla="*/ 2195680 w 4879317"/>
              <a:gd name="connsiteY13" fmla="*/ 0 h 4879304"/>
              <a:gd name="connsiteX14" fmla="*/ 2480569 w 4879317"/>
              <a:gd name="connsiteY14" fmla="*/ 57516 h 4879304"/>
              <a:gd name="connsiteX15" fmla="*/ 2604892 w 4879317"/>
              <a:gd name="connsiteY15" fmla="*/ 124995 h 4879304"/>
              <a:gd name="connsiteX16" fmla="*/ 2713211 w 4879317"/>
              <a:gd name="connsiteY16" fmla="*/ 214364 h 4879304"/>
              <a:gd name="connsiteX17" fmla="*/ 2927580 w 4879317"/>
              <a:gd name="connsiteY17" fmla="*/ 731888 h 4879304"/>
              <a:gd name="connsiteX18" fmla="*/ 2927580 w 4879317"/>
              <a:gd name="connsiteY18" fmla="*/ 1951702 h 4879304"/>
              <a:gd name="connsiteX19" fmla="*/ 2927581 w 4879317"/>
              <a:gd name="connsiteY19" fmla="*/ 1951702 h 4879304"/>
              <a:gd name="connsiteX20" fmla="*/ 2927581 w 4879317"/>
              <a:gd name="connsiteY20" fmla="*/ 1951703 h 4879304"/>
              <a:gd name="connsiteX21" fmla="*/ 4147417 w 4879317"/>
              <a:gd name="connsiteY21" fmla="*/ 1951703 h 4879304"/>
              <a:gd name="connsiteX22" fmla="*/ 4556630 w 4879317"/>
              <a:gd name="connsiteY22" fmla="*/ 2076699 h 4879304"/>
              <a:gd name="connsiteX23" fmla="*/ 4664949 w 4879317"/>
              <a:gd name="connsiteY23" fmla="*/ 2166068 h 4879304"/>
              <a:gd name="connsiteX24" fmla="*/ 4754320 w 4879317"/>
              <a:gd name="connsiteY24" fmla="*/ 2274386 h 4879304"/>
              <a:gd name="connsiteX25" fmla="*/ 4879317 w 4879317"/>
              <a:gd name="connsiteY25" fmla="*/ 2683593 h 4879304"/>
              <a:gd name="connsiteX26" fmla="*/ 4879317 w 4879317"/>
              <a:gd name="connsiteY26" fmla="*/ 3903406 h 4879304"/>
              <a:gd name="connsiteX27" fmla="*/ 3903446 w 4879317"/>
              <a:gd name="connsiteY27" fmla="*/ 3903406 h 4879304"/>
              <a:gd name="connsiteX28" fmla="*/ 3903446 w 4879317"/>
              <a:gd name="connsiteY28" fmla="*/ 2927558 h 4879304"/>
              <a:gd name="connsiteX29" fmla="*/ 3903445 w 4879317"/>
              <a:gd name="connsiteY29" fmla="*/ 2927558 h 4879304"/>
              <a:gd name="connsiteX30" fmla="*/ 3903445 w 4879317"/>
              <a:gd name="connsiteY30" fmla="*/ 2927557 h 4879304"/>
              <a:gd name="connsiteX31" fmla="*/ 1951714 w 4879317"/>
              <a:gd name="connsiteY31" fmla="*/ 2927557 h 4879304"/>
              <a:gd name="connsiteX32" fmla="*/ 1951714 w 4879317"/>
              <a:gd name="connsiteY32" fmla="*/ 975855 h 4879304"/>
              <a:gd name="connsiteX33" fmla="*/ 1951713 w 4879317"/>
              <a:gd name="connsiteY33" fmla="*/ 975855 h 4879304"/>
              <a:gd name="connsiteX34" fmla="*/ 1951713 w 4879317"/>
              <a:gd name="connsiteY34" fmla="*/ 975854 h 4879304"/>
              <a:gd name="connsiteX35" fmla="*/ 975849 w 4879317"/>
              <a:gd name="connsiteY35" fmla="*/ 975854 h 48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879317" h="4879304">
                <a:moveTo>
                  <a:pt x="0" y="975899"/>
                </a:moveTo>
                <a:lnTo>
                  <a:pt x="975865" y="975899"/>
                </a:lnTo>
                <a:lnTo>
                  <a:pt x="975865" y="3903456"/>
                </a:lnTo>
                <a:lnTo>
                  <a:pt x="975866" y="3903456"/>
                </a:lnTo>
                <a:lnTo>
                  <a:pt x="975866" y="3903457"/>
                </a:lnTo>
                <a:lnTo>
                  <a:pt x="3903468" y="3903457"/>
                </a:lnTo>
                <a:lnTo>
                  <a:pt x="3903468" y="4879304"/>
                </a:lnTo>
                <a:lnTo>
                  <a:pt x="731900" y="4879304"/>
                </a:lnTo>
                <a:cubicBezTo>
                  <a:pt x="580319" y="4879304"/>
                  <a:pt x="439500" y="4833225"/>
                  <a:pt x="322688" y="4754310"/>
                </a:cubicBezTo>
                <a:lnTo>
                  <a:pt x="214369" y="4664940"/>
                </a:lnTo>
                <a:lnTo>
                  <a:pt x="124998" y="4556624"/>
                </a:lnTo>
                <a:cubicBezTo>
                  <a:pt x="46081" y="4439815"/>
                  <a:pt x="0" y="4298999"/>
                  <a:pt x="0" y="4147421"/>
                </a:cubicBezTo>
                <a:close/>
                <a:moveTo>
                  <a:pt x="975849" y="0"/>
                </a:moveTo>
                <a:lnTo>
                  <a:pt x="2195680" y="0"/>
                </a:lnTo>
                <a:cubicBezTo>
                  <a:pt x="2296735" y="0"/>
                  <a:pt x="2393006" y="20480"/>
                  <a:pt x="2480569" y="57516"/>
                </a:cubicBezTo>
                <a:lnTo>
                  <a:pt x="2604892" y="124995"/>
                </a:lnTo>
                <a:lnTo>
                  <a:pt x="2713211" y="214364"/>
                </a:lnTo>
                <a:cubicBezTo>
                  <a:pt x="2845659" y="346810"/>
                  <a:pt x="2927580" y="529783"/>
                  <a:pt x="2927580" y="731888"/>
                </a:cubicBezTo>
                <a:lnTo>
                  <a:pt x="2927580" y="1951702"/>
                </a:lnTo>
                <a:lnTo>
                  <a:pt x="2927581" y="1951702"/>
                </a:lnTo>
                <a:lnTo>
                  <a:pt x="2927581" y="1951703"/>
                </a:lnTo>
                <a:lnTo>
                  <a:pt x="4147417" y="1951703"/>
                </a:lnTo>
                <a:cubicBezTo>
                  <a:pt x="4298999" y="1951703"/>
                  <a:pt x="4439818" y="1997783"/>
                  <a:pt x="4556630" y="2076699"/>
                </a:cubicBezTo>
                <a:lnTo>
                  <a:pt x="4664949" y="2166068"/>
                </a:lnTo>
                <a:lnTo>
                  <a:pt x="4754320" y="2274386"/>
                </a:lnTo>
                <a:cubicBezTo>
                  <a:pt x="4833237" y="2391196"/>
                  <a:pt x="4879317" y="2532013"/>
                  <a:pt x="4879317" y="2683593"/>
                </a:cubicBezTo>
                <a:lnTo>
                  <a:pt x="4879317" y="3903406"/>
                </a:lnTo>
                <a:lnTo>
                  <a:pt x="3903446" y="3903406"/>
                </a:lnTo>
                <a:lnTo>
                  <a:pt x="3903446" y="2927558"/>
                </a:lnTo>
                <a:lnTo>
                  <a:pt x="3903445" y="2927558"/>
                </a:lnTo>
                <a:lnTo>
                  <a:pt x="3903445" y="2927557"/>
                </a:lnTo>
                <a:lnTo>
                  <a:pt x="1951714" y="2927557"/>
                </a:lnTo>
                <a:lnTo>
                  <a:pt x="1951714" y="975855"/>
                </a:lnTo>
                <a:lnTo>
                  <a:pt x="1951713" y="975855"/>
                </a:lnTo>
                <a:lnTo>
                  <a:pt x="1951713" y="975854"/>
                </a:lnTo>
                <a:lnTo>
                  <a:pt x="975849" y="975854"/>
                </a:lnTo>
                <a:close/>
              </a:path>
            </a:pathLst>
          </a:custGeom>
        </p:spPr>
        <p:txBody>
          <a:bodyPr wrap="square">
            <a:noAutofit/>
          </a:bodyPr>
          <a:lstStyle>
            <a:lvl1pPr>
              <a:defRPr sz="1200"/>
            </a:lvl1pPr>
          </a:lstStyle>
          <a:p>
            <a:r>
              <a:rPr lang="en-US"/>
              <a:t>Click icon to add picture</a:t>
            </a:r>
          </a:p>
        </p:txBody>
      </p:sp>
      <p:pic>
        <p:nvPicPr>
          <p:cNvPr id="3" name="Graphic 1">
            <a:extLst>
              <a:ext uri="{FF2B5EF4-FFF2-40B4-BE49-F238E27FC236}">
                <a16:creationId xmlns:a16="http://schemas.microsoft.com/office/drawing/2014/main" id="{E2083F48-600D-6EAB-9595-427068B57C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92539" y="478895"/>
            <a:ext cx="975028" cy="334979"/>
          </a:xfrm>
          <a:prstGeom prst="rect">
            <a:avLst/>
          </a:prstGeom>
        </p:spPr>
      </p:pic>
    </p:spTree>
    <p:extLst>
      <p:ext uri="{BB962C8B-B14F-4D97-AF65-F5344CB8AC3E}">
        <p14:creationId xmlns:p14="http://schemas.microsoft.com/office/powerpoint/2010/main" val="2586234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0259-Rows-Images(Light)">
    <p:bg>
      <p:bgPr>
        <a:solidFill>
          <a:schemeClr val="bg1"/>
        </a:solidFill>
        <a:effectLst/>
      </p:bgPr>
    </p:bg>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0F63B11-0130-A708-7193-10008C33FAD1}"/>
              </a:ext>
            </a:extLst>
          </p:cNvPr>
          <p:cNvSpPr>
            <a:spLocks noGrp="1"/>
          </p:cNvSpPr>
          <p:nvPr>
            <p:ph sz="quarter" idx="18" hasCustomPrompt="1"/>
          </p:nvPr>
        </p:nvSpPr>
        <p:spPr>
          <a:xfrm>
            <a:off x="457200" y="1417318"/>
            <a:ext cx="2705100" cy="2377440"/>
          </a:xfrm>
          <a:prstGeom prst="rect">
            <a:avLst/>
          </a:prstGeom>
        </p:spPr>
        <p:txBody>
          <a:bodyPr>
            <a:noAutofit/>
          </a:bodyPr>
          <a:lstStyle>
            <a:lvl6pPr>
              <a:defRPr>
                <a:latin typeface="+mn-lt"/>
              </a:defRPr>
            </a:lvl6pPr>
          </a:lstStyle>
          <a:p>
            <a:pPr lvl="5"/>
            <a:r>
              <a:rPr lang="en-US"/>
              <a:t>Click to add Content</a:t>
            </a:r>
          </a:p>
        </p:txBody>
      </p:sp>
      <p:sp>
        <p:nvSpPr>
          <p:cNvPr id="13" name="Content Placeholder 2">
            <a:extLst>
              <a:ext uri="{FF2B5EF4-FFF2-40B4-BE49-F238E27FC236}">
                <a16:creationId xmlns:a16="http://schemas.microsoft.com/office/drawing/2014/main" id="{1407E813-53C8-25AB-74C6-A79519AE1712}"/>
              </a:ext>
            </a:extLst>
          </p:cNvPr>
          <p:cNvSpPr>
            <a:spLocks noGrp="1"/>
          </p:cNvSpPr>
          <p:nvPr>
            <p:ph sz="quarter" idx="20" hasCustomPrompt="1"/>
          </p:nvPr>
        </p:nvSpPr>
        <p:spPr>
          <a:xfrm>
            <a:off x="457200" y="4023338"/>
            <a:ext cx="2705100" cy="2377440"/>
          </a:xfrm>
          <a:prstGeom prst="rect">
            <a:avLst/>
          </a:prstGeom>
        </p:spPr>
        <p:txBody>
          <a:bodyPr>
            <a:noAutofit/>
          </a:bodyPr>
          <a:lstStyle>
            <a:lvl6pPr>
              <a:defRPr>
                <a:latin typeface="+mn-lt"/>
              </a:defRPr>
            </a:lvl6pPr>
          </a:lstStyle>
          <a:p>
            <a:pPr lvl="5"/>
            <a:r>
              <a:rPr lang="en-US"/>
              <a:t>Click to add Content</a:t>
            </a:r>
          </a:p>
        </p:txBody>
      </p:sp>
      <p:sp>
        <p:nvSpPr>
          <p:cNvPr id="2" name="Footer Placeholder 1">
            <a:extLst>
              <a:ext uri="{FF2B5EF4-FFF2-40B4-BE49-F238E27FC236}">
                <a16:creationId xmlns:a16="http://schemas.microsoft.com/office/drawing/2014/main" id="{4AC57B89-A1C3-486B-ED19-A67C2D2279F9}"/>
              </a:ext>
            </a:extLst>
          </p:cNvPr>
          <p:cNvSpPr>
            <a:spLocks noGrp="1"/>
          </p:cNvSpPr>
          <p:nvPr>
            <p:ph type="ftr" sz="quarter" idx="23"/>
          </p:nvPr>
        </p:nvSpPr>
        <p:spPr>
          <a:xfrm>
            <a:off x="126296" y="6583680"/>
            <a:ext cx="182880" cy="182880"/>
          </a:xfrm>
          <a:prstGeom prst="rect">
            <a:avLst/>
          </a:prstGeom>
        </p:spPr>
        <p:txBody>
          <a:bodyPr/>
          <a:lstStyle/>
          <a:p>
            <a:r>
              <a:rPr lang="en-US"/>
              <a:t> </a:t>
            </a:r>
          </a:p>
        </p:txBody>
      </p:sp>
      <p:sp>
        <p:nvSpPr>
          <p:cNvPr id="7" name="Slide Number Placeholder 1">
            <a:extLst>
              <a:ext uri="{FF2B5EF4-FFF2-40B4-BE49-F238E27FC236}">
                <a16:creationId xmlns:a16="http://schemas.microsoft.com/office/drawing/2014/main" id="{199C9CAE-D101-C0BF-1E02-FF32E2773355}"/>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E6D0E694-B714-8100-8473-C36E5E7F306A}"/>
              </a:ext>
            </a:extLst>
          </p:cNvPr>
          <p:cNvSpPr>
            <a:spLocks noGrp="1"/>
          </p:cNvSpPr>
          <p:nvPr>
            <p:ph type="dt" sz="half" idx="25"/>
          </p:nvPr>
        </p:nvSpPr>
        <p:spPr/>
        <p:txBody>
          <a:bodyPr/>
          <a:lstStyle/>
          <a:p>
            <a:endParaRPr lang="en-US"/>
          </a:p>
        </p:txBody>
      </p:sp>
      <p:sp>
        <p:nvSpPr>
          <p:cNvPr id="4" name="Text Placeholder 10">
            <a:extLst>
              <a:ext uri="{FF2B5EF4-FFF2-40B4-BE49-F238E27FC236}">
                <a16:creationId xmlns:a16="http://schemas.microsoft.com/office/drawing/2014/main" id="{3E471D5F-BA3A-053C-D39A-C433A8624371}"/>
              </a:ext>
            </a:extLst>
          </p:cNvPr>
          <p:cNvSpPr>
            <a:spLocks noGrp="1"/>
          </p:cNvSpPr>
          <p:nvPr>
            <p:ph type="body" sz="quarter" idx="26"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D8C380AA-0A7E-7E87-53E6-10E6873721D0}"/>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0" name="Text Placeholder 1">
            <a:extLst>
              <a:ext uri="{FF2B5EF4-FFF2-40B4-BE49-F238E27FC236}">
                <a16:creationId xmlns:a16="http://schemas.microsoft.com/office/drawing/2014/main" id="{AE3E4D5C-4CA1-0A18-0765-3173FBE1CCB4}"/>
              </a:ext>
            </a:extLst>
          </p:cNvPr>
          <p:cNvSpPr>
            <a:spLocks noGrp="1"/>
          </p:cNvSpPr>
          <p:nvPr>
            <p:ph idx="1" hasCustomPrompt="1"/>
          </p:nvPr>
        </p:nvSpPr>
        <p:spPr>
          <a:xfrm>
            <a:off x="3314699" y="1417343"/>
            <a:ext cx="8420100" cy="23774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2" name="Text Placeholder 2">
            <a:extLst>
              <a:ext uri="{FF2B5EF4-FFF2-40B4-BE49-F238E27FC236}">
                <a16:creationId xmlns:a16="http://schemas.microsoft.com/office/drawing/2014/main" id="{E79F95F9-EFD4-9ACF-8FB2-3326228B0C1C}"/>
              </a:ext>
            </a:extLst>
          </p:cNvPr>
          <p:cNvSpPr>
            <a:spLocks noGrp="1"/>
          </p:cNvSpPr>
          <p:nvPr>
            <p:ph idx="15" hasCustomPrompt="1"/>
          </p:nvPr>
        </p:nvSpPr>
        <p:spPr>
          <a:xfrm>
            <a:off x="3314700" y="4023360"/>
            <a:ext cx="8420100" cy="23774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215797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02134-Divider-Columns-Two(Dark)">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EAB6A73-9E99-5972-DE64-8915185711A2}"/>
              </a:ext>
            </a:extLst>
          </p:cNvPr>
          <p:cNvSpPr>
            <a:spLocks noGrp="1"/>
          </p:cNvSpPr>
          <p:nvPr>
            <p:ph type="title"/>
          </p:nvPr>
        </p:nvSpPr>
        <p:spPr>
          <a:xfrm>
            <a:off x="457200" y="483428"/>
            <a:ext cx="11277600" cy="742122"/>
          </a:xfrm>
        </p:spPr>
        <p:txBody>
          <a:bodyPr/>
          <a:lstStyle>
            <a:lvl1pPr>
              <a:defRPr sz="3600">
                <a:latin typeface="+mn-lt"/>
              </a:defRPr>
            </a:lvl1pPr>
          </a:lstStyle>
          <a:p>
            <a:r>
              <a:rPr lang="en-US"/>
              <a:t>Click to edit Master title style</a:t>
            </a:r>
          </a:p>
        </p:txBody>
      </p:sp>
      <p:sp>
        <p:nvSpPr>
          <p:cNvPr id="4" name="Text Placeholder 1">
            <a:extLst>
              <a:ext uri="{FF2B5EF4-FFF2-40B4-BE49-F238E27FC236}">
                <a16:creationId xmlns:a16="http://schemas.microsoft.com/office/drawing/2014/main" id="{26ABFDA1-A82B-EE9A-E5DA-69E17CC367F3}"/>
              </a:ext>
            </a:extLst>
          </p:cNvPr>
          <p:cNvSpPr>
            <a:spLocks noGrp="1"/>
          </p:cNvSpPr>
          <p:nvPr>
            <p:ph type="body" sz="quarter" idx="17" hasCustomPrompt="1"/>
          </p:nvPr>
        </p:nvSpPr>
        <p:spPr>
          <a:xfrm>
            <a:off x="457200" y="1463040"/>
            <a:ext cx="5554951" cy="4746812"/>
          </a:xfrm>
        </p:spPr>
        <p:txBody>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Text Placeholder 2">
            <a:extLst>
              <a:ext uri="{FF2B5EF4-FFF2-40B4-BE49-F238E27FC236}">
                <a16:creationId xmlns:a16="http://schemas.microsoft.com/office/drawing/2014/main" id="{B28C3FF3-5FAE-B3EE-FD10-7D125A8ED78B}"/>
              </a:ext>
            </a:extLst>
          </p:cNvPr>
          <p:cNvSpPr>
            <a:spLocks noGrp="1"/>
          </p:cNvSpPr>
          <p:nvPr>
            <p:ph type="body" sz="quarter" idx="21" hasCustomPrompt="1"/>
          </p:nvPr>
        </p:nvSpPr>
        <p:spPr>
          <a:xfrm>
            <a:off x="6172200" y="1463040"/>
            <a:ext cx="5562600" cy="4746812"/>
          </a:xfrm>
        </p:spPr>
        <p:txBody>
          <a:bodyPr rIns="182880"/>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Footer Placeholder 1">
            <a:extLst>
              <a:ext uri="{FF2B5EF4-FFF2-40B4-BE49-F238E27FC236}">
                <a16:creationId xmlns:a16="http://schemas.microsoft.com/office/drawing/2014/main" id="{C27BED22-5354-D548-E054-DCC1197382F9}"/>
              </a:ext>
            </a:extLst>
          </p:cNvPr>
          <p:cNvSpPr>
            <a:spLocks noGrp="1"/>
          </p:cNvSpPr>
          <p:nvPr>
            <p:ph type="ftr" sz="quarter" idx="20"/>
          </p:nvPr>
        </p:nvSpPr>
        <p:spPr/>
        <p:txBody>
          <a:bodyPr/>
          <a:lstStyle/>
          <a:p>
            <a:r>
              <a:rPr lang="en-US"/>
              <a:t> </a:t>
            </a:r>
          </a:p>
        </p:txBody>
      </p:sp>
      <p:sp>
        <p:nvSpPr>
          <p:cNvPr id="12" name="Slide Number Placeholder 1">
            <a:extLst>
              <a:ext uri="{FF2B5EF4-FFF2-40B4-BE49-F238E27FC236}">
                <a16:creationId xmlns:a16="http://schemas.microsoft.com/office/drawing/2014/main" id="{69F12740-126A-C3E8-A982-2381CC34F849}"/>
              </a:ext>
            </a:extLst>
          </p:cNvPr>
          <p:cNvSpPr>
            <a:spLocks noGrp="1"/>
          </p:cNvSpPr>
          <p:nvPr>
            <p:ph type="sldNum" sz="quarter" idx="1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9" name="Picture Placeholder 1">
            <a:extLst>
              <a:ext uri="{FF2B5EF4-FFF2-40B4-BE49-F238E27FC236}">
                <a16:creationId xmlns:a16="http://schemas.microsoft.com/office/drawing/2014/main" id="{E18D2883-C66E-9736-D5E5-25CBFDB784AD}"/>
              </a:ext>
            </a:extLst>
          </p:cNvPr>
          <p:cNvSpPr>
            <a:spLocks noGrp="1"/>
          </p:cNvSpPr>
          <p:nvPr>
            <p:ph type="pic" sz="quarter" idx="14" hasCustomPrompt="1"/>
          </p:nvPr>
        </p:nvSpPr>
        <p:spPr>
          <a:xfrm>
            <a:off x="0" y="28353"/>
            <a:ext cx="12192000" cy="6858000"/>
          </a:xfrm>
        </p:spPr>
        <p:txBody>
          <a:bodyPr lIns="457200" tIns="457200" rIns="457200">
            <a:normAutofit/>
          </a:bodyPr>
          <a:lstStyle>
            <a:lvl4pPr>
              <a:defRPr sz="1200"/>
            </a:lvl4pPr>
          </a:lstStyle>
          <a:p>
            <a:pPr lvl="3"/>
            <a:r>
              <a:rPr lang="en-US"/>
              <a:t>Click center image icon to add a background Image</a:t>
            </a:r>
          </a:p>
        </p:txBody>
      </p:sp>
      <p:sp>
        <p:nvSpPr>
          <p:cNvPr id="2" name="Date Placeholder 1">
            <a:extLst>
              <a:ext uri="{FF2B5EF4-FFF2-40B4-BE49-F238E27FC236}">
                <a16:creationId xmlns:a16="http://schemas.microsoft.com/office/drawing/2014/main" id="{26A98843-9C3B-E83A-49DB-749ADDCD1C8E}"/>
              </a:ext>
            </a:extLst>
          </p:cNvPr>
          <p:cNvSpPr>
            <a:spLocks noGrp="1"/>
          </p:cNvSpPr>
          <p:nvPr>
            <p:ph type="dt" sz="half" idx="22"/>
          </p:nvPr>
        </p:nvSpPr>
        <p:spPr/>
        <p:txBody>
          <a:bodyPr/>
          <a:lstStyle/>
          <a:p>
            <a:endParaRPr lang="en-US"/>
          </a:p>
        </p:txBody>
      </p:sp>
    </p:spTree>
    <p:extLst>
      <p:ext uri="{BB962C8B-B14F-4D97-AF65-F5344CB8AC3E}">
        <p14:creationId xmlns:p14="http://schemas.microsoft.com/office/powerpoint/2010/main" val="3666334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02136-Divider-Agenda(Dark)">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EAB6A73-9E99-5972-DE64-8915185711A2}"/>
              </a:ext>
            </a:extLst>
          </p:cNvPr>
          <p:cNvSpPr>
            <a:spLocks noGrp="1"/>
          </p:cNvSpPr>
          <p:nvPr>
            <p:ph type="title"/>
          </p:nvPr>
        </p:nvSpPr>
        <p:spPr>
          <a:xfrm>
            <a:off x="457200" y="457200"/>
            <a:ext cx="6515100" cy="768350"/>
          </a:xfrm>
        </p:spPr>
        <p:txBody>
          <a:bodyPr/>
          <a:lstStyle>
            <a:lvl1pPr>
              <a:defRPr sz="3600">
                <a:latin typeface="+mn-lt"/>
              </a:defRPr>
            </a:lvl1pPr>
          </a:lstStyle>
          <a:p>
            <a:r>
              <a:rPr lang="en-US"/>
              <a:t>Click to edit Master title style</a:t>
            </a:r>
          </a:p>
        </p:txBody>
      </p:sp>
      <p:sp>
        <p:nvSpPr>
          <p:cNvPr id="4" name="Text Placeholder 1">
            <a:extLst>
              <a:ext uri="{FF2B5EF4-FFF2-40B4-BE49-F238E27FC236}">
                <a16:creationId xmlns:a16="http://schemas.microsoft.com/office/drawing/2014/main" id="{26ABFDA1-A82B-EE9A-E5DA-69E17CC367F3}"/>
              </a:ext>
            </a:extLst>
          </p:cNvPr>
          <p:cNvSpPr>
            <a:spLocks noGrp="1"/>
          </p:cNvSpPr>
          <p:nvPr>
            <p:ph type="body" sz="quarter" idx="17" hasCustomPrompt="1"/>
          </p:nvPr>
        </p:nvSpPr>
        <p:spPr>
          <a:xfrm>
            <a:off x="457200" y="1463040"/>
            <a:ext cx="6515100" cy="4937760"/>
          </a:xfrm>
        </p:spPr>
        <p:txBody>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Picture Placeholder 2">
            <a:extLst>
              <a:ext uri="{FF2B5EF4-FFF2-40B4-BE49-F238E27FC236}">
                <a16:creationId xmlns:a16="http://schemas.microsoft.com/office/drawing/2014/main" id="{E18D2883-C66E-9736-D5E5-25CBFDB784AD}"/>
              </a:ext>
            </a:extLst>
          </p:cNvPr>
          <p:cNvSpPr>
            <a:spLocks noGrp="1"/>
          </p:cNvSpPr>
          <p:nvPr>
            <p:ph type="pic" sz="quarter" idx="14" hasCustomPrompt="1"/>
          </p:nvPr>
        </p:nvSpPr>
        <p:spPr>
          <a:xfrm>
            <a:off x="7124700" y="0"/>
            <a:ext cx="5067300" cy="6858000"/>
          </a:xfrm>
        </p:spPr>
        <p:txBody>
          <a:bodyPr lIns="457200" tIns="457200" rIns="457200">
            <a:normAutofit/>
          </a:bodyPr>
          <a:lstStyle>
            <a:lvl4pPr>
              <a:defRPr sz="1200"/>
            </a:lvl4pPr>
          </a:lstStyle>
          <a:p>
            <a:pPr lvl="3"/>
            <a:r>
              <a:rPr lang="en-US"/>
              <a:t>Click center image icon to add a background Image</a:t>
            </a:r>
          </a:p>
        </p:txBody>
      </p:sp>
      <p:sp>
        <p:nvSpPr>
          <p:cNvPr id="5" name="Footer Placeholder 1">
            <a:extLst>
              <a:ext uri="{FF2B5EF4-FFF2-40B4-BE49-F238E27FC236}">
                <a16:creationId xmlns:a16="http://schemas.microsoft.com/office/drawing/2014/main" id="{797E73F8-E9E6-45FD-456D-194C2C3480DB}"/>
              </a:ext>
            </a:extLst>
          </p:cNvPr>
          <p:cNvSpPr>
            <a:spLocks noGrp="1"/>
          </p:cNvSpPr>
          <p:nvPr>
            <p:ph type="ftr" sz="quarter" idx="20"/>
          </p:nvPr>
        </p:nvSpPr>
        <p:spPr/>
        <p:txBody>
          <a:bodyPr/>
          <a:lstStyle/>
          <a:p>
            <a:r>
              <a:rPr lang="en-US"/>
              <a:t> </a:t>
            </a:r>
          </a:p>
        </p:txBody>
      </p:sp>
      <p:sp>
        <p:nvSpPr>
          <p:cNvPr id="3" name="Slide Number Placeholder 1">
            <a:extLst>
              <a:ext uri="{FF2B5EF4-FFF2-40B4-BE49-F238E27FC236}">
                <a16:creationId xmlns:a16="http://schemas.microsoft.com/office/drawing/2014/main" id="{36FD89A9-BE74-428A-1C01-F0D213A6A1F3}"/>
              </a:ext>
            </a:extLst>
          </p:cNvPr>
          <p:cNvSpPr>
            <a:spLocks noGrp="1"/>
          </p:cNvSpPr>
          <p:nvPr>
            <p:ph type="sldNum" sz="quarter" idx="1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2" name="Date Placeholder 1">
            <a:extLst>
              <a:ext uri="{FF2B5EF4-FFF2-40B4-BE49-F238E27FC236}">
                <a16:creationId xmlns:a16="http://schemas.microsoft.com/office/drawing/2014/main" id="{3A26620C-0EB4-0579-350F-28EDE095792F}"/>
              </a:ext>
            </a:extLst>
          </p:cNvPr>
          <p:cNvSpPr>
            <a:spLocks noGrp="1"/>
          </p:cNvSpPr>
          <p:nvPr>
            <p:ph type="dt" sz="half" idx="21"/>
          </p:nvPr>
        </p:nvSpPr>
        <p:spPr/>
        <p:txBody>
          <a:bodyPr/>
          <a:lstStyle/>
          <a:p>
            <a:endParaRPr lang="en-US"/>
          </a:p>
        </p:txBody>
      </p:sp>
    </p:spTree>
    <p:extLst>
      <p:ext uri="{BB962C8B-B14F-4D97-AF65-F5344CB8AC3E}">
        <p14:creationId xmlns:p14="http://schemas.microsoft.com/office/powerpoint/2010/main" val="4105896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AEG">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DE9BA1B-AB55-3766-3B75-DAC817ED3516}"/>
              </a:ext>
            </a:extLst>
          </p:cNvPr>
          <p:cNvSpPr>
            <a:spLocks noGrp="1"/>
          </p:cNvSpPr>
          <p:nvPr>
            <p:ph type="title" hasCustomPrompt="1"/>
          </p:nvPr>
        </p:nvSpPr>
        <p:spPr>
          <a:xfrm>
            <a:off x="457200" y="1828800"/>
            <a:ext cx="5562600" cy="1725187"/>
          </a:xfrm>
        </p:spPr>
        <p:txBody>
          <a:bodyPr rIns="182880" anchor="t"/>
          <a:lstStyle>
            <a:lvl1pPr>
              <a:defRPr sz="3600"/>
            </a:lvl1pPr>
          </a:lstStyle>
          <a:p>
            <a:r>
              <a:rPr lang="en-US"/>
              <a:t>Headline Avenir Bold (36pt)</a:t>
            </a:r>
          </a:p>
        </p:txBody>
      </p:sp>
      <p:sp>
        <p:nvSpPr>
          <p:cNvPr id="7" name="Text Placeholder 9">
            <a:extLst>
              <a:ext uri="{FF2B5EF4-FFF2-40B4-BE49-F238E27FC236}">
                <a16:creationId xmlns:a16="http://schemas.microsoft.com/office/drawing/2014/main" id="{5EAA88D2-3C75-9835-99DF-B21525A42350}"/>
              </a:ext>
            </a:extLst>
          </p:cNvPr>
          <p:cNvSpPr>
            <a:spLocks noGrp="1"/>
          </p:cNvSpPr>
          <p:nvPr>
            <p:ph type="body" sz="quarter" idx="15"/>
          </p:nvPr>
        </p:nvSpPr>
        <p:spPr>
          <a:xfrm>
            <a:off x="457200" y="4404057"/>
            <a:ext cx="5562600" cy="296324"/>
          </a:xfrm>
        </p:spPr>
        <p:txBody>
          <a:bodyPr rIns="182880">
            <a:noAutofit/>
          </a:bodyPr>
          <a:lstStyle>
            <a:lvl1pPr>
              <a:defRPr sz="1200" b="1">
                <a:solidFill>
                  <a:schemeClr val="bg1">
                    <a:lumMod val="50000"/>
                  </a:schemeClr>
                </a:solidFill>
              </a:defRPr>
            </a:lvl1pPr>
            <a:lvl2pPr>
              <a:defRPr sz="1200"/>
            </a:lvl2pPr>
          </a:lstStyle>
          <a:p>
            <a:pPr lvl="0"/>
            <a:r>
              <a:rPr lang="en-US"/>
              <a:t>Click to</a:t>
            </a:r>
          </a:p>
        </p:txBody>
      </p:sp>
      <p:sp>
        <p:nvSpPr>
          <p:cNvPr id="9" name="Content Placeholder 3">
            <a:extLst>
              <a:ext uri="{FF2B5EF4-FFF2-40B4-BE49-F238E27FC236}">
                <a16:creationId xmlns:a16="http://schemas.microsoft.com/office/drawing/2014/main" id="{48D590E7-24BB-8D02-87B0-CC0A89CF3858}"/>
              </a:ext>
            </a:extLst>
          </p:cNvPr>
          <p:cNvSpPr>
            <a:spLocks noGrp="1"/>
          </p:cNvSpPr>
          <p:nvPr>
            <p:ph sz="quarter" idx="14"/>
          </p:nvPr>
        </p:nvSpPr>
        <p:spPr>
          <a:xfrm>
            <a:off x="6172200" y="0"/>
            <a:ext cx="6019800" cy="6858000"/>
          </a:xfrm>
        </p:spPr>
        <p:txBody>
          <a:bodyPr lIns="457200" tIns="457200" rIns="457200" bIns="4572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7DFD3EBC-CEF7-F13E-4166-673F7429E3E8}"/>
              </a:ext>
            </a:extLst>
          </p:cNvPr>
          <p:cNvSpPr>
            <a:spLocks noGrp="1"/>
          </p:cNvSpPr>
          <p:nvPr>
            <p:ph type="ftr" sz="quarter" idx="23"/>
          </p:nvPr>
        </p:nvSpPr>
        <p:spPr/>
        <p:txBody>
          <a:bodyPr/>
          <a:lstStyle/>
          <a:p>
            <a:r>
              <a:rPr lang="en-US"/>
              <a:t> </a:t>
            </a:r>
          </a:p>
        </p:txBody>
      </p:sp>
      <p:sp>
        <p:nvSpPr>
          <p:cNvPr id="6" name="Slide Number Placeholder 1">
            <a:extLst>
              <a:ext uri="{FF2B5EF4-FFF2-40B4-BE49-F238E27FC236}">
                <a16:creationId xmlns:a16="http://schemas.microsoft.com/office/drawing/2014/main" id="{DB056F3E-C268-7D46-F3DC-5894DF6BBD79}"/>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D1620E52-2878-44A6-9DFF-CDE69DED98D6}"/>
              </a:ext>
            </a:extLst>
          </p:cNvPr>
          <p:cNvSpPr>
            <a:spLocks noGrp="1"/>
          </p:cNvSpPr>
          <p:nvPr>
            <p:ph type="dt" sz="half" idx="25"/>
          </p:nvPr>
        </p:nvSpPr>
        <p:spPr/>
        <p:txBody>
          <a:bodyPr/>
          <a:lstStyle/>
          <a:p>
            <a:endParaRPr lang="en-US"/>
          </a:p>
        </p:txBody>
      </p:sp>
      <p:sp>
        <p:nvSpPr>
          <p:cNvPr id="4" name="Text Placeholder 9">
            <a:extLst>
              <a:ext uri="{FF2B5EF4-FFF2-40B4-BE49-F238E27FC236}">
                <a16:creationId xmlns:a16="http://schemas.microsoft.com/office/drawing/2014/main" id="{FCF8B904-0D12-765D-AC66-A00DC1AF2163}"/>
              </a:ext>
            </a:extLst>
          </p:cNvPr>
          <p:cNvSpPr>
            <a:spLocks noGrp="1"/>
          </p:cNvSpPr>
          <p:nvPr>
            <p:ph type="body" sz="quarter" idx="26"/>
          </p:nvPr>
        </p:nvSpPr>
        <p:spPr>
          <a:xfrm>
            <a:off x="1278185" y="5029200"/>
            <a:ext cx="1884116" cy="1163637"/>
          </a:xfrm>
        </p:spPr>
        <p:txBody>
          <a:bodyPr>
            <a:noAutofit/>
          </a:bodyPr>
          <a:lstStyle>
            <a:lvl1pPr>
              <a:defRPr sz="1600" b="1"/>
            </a:lvl1pPr>
            <a:lvl2pPr>
              <a:defRPr sz="1400"/>
            </a:lvl2pPr>
            <a:lvl3pPr>
              <a:defRPr sz="1100"/>
            </a:lvl3pPr>
            <a:lvl4pPr>
              <a:defRPr sz="1100"/>
            </a:lvl4pPr>
            <a:lvl5pPr>
              <a:defRPr sz="1050"/>
            </a:lvl5pPr>
          </a:lstStyle>
          <a:p>
            <a:pPr lvl="0"/>
            <a:endParaRPr lang="en-US"/>
          </a:p>
        </p:txBody>
      </p:sp>
      <p:sp>
        <p:nvSpPr>
          <p:cNvPr id="5" name="Text Placeholder 9">
            <a:extLst>
              <a:ext uri="{FF2B5EF4-FFF2-40B4-BE49-F238E27FC236}">
                <a16:creationId xmlns:a16="http://schemas.microsoft.com/office/drawing/2014/main" id="{1B83D7A8-1EE8-9A34-0B06-D4DF2816F18C}"/>
              </a:ext>
            </a:extLst>
          </p:cNvPr>
          <p:cNvSpPr>
            <a:spLocks noGrp="1"/>
          </p:cNvSpPr>
          <p:nvPr>
            <p:ph type="body" sz="quarter" idx="27"/>
          </p:nvPr>
        </p:nvSpPr>
        <p:spPr>
          <a:xfrm>
            <a:off x="4114801" y="5029200"/>
            <a:ext cx="1905000" cy="1163637"/>
          </a:xfrm>
        </p:spPr>
        <p:txBody>
          <a:bodyPr>
            <a:noAutofit/>
          </a:bodyPr>
          <a:lstStyle>
            <a:lvl1pPr>
              <a:defRPr sz="1600" b="1"/>
            </a:lvl1pPr>
            <a:lvl2pPr>
              <a:defRPr sz="1400"/>
            </a:lvl2pPr>
            <a:lvl3pPr>
              <a:defRPr sz="1100"/>
            </a:lvl3pPr>
            <a:lvl4pPr>
              <a:defRPr sz="1100"/>
            </a:lvl4pPr>
            <a:lvl5pPr>
              <a:defRPr sz="1050"/>
            </a:lvl5pPr>
          </a:lstStyle>
          <a:p>
            <a:pPr lvl="0"/>
            <a:endParaRPr lang="en-US"/>
          </a:p>
        </p:txBody>
      </p:sp>
      <p:sp>
        <p:nvSpPr>
          <p:cNvPr id="11" name="Content Placeholder 3">
            <a:extLst>
              <a:ext uri="{FF2B5EF4-FFF2-40B4-BE49-F238E27FC236}">
                <a16:creationId xmlns:a16="http://schemas.microsoft.com/office/drawing/2014/main" id="{94CA8103-F5CA-08BF-1509-F979B4BA5510}"/>
              </a:ext>
            </a:extLst>
          </p:cNvPr>
          <p:cNvSpPr>
            <a:spLocks noGrp="1"/>
          </p:cNvSpPr>
          <p:nvPr>
            <p:ph sz="quarter" idx="28"/>
          </p:nvPr>
        </p:nvSpPr>
        <p:spPr>
          <a:xfrm>
            <a:off x="457200" y="457200"/>
            <a:ext cx="548640" cy="548640"/>
          </a:xfrm>
        </p:spPr>
        <p:txBody>
          <a:bodyPr lIns="457200" tIns="457200" rIns="457200" bIns="457200">
            <a:noAutofit/>
          </a:bodyPr>
          <a:lstStyle>
            <a:lvl1pPr>
              <a:defRPr sz="1600"/>
            </a:lvl1pPr>
            <a:lvl2pPr>
              <a:defRPr sz="1400"/>
            </a:lvl2pPr>
            <a:lvl3pPr>
              <a:defRPr sz="1100"/>
            </a:lvl3pPr>
            <a:lvl4pPr>
              <a:defRPr sz="1100"/>
            </a:lvl4pPr>
            <a:lvl5pPr>
              <a:defRPr sz="1050"/>
            </a:lvl5pPr>
          </a:lstStyle>
          <a:p>
            <a:pPr lvl="0"/>
            <a:endParaRPr lang="en-US"/>
          </a:p>
        </p:txBody>
      </p:sp>
      <p:sp>
        <p:nvSpPr>
          <p:cNvPr id="12" name="Text Placeholder 9">
            <a:extLst>
              <a:ext uri="{FF2B5EF4-FFF2-40B4-BE49-F238E27FC236}">
                <a16:creationId xmlns:a16="http://schemas.microsoft.com/office/drawing/2014/main" id="{5E280B63-A9B4-99C9-6E46-556353A194FB}"/>
              </a:ext>
            </a:extLst>
          </p:cNvPr>
          <p:cNvSpPr>
            <a:spLocks noGrp="1"/>
          </p:cNvSpPr>
          <p:nvPr>
            <p:ph type="body" sz="quarter" idx="29" hasCustomPrompt="1"/>
          </p:nvPr>
        </p:nvSpPr>
        <p:spPr>
          <a:xfrm>
            <a:off x="1154876" y="457200"/>
            <a:ext cx="3161037" cy="548640"/>
          </a:xfrm>
        </p:spPr>
        <p:txBody>
          <a:bodyPr anchor="ctr">
            <a:noAutofit/>
          </a:bodyPr>
          <a:lstStyle>
            <a:lvl1pPr>
              <a:defRPr sz="1600"/>
            </a:lvl1pPr>
            <a:lvl2pPr>
              <a:defRPr sz="2800" b="1">
                <a:latin typeface="+mj-lt"/>
                <a:cs typeface="Segoe UI" panose="020B0502040204020203" pitchFamily="34" charset="0"/>
              </a:defRPr>
            </a:lvl2pPr>
            <a:lvl3pPr>
              <a:defRPr sz="1100"/>
            </a:lvl3pPr>
            <a:lvl4pPr>
              <a:defRPr sz="1100"/>
            </a:lvl4pPr>
            <a:lvl5pPr>
              <a:defRPr sz="1050"/>
            </a:lvl5pPr>
          </a:lstStyle>
          <a:p>
            <a:r>
              <a:rPr lang="en-US" sz="2800" b="1"/>
              <a:t>Aim Engage Grow</a:t>
            </a:r>
          </a:p>
        </p:txBody>
      </p:sp>
      <p:sp>
        <p:nvSpPr>
          <p:cNvPr id="13" name="Content Placeholder 3">
            <a:extLst>
              <a:ext uri="{FF2B5EF4-FFF2-40B4-BE49-F238E27FC236}">
                <a16:creationId xmlns:a16="http://schemas.microsoft.com/office/drawing/2014/main" id="{EE1C1226-B948-935F-4374-3C5750E7C041}"/>
              </a:ext>
            </a:extLst>
          </p:cNvPr>
          <p:cNvSpPr>
            <a:spLocks noGrp="1"/>
          </p:cNvSpPr>
          <p:nvPr>
            <p:ph sz="quarter" idx="30"/>
          </p:nvPr>
        </p:nvSpPr>
        <p:spPr>
          <a:xfrm>
            <a:off x="457200" y="5029200"/>
            <a:ext cx="640080" cy="640080"/>
          </a:xfrm>
        </p:spPr>
        <p:txBody>
          <a:bodyPr lIns="457200" tIns="457200" rIns="457200" bIns="457200">
            <a:noAutofit/>
          </a:bodyPr>
          <a:lstStyle>
            <a:lvl1pPr>
              <a:defRPr sz="1600"/>
            </a:lvl1pPr>
            <a:lvl2pPr>
              <a:defRPr sz="1400"/>
            </a:lvl2pPr>
            <a:lvl3pPr>
              <a:defRPr sz="1100"/>
            </a:lvl3pPr>
            <a:lvl4pPr>
              <a:defRPr sz="1100"/>
            </a:lvl4pPr>
            <a:lvl5pPr>
              <a:defRPr sz="1050"/>
            </a:lvl5pPr>
          </a:lstStyle>
          <a:p>
            <a:pPr lvl="0"/>
            <a:endParaRPr lang="en-US"/>
          </a:p>
        </p:txBody>
      </p:sp>
      <p:sp>
        <p:nvSpPr>
          <p:cNvPr id="14" name="Content Placeholder 3">
            <a:extLst>
              <a:ext uri="{FF2B5EF4-FFF2-40B4-BE49-F238E27FC236}">
                <a16:creationId xmlns:a16="http://schemas.microsoft.com/office/drawing/2014/main" id="{55E86B67-2E7C-7A74-1B17-E70CBA2BDA62}"/>
              </a:ext>
            </a:extLst>
          </p:cNvPr>
          <p:cNvSpPr>
            <a:spLocks noGrp="1"/>
          </p:cNvSpPr>
          <p:nvPr>
            <p:ph sz="quarter" idx="31"/>
          </p:nvPr>
        </p:nvSpPr>
        <p:spPr>
          <a:xfrm>
            <a:off x="3314700" y="5029200"/>
            <a:ext cx="640080" cy="640080"/>
          </a:xfrm>
        </p:spPr>
        <p:txBody>
          <a:bodyPr lIns="457200" tIns="457200" rIns="457200" bIns="457200">
            <a:noAutofit/>
          </a:bodyPr>
          <a:lstStyle>
            <a:lvl1pPr>
              <a:defRPr sz="1600"/>
            </a:lvl1pPr>
            <a:lvl2pPr>
              <a:defRPr sz="1400"/>
            </a:lvl2pPr>
            <a:lvl3pPr>
              <a:defRPr sz="1100"/>
            </a:lvl3pPr>
            <a:lvl4pPr>
              <a:defRPr sz="1100"/>
            </a:lvl4pPr>
            <a:lvl5pPr>
              <a:defRPr sz="1050"/>
            </a:lvl5pPr>
          </a:lstStyle>
          <a:p>
            <a:pPr lvl="0"/>
            <a:endParaRPr lang="en-US"/>
          </a:p>
        </p:txBody>
      </p:sp>
    </p:spTree>
    <p:extLst>
      <p:ext uri="{BB962C8B-B14F-4D97-AF65-F5344CB8AC3E}">
        <p14:creationId xmlns:p14="http://schemas.microsoft.com/office/powerpoint/2010/main" val="31667476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72">
          <p15:clr>
            <a:srgbClr val="FBAE4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1_AEG_alt">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DE9BA1B-AB55-3766-3B75-DAC817ED3516}"/>
              </a:ext>
            </a:extLst>
          </p:cNvPr>
          <p:cNvSpPr>
            <a:spLocks noGrp="1"/>
          </p:cNvSpPr>
          <p:nvPr>
            <p:ph type="title" hasCustomPrompt="1"/>
          </p:nvPr>
        </p:nvSpPr>
        <p:spPr>
          <a:xfrm>
            <a:off x="457200" y="1828799"/>
            <a:ext cx="5562600" cy="1347537"/>
          </a:xfrm>
        </p:spPr>
        <p:txBody>
          <a:bodyPr rIns="182880" anchor="t"/>
          <a:lstStyle>
            <a:lvl1pPr>
              <a:defRPr sz="3600"/>
            </a:lvl1pPr>
          </a:lstStyle>
          <a:p>
            <a:r>
              <a:rPr lang="en-US"/>
              <a:t>Headline Avenir Bold (36pt)</a:t>
            </a:r>
          </a:p>
        </p:txBody>
      </p:sp>
      <p:sp>
        <p:nvSpPr>
          <p:cNvPr id="9" name="Content Placeholder 3">
            <a:extLst>
              <a:ext uri="{FF2B5EF4-FFF2-40B4-BE49-F238E27FC236}">
                <a16:creationId xmlns:a16="http://schemas.microsoft.com/office/drawing/2014/main" id="{48D590E7-24BB-8D02-87B0-CC0A89CF3858}"/>
              </a:ext>
            </a:extLst>
          </p:cNvPr>
          <p:cNvSpPr>
            <a:spLocks noGrp="1"/>
          </p:cNvSpPr>
          <p:nvPr>
            <p:ph sz="quarter" idx="14"/>
          </p:nvPr>
        </p:nvSpPr>
        <p:spPr>
          <a:xfrm>
            <a:off x="6172200" y="0"/>
            <a:ext cx="6019800" cy="6858000"/>
          </a:xfrm>
        </p:spPr>
        <p:txBody>
          <a:bodyPr lIns="457200" tIns="457200" rIns="457200" bIns="4572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7DFD3EBC-CEF7-F13E-4166-673F7429E3E8}"/>
              </a:ext>
            </a:extLst>
          </p:cNvPr>
          <p:cNvSpPr>
            <a:spLocks noGrp="1"/>
          </p:cNvSpPr>
          <p:nvPr>
            <p:ph type="ftr" sz="quarter" idx="23"/>
          </p:nvPr>
        </p:nvSpPr>
        <p:spPr/>
        <p:txBody>
          <a:bodyPr/>
          <a:lstStyle/>
          <a:p>
            <a:r>
              <a:rPr lang="en-US"/>
              <a:t> </a:t>
            </a:r>
          </a:p>
        </p:txBody>
      </p:sp>
      <p:sp>
        <p:nvSpPr>
          <p:cNvPr id="6" name="Slide Number Placeholder 1">
            <a:extLst>
              <a:ext uri="{FF2B5EF4-FFF2-40B4-BE49-F238E27FC236}">
                <a16:creationId xmlns:a16="http://schemas.microsoft.com/office/drawing/2014/main" id="{DB056F3E-C268-7D46-F3DC-5894DF6BBD79}"/>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D1620E52-2878-44A6-9DFF-CDE69DED98D6}"/>
              </a:ext>
            </a:extLst>
          </p:cNvPr>
          <p:cNvSpPr>
            <a:spLocks noGrp="1"/>
          </p:cNvSpPr>
          <p:nvPr>
            <p:ph type="dt" sz="half" idx="25"/>
          </p:nvPr>
        </p:nvSpPr>
        <p:spPr/>
        <p:txBody>
          <a:bodyPr/>
          <a:lstStyle/>
          <a:p>
            <a:endParaRPr lang="en-US"/>
          </a:p>
        </p:txBody>
      </p:sp>
      <p:sp>
        <p:nvSpPr>
          <p:cNvPr id="4" name="Text Placeholder 9">
            <a:extLst>
              <a:ext uri="{FF2B5EF4-FFF2-40B4-BE49-F238E27FC236}">
                <a16:creationId xmlns:a16="http://schemas.microsoft.com/office/drawing/2014/main" id="{FCF8B904-0D12-765D-AC66-A00DC1AF2163}"/>
              </a:ext>
            </a:extLst>
          </p:cNvPr>
          <p:cNvSpPr>
            <a:spLocks noGrp="1"/>
          </p:cNvSpPr>
          <p:nvPr>
            <p:ph type="body" sz="quarter" idx="26"/>
          </p:nvPr>
        </p:nvSpPr>
        <p:spPr>
          <a:xfrm>
            <a:off x="457200" y="3352800"/>
            <a:ext cx="5562600" cy="3048000"/>
          </a:xfrm>
        </p:spPr>
        <p:txBody>
          <a:bodyPr rIns="182880">
            <a:noAutofit/>
          </a:bodyPr>
          <a:lstStyle>
            <a:lvl1pPr>
              <a:defRPr sz="1600" b="0"/>
            </a:lvl1pPr>
            <a:lvl2pPr>
              <a:defRPr sz="1400"/>
            </a:lvl2pPr>
            <a:lvl3pPr>
              <a:defRPr sz="1100"/>
            </a:lvl3pPr>
            <a:lvl4pPr>
              <a:defRPr sz="1100"/>
            </a:lvl4pPr>
            <a:lvl5pPr>
              <a:defRPr sz="1050"/>
            </a:lvl5pPr>
          </a:lstStyle>
          <a:p>
            <a:pPr lvl="0"/>
            <a:endParaRPr lang="en-US"/>
          </a:p>
        </p:txBody>
      </p:sp>
      <p:sp>
        <p:nvSpPr>
          <p:cNvPr id="5" name="Content Placeholder 3">
            <a:extLst>
              <a:ext uri="{FF2B5EF4-FFF2-40B4-BE49-F238E27FC236}">
                <a16:creationId xmlns:a16="http://schemas.microsoft.com/office/drawing/2014/main" id="{6C2D2823-1CEB-790C-591A-7E09A1802130}"/>
              </a:ext>
            </a:extLst>
          </p:cNvPr>
          <p:cNvSpPr>
            <a:spLocks noGrp="1"/>
          </p:cNvSpPr>
          <p:nvPr>
            <p:ph sz="quarter" idx="28"/>
          </p:nvPr>
        </p:nvSpPr>
        <p:spPr>
          <a:xfrm>
            <a:off x="457200" y="457200"/>
            <a:ext cx="548640" cy="548640"/>
          </a:xfrm>
        </p:spPr>
        <p:txBody>
          <a:bodyPr lIns="457200" tIns="457200" rIns="457200" bIns="457200">
            <a:noAutofit/>
          </a:bodyPr>
          <a:lstStyle>
            <a:lvl1pPr>
              <a:defRPr sz="1600"/>
            </a:lvl1pPr>
            <a:lvl2pPr>
              <a:defRPr sz="1400"/>
            </a:lvl2pPr>
            <a:lvl3pPr>
              <a:defRPr sz="1100"/>
            </a:lvl3pPr>
            <a:lvl4pPr>
              <a:defRPr sz="1100"/>
            </a:lvl4pPr>
            <a:lvl5pPr>
              <a:defRPr sz="1050"/>
            </a:lvl5pPr>
          </a:lstStyle>
          <a:p>
            <a:pPr lvl="0"/>
            <a:endParaRPr lang="en-US"/>
          </a:p>
        </p:txBody>
      </p:sp>
      <p:sp>
        <p:nvSpPr>
          <p:cNvPr id="7" name="Text Placeholder 9">
            <a:extLst>
              <a:ext uri="{FF2B5EF4-FFF2-40B4-BE49-F238E27FC236}">
                <a16:creationId xmlns:a16="http://schemas.microsoft.com/office/drawing/2014/main" id="{B7503C09-D231-8FD3-1783-EB42FB25E289}"/>
              </a:ext>
            </a:extLst>
          </p:cNvPr>
          <p:cNvSpPr>
            <a:spLocks noGrp="1"/>
          </p:cNvSpPr>
          <p:nvPr>
            <p:ph type="body" sz="quarter" idx="29" hasCustomPrompt="1"/>
          </p:nvPr>
        </p:nvSpPr>
        <p:spPr>
          <a:xfrm>
            <a:off x="1154876" y="457200"/>
            <a:ext cx="3161037" cy="548640"/>
          </a:xfrm>
        </p:spPr>
        <p:txBody>
          <a:bodyPr anchor="ctr">
            <a:noAutofit/>
          </a:bodyPr>
          <a:lstStyle>
            <a:lvl1pPr>
              <a:defRPr sz="1600"/>
            </a:lvl1pPr>
            <a:lvl2pPr>
              <a:defRPr sz="2800" b="1">
                <a:latin typeface="+mj-lt"/>
                <a:cs typeface="Segoe UI" panose="020B0502040204020203" pitchFamily="34" charset="0"/>
              </a:defRPr>
            </a:lvl2pPr>
            <a:lvl3pPr>
              <a:defRPr sz="1100"/>
            </a:lvl3pPr>
            <a:lvl4pPr>
              <a:defRPr sz="1100"/>
            </a:lvl4pPr>
            <a:lvl5pPr>
              <a:defRPr sz="1050"/>
            </a:lvl5pPr>
          </a:lstStyle>
          <a:p>
            <a:r>
              <a:rPr lang="en-US" sz="2800" b="1"/>
              <a:t>Aim Engage Grow</a:t>
            </a:r>
          </a:p>
        </p:txBody>
      </p:sp>
    </p:spTree>
    <p:extLst>
      <p:ext uri="{BB962C8B-B14F-4D97-AF65-F5344CB8AC3E}">
        <p14:creationId xmlns:p14="http://schemas.microsoft.com/office/powerpoint/2010/main" val="1290342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72">
          <p15:clr>
            <a:srgbClr val="FBAE4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1_AEG_details">
    <p:bg>
      <p:bgRef idx="1001">
        <a:schemeClr val="bg1"/>
      </p:bgRef>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DFD3EBC-CEF7-F13E-4166-673F7429E3E8}"/>
              </a:ext>
            </a:extLst>
          </p:cNvPr>
          <p:cNvSpPr>
            <a:spLocks noGrp="1"/>
          </p:cNvSpPr>
          <p:nvPr>
            <p:ph type="ftr" sz="quarter" idx="23"/>
          </p:nvPr>
        </p:nvSpPr>
        <p:spPr/>
        <p:txBody>
          <a:bodyPr/>
          <a:lstStyle/>
          <a:p>
            <a:r>
              <a:rPr lang="en-US"/>
              <a:t> </a:t>
            </a:r>
          </a:p>
        </p:txBody>
      </p:sp>
      <p:sp>
        <p:nvSpPr>
          <p:cNvPr id="6" name="Slide Number Placeholder 1">
            <a:extLst>
              <a:ext uri="{FF2B5EF4-FFF2-40B4-BE49-F238E27FC236}">
                <a16:creationId xmlns:a16="http://schemas.microsoft.com/office/drawing/2014/main" id="{DB056F3E-C268-7D46-F3DC-5894DF6BBD79}"/>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D1620E52-2878-44A6-9DFF-CDE69DED98D6}"/>
              </a:ext>
            </a:extLst>
          </p:cNvPr>
          <p:cNvSpPr>
            <a:spLocks noGrp="1"/>
          </p:cNvSpPr>
          <p:nvPr>
            <p:ph type="dt" sz="half" idx="25"/>
          </p:nvPr>
        </p:nvSpPr>
        <p:spPr/>
        <p:txBody>
          <a:bodyPr/>
          <a:lstStyle/>
          <a:p>
            <a:endParaRPr lang="en-US"/>
          </a:p>
        </p:txBody>
      </p:sp>
      <p:sp>
        <p:nvSpPr>
          <p:cNvPr id="13" name="Content Placeholder 3">
            <a:extLst>
              <a:ext uri="{FF2B5EF4-FFF2-40B4-BE49-F238E27FC236}">
                <a16:creationId xmlns:a16="http://schemas.microsoft.com/office/drawing/2014/main" id="{EE1C1226-B948-935F-4374-3C5750E7C041}"/>
              </a:ext>
            </a:extLst>
          </p:cNvPr>
          <p:cNvSpPr>
            <a:spLocks noGrp="1"/>
          </p:cNvSpPr>
          <p:nvPr>
            <p:ph sz="quarter" idx="30"/>
          </p:nvPr>
        </p:nvSpPr>
        <p:spPr>
          <a:xfrm>
            <a:off x="615950" y="2543227"/>
            <a:ext cx="822960" cy="822960"/>
          </a:xfrm>
        </p:spPr>
        <p:txBody>
          <a:bodyPr lIns="457200" tIns="457200" rIns="457200" bIns="457200">
            <a:noAutofit/>
          </a:bodyPr>
          <a:lstStyle>
            <a:lvl1pPr>
              <a:defRPr sz="1600"/>
            </a:lvl1pPr>
            <a:lvl2pPr>
              <a:defRPr sz="1400"/>
            </a:lvl2pPr>
            <a:lvl3pPr>
              <a:defRPr sz="1100"/>
            </a:lvl3pPr>
            <a:lvl4pPr>
              <a:defRPr sz="1100"/>
            </a:lvl4pPr>
            <a:lvl5pPr>
              <a:defRPr sz="1050"/>
            </a:lvl5pPr>
          </a:lstStyle>
          <a:p>
            <a:pPr lvl="0"/>
            <a:endParaRPr lang="en-US"/>
          </a:p>
        </p:txBody>
      </p:sp>
      <p:sp>
        <p:nvSpPr>
          <p:cNvPr id="14" name="Content Placeholder 3">
            <a:extLst>
              <a:ext uri="{FF2B5EF4-FFF2-40B4-BE49-F238E27FC236}">
                <a16:creationId xmlns:a16="http://schemas.microsoft.com/office/drawing/2014/main" id="{55E86B67-2E7C-7A74-1B17-E70CBA2BDA62}"/>
              </a:ext>
            </a:extLst>
          </p:cNvPr>
          <p:cNvSpPr>
            <a:spLocks noGrp="1"/>
          </p:cNvSpPr>
          <p:nvPr>
            <p:ph sz="quarter" idx="31"/>
          </p:nvPr>
        </p:nvSpPr>
        <p:spPr>
          <a:xfrm>
            <a:off x="6365699" y="2543227"/>
            <a:ext cx="822960" cy="822960"/>
          </a:xfrm>
        </p:spPr>
        <p:txBody>
          <a:bodyPr lIns="457200" tIns="457200" rIns="457200" bIns="457200">
            <a:noAutofit/>
          </a:bodyPr>
          <a:lstStyle>
            <a:lvl1pPr>
              <a:defRPr sz="1600"/>
            </a:lvl1pPr>
            <a:lvl2pPr>
              <a:defRPr sz="1400"/>
            </a:lvl2pPr>
            <a:lvl3pPr>
              <a:defRPr sz="1100"/>
            </a:lvl3pPr>
            <a:lvl4pPr>
              <a:defRPr sz="1100"/>
            </a:lvl4pPr>
            <a:lvl5pPr>
              <a:defRPr sz="1050"/>
            </a:lvl5pPr>
          </a:lstStyle>
          <a:p>
            <a:pPr lvl="0"/>
            <a:endParaRPr lang="en-US"/>
          </a:p>
        </p:txBody>
      </p:sp>
      <p:sp>
        <p:nvSpPr>
          <p:cNvPr id="21" name="Text Placeholder 3">
            <a:extLst>
              <a:ext uri="{FF2B5EF4-FFF2-40B4-BE49-F238E27FC236}">
                <a16:creationId xmlns:a16="http://schemas.microsoft.com/office/drawing/2014/main" id="{6A8835C1-4A80-03AB-FAC9-4F7193FFB6F1}"/>
              </a:ext>
            </a:extLst>
          </p:cNvPr>
          <p:cNvSpPr>
            <a:spLocks noGrp="1"/>
          </p:cNvSpPr>
          <p:nvPr>
            <p:ph idx="15" hasCustomPrompt="1"/>
          </p:nvPr>
        </p:nvSpPr>
        <p:spPr>
          <a:xfrm>
            <a:off x="1678736" y="2263987"/>
            <a:ext cx="4341063" cy="219456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3" name="Text Placeholder 4">
            <a:extLst>
              <a:ext uri="{FF2B5EF4-FFF2-40B4-BE49-F238E27FC236}">
                <a16:creationId xmlns:a16="http://schemas.microsoft.com/office/drawing/2014/main" id="{0D2A0F03-F5B9-3420-CD77-00A34048BA5E}"/>
              </a:ext>
            </a:extLst>
          </p:cNvPr>
          <p:cNvSpPr>
            <a:spLocks noGrp="1"/>
          </p:cNvSpPr>
          <p:nvPr>
            <p:ph idx="16" hasCustomPrompt="1"/>
          </p:nvPr>
        </p:nvSpPr>
        <p:spPr>
          <a:xfrm>
            <a:off x="7480627" y="2263987"/>
            <a:ext cx="4101773" cy="219456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4" name="Text Placeholder 5">
            <a:extLst>
              <a:ext uri="{FF2B5EF4-FFF2-40B4-BE49-F238E27FC236}">
                <a16:creationId xmlns:a16="http://schemas.microsoft.com/office/drawing/2014/main" id="{ED558D52-FEEA-3853-9C76-C0CEF0CB2B66}"/>
              </a:ext>
            </a:extLst>
          </p:cNvPr>
          <p:cNvSpPr>
            <a:spLocks noGrp="1"/>
          </p:cNvSpPr>
          <p:nvPr>
            <p:ph type="body" sz="quarter" idx="22" hasCustomPrompt="1"/>
          </p:nvPr>
        </p:nvSpPr>
        <p:spPr>
          <a:xfrm>
            <a:off x="1154876" y="1072255"/>
            <a:ext cx="5257823" cy="182563"/>
          </a:xfrm>
        </p:spPr>
        <p:txBody>
          <a:bodyPr>
            <a:noAutofit/>
          </a:bodyPr>
          <a:lstStyle>
            <a:lvl1pPr>
              <a:defRPr sz="1000">
                <a:solidFill>
                  <a:schemeClr val="tx2"/>
                </a:solidFill>
              </a:defRPr>
            </a:lvl1pPr>
          </a:lstStyle>
          <a:p>
            <a:r>
              <a:rPr lang="en-US"/>
              <a:t>What we achieve</a:t>
            </a:r>
          </a:p>
        </p:txBody>
      </p:sp>
      <p:sp>
        <p:nvSpPr>
          <p:cNvPr id="5" name="Content Placeholder 3">
            <a:extLst>
              <a:ext uri="{FF2B5EF4-FFF2-40B4-BE49-F238E27FC236}">
                <a16:creationId xmlns:a16="http://schemas.microsoft.com/office/drawing/2014/main" id="{CB42107A-BA8B-B62F-50B2-06EA57933783}"/>
              </a:ext>
            </a:extLst>
          </p:cNvPr>
          <p:cNvSpPr>
            <a:spLocks noGrp="1"/>
          </p:cNvSpPr>
          <p:nvPr>
            <p:ph sz="quarter" idx="28"/>
          </p:nvPr>
        </p:nvSpPr>
        <p:spPr>
          <a:xfrm>
            <a:off x="457200" y="457200"/>
            <a:ext cx="548640" cy="548640"/>
          </a:xfrm>
        </p:spPr>
        <p:txBody>
          <a:bodyPr lIns="457200" tIns="457200" rIns="457200" bIns="457200">
            <a:noAutofit/>
          </a:bodyPr>
          <a:lstStyle>
            <a:lvl1pPr>
              <a:defRPr sz="1600"/>
            </a:lvl1pPr>
            <a:lvl2pPr>
              <a:defRPr sz="1400"/>
            </a:lvl2pPr>
            <a:lvl3pPr>
              <a:defRPr sz="1100"/>
            </a:lvl3pPr>
            <a:lvl4pPr>
              <a:defRPr sz="1100"/>
            </a:lvl4pPr>
            <a:lvl5pPr>
              <a:defRPr sz="1050"/>
            </a:lvl5pPr>
          </a:lstStyle>
          <a:p>
            <a:pPr lvl="0"/>
            <a:endParaRPr lang="en-US"/>
          </a:p>
        </p:txBody>
      </p:sp>
      <p:sp>
        <p:nvSpPr>
          <p:cNvPr id="7" name="Text Placeholder 9">
            <a:extLst>
              <a:ext uri="{FF2B5EF4-FFF2-40B4-BE49-F238E27FC236}">
                <a16:creationId xmlns:a16="http://schemas.microsoft.com/office/drawing/2014/main" id="{FC035BD4-D39B-0CF1-65F4-F3854F0BA692}"/>
              </a:ext>
            </a:extLst>
          </p:cNvPr>
          <p:cNvSpPr>
            <a:spLocks noGrp="1"/>
          </p:cNvSpPr>
          <p:nvPr>
            <p:ph type="body" sz="quarter" idx="29" hasCustomPrompt="1"/>
          </p:nvPr>
        </p:nvSpPr>
        <p:spPr>
          <a:xfrm>
            <a:off x="1154876" y="457200"/>
            <a:ext cx="3161037" cy="548640"/>
          </a:xfrm>
        </p:spPr>
        <p:txBody>
          <a:bodyPr anchor="ctr">
            <a:noAutofit/>
          </a:bodyPr>
          <a:lstStyle>
            <a:lvl1pPr>
              <a:defRPr sz="1600"/>
            </a:lvl1pPr>
            <a:lvl2pPr>
              <a:defRPr sz="2800" b="1">
                <a:latin typeface="+mj-lt"/>
                <a:cs typeface="Segoe UI" panose="020B0502040204020203" pitchFamily="34" charset="0"/>
              </a:defRPr>
            </a:lvl2pPr>
            <a:lvl3pPr>
              <a:defRPr sz="1100"/>
            </a:lvl3pPr>
            <a:lvl4pPr>
              <a:defRPr sz="1100"/>
            </a:lvl4pPr>
            <a:lvl5pPr>
              <a:defRPr sz="1050"/>
            </a:lvl5pPr>
          </a:lstStyle>
          <a:p>
            <a:r>
              <a:rPr lang="en-US" sz="2800" b="1"/>
              <a:t>Aim Engage Grow</a:t>
            </a:r>
          </a:p>
        </p:txBody>
      </p:sp>
    </p:spTree>
    <p:extLst>
      <p:ext uri="{BB962C8B-B14F-4D97-AF65-F5344CB8AC3E}">
        <p14:creationId xmlns:p14="http://schemas.microsoft.com/office/powerpoint/2010/main" val="3091517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72">
          <p15:clr>
            <a:srgbClr val="FBAE4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1_AEG_offerings">
    <p:bg>
      <p:bgRef idx="1001">
        <a:schemeClr val="bg1"/>
      </p:bgRef>
    </p:bg>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3493449" y="1981199"/>
            <a:ext cx="1920240" cy="3550021"/>
          </a:xfrm>
          <a:prstGeom prst="rect">
            <a:avLst/>
          </a:prstGeom>
        </p:spPr>
        <p:txBody>
          <a:bodyPr vert="horz" lIns="0" tIns="45720" rIns="0" bIns="45720" rtlCol="0">
            <a:noAutofit/>
          </a:bodyPr>
          <a:lstStyle>
            <a:lvl1pPr>
              <a:defRPr sz="2000"/>
            </a:lvl1pPr>
            <a:lvl2pPr>
              <a:defRPr sz="1800"/>
            </a:lvl2pPr>
            <a:lvl3pPr>
              <a:defRPr sz="2400"/>
            </a:lvl3pPr>
            <a:lvl4pPr>
              <a:defRPr sz="1600"/>
            </a:lvl4pPr>
            <a:lvl5pPr>
              <a:defRPr sz="1600"/>
            </a:lvl5pPr>
            <a:lvl6pPr>
              <a:defRPr sz="1600"/>
            </a:lvl6pPr>
            <a:lvl7pPr>
              <a:defRPr sz="1600"/>
            </a:lvl7pPr>
            <a:lvl8pPr>
              <a:defRPr sz="1600"/>
            </a:lvl8pPr>
            <a:lvl9pPr>
              <a:defRPr sz="1100"/>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5600486" y="1981199"/>
            <a:ext cx="1920240" cy="3550021"/>
          </a:xfrm>
          <a:prstGeom prst="rect">
            <a:avLst/>
          </a:prstGeom>
        </p:spPr>
        <p:txBody>
          <a:bodyPr vert="horz" lIns="0" tIns="45720" rIns="0" bIns="45720" rtlCol="0">
            <a:noAutofit/>
          </a:bodyPr>
          <a:lstStyle>
            <a:lvl1pPr>
              <a:defRPr sz="2000"/>
            </a:lvl1pPr>
            <a:lvl2pPr>
              <a:defRPr sz="1800"/>
            </a:lvl2pPr>
            <a:lvl3pPr>
              <a:defRPr sz="2400"/>
            </a:lvl3pPr>
            <a:lvl4pPr>
              <a:defRPr sz="1600"/>
            </a:lvl4pPr>
            <a:lvl5pPr>
              <a:defRPr sz="1600"/>
            </a:lvl5pPr>
            <a:lvl6pPr>
              <a:defRPr sz="1600"/>
            </a:lvl6pPr>
            <a:lvl7pPr>
              <a:defRPr sz="1600"/>
            </a:lvl7pPr>
            <a:lvl8pPr>
              <a:defRPr sz="1600"/>
            </a:lvl8pPr>
            <a:lvl9pPr>
              <a:defRPr sz="1200"/>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Text Placeholder 4">
            <a:extLst>
              <a:ext uri="{FF2B5EF4-FFF2-40B4-BE49-F238E27FC236}">
                <a16:creationId xmlns:a16="http://schemas.microsoft.com/office/drawing/2014/main" id="{5BD7F0C7-5E69-B67B-6647-AFBD7C3C8704}"/>
              </a:ext>
            </a:extLst>
          </p:cNvPr>
          <p:cNvSpPr>
            <a:spLocks noGrp="1"/>
          </p:cNvSpPr>
          <p:nvPr>
            <p:ph idx="16" hasCustomPrompt="1"/>
          </p:nvPr>
        </p:nvSpPr>
        <p:spPr>
          <a:xfrm>
            <a:off x="7707523" y="1981199"/>
            <a:ext cx="1920240" cy="3550021"/>
          </a:xfrm>
          <a:prstGeom prst="rect">
            <a:avLst/>
          </a:prstGeom>
        </p:spPr>
        <p:txBody>
          <a:bodyPr vert="horz" lIns="0" tIns="45720" rIns="0" bIns="45720" rtlCol="0">
            <a:noAutofit/>
          </a:bodyPr>
          <a:lstStyle>
            <a:lvl1pPr>
              <a:defRPr sz="2000"/>
            </a:lvl1pPr>
            <a:lvl2pPr>
              <a:defRPr sz="1800"/>
            </a:lvl2pPr>
            <a:lvl3pPr>
              <a:defRPr sz="2400"/>
            </a:lvl3pPr>
            <a:lvl4pPr>
              <a:defRPr sz="1600"/>
            </a:lvl4pPr>
            <a:lvl5pPr>
              <a:defRPr sz="1600"/>
            </a:lvl5pPr>
            <a:lvl6pPr>
              <a:defRPr sz="1600"/>
            </a:lvl6pPr>
            <a:lvl7pPr>
              <a:defRPr sz="1600"/>
            </a:lvl7pPr>
            <a:lvl8pPr>
              <a:defRPr sz="1600"/>
            </a:lvl8pPr>
            <a:lvl9pPr>
              <a:defRPr sz="900"/>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Text Placeholder 5">
            <a:extLst>
              <a:ext uri="{FF2B5EF4-FFF2-40B4-BE49-F238E27FC236}">
                <a16:creationId xmlns:a16="http://schemas.microsoft.com/office/drawing/2014/main" id="{A174D4A6-37AF-6CDC-DEDA-118D4769CDC3}"/>
              </a:ext>
            </a:extLst>
          </p:cNvPr>
          <p:cNvSpPr>
            <a:spLocks noGrp="1"/>
          </p:cNvSpPr>
          <p:nvPr>
            <p:ph idx="22" hasCustomPrompt="1"/>
          </p:nvPr>
        </p:nvSpPr>
        <p:spPr>
          <a:xfrm>
            <a:off x="9814560" y="1981199"/>
            <a:ext cx="1920240" cy="3550021"/>
          </a:xfrm>
          <a:prstGeom prst="rect">
            <a:avLst/>
          </a:prstGeom>
        </p:spPr>
        <p:txBody>
          <a:bodyPr vert="horz" lIns="0" tIns="45720" rIns="0" bIns="45720" rtlCol="0">
            <a:noAutofit/>
          </a:bodyPr>
          <a:lstStyle>
            <a:lvl1pPr>
              <a:defRPr sz="2000"/>
            </a:lvl1pPr>
            <a:lvl2pPr>
              <a:defRPr sz="1800"/>
            </a:lvl2pPr>
            <a:lvl3pPr>
              <a:defRPr sz="2400"/>
            </a:lvl3pPr>
            <a:lvl4pPr>
              <a:defRPr sz="1600"/>
            </a:lvl4pPr>
            <a:lvl5pPr>
              <a:defRPr sz="1600"/>
            </a:lvl5pPr>
            <a:lvl6pPr>
              <a:defRPr sz="1600"/>
            </a:lvl6pPr>
            <a:lvl7pPr>
              <a:defRPr sz="1600"/>
            </a:lvl7pPr>
            <a:lvl8pPr>
              <a:defRPr sz="1600"/>
            </a:lvl8pPr>
            <a:lvl9pPr>
              <a:defRPr sz="1200"/>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A7CA0542-B95A-1FAA-EA96-C70DB50C3AA0}"/>
              </a:ext>
            </a:extLst>
          </p:cNvPr>
          <p:cNvSpPr>
            <a:spLocks noGrp="1"/>
          </p:cNvSpPr>
          <p:nvPr>
            <p:ph type="ftr" sz="quarter" idx="23"/>
          </p:nvPr>
        </p:nvSpPr>
        <p:spPr/>
        <p:txBody>
          <a:bodyPr/>
          <a:lstStyle/>
          <a:p>
            <a:r>
              <a:rPr lang="en-US"/>
              <a:t> </a:t>
            </a:r>
          </a:p>
        </p:txBody>
      </p:sp>
      <p:sp>
        <p:nvSpPr>
          <p:cNvPr id="11" name="Slide Number Placeholder 1">
            <a:extLst>
              <a:ext uri="{FF2B5EF4-FFF2-40B4-BE49-F238E27FC236}">
                <a16:creationId xmlns:a16="http://schemas.microsoft.com/office/drawing/2014/main" id="{A03FFD81-EE9D-124D-D1F1-AA501AB261D4}"/>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4" name="Date Placeholder 3">
            <a:extLst>
              <a:ext uri="{FF2B5EF4-FFF2-40B4-BE49-F238E27FC236}">
                <a16:creationId xmlns:a16="http://schemas.microsoft.com/office/drawing/2014/main" id="{6B63A3F4-2E63-F2DC-E01F-C9386B1FF322}"/>
              </a:ext>
            </a:extLst>
          </p:cNvPr>
          <p:cNvSpPr>
            <a:spLocks noGrp="1"/>
          </p:cNvSpPr>
          <p:nvPr>
            <p:ph type="dt" sz="half" idx="25"/>
          </p:nvPr>
        </p:nvSpPr>
        <p:spPr/>
        <p:txBody>
          <a:bodyPr/>
          <a:lstStyle/>
          <a:p>
            <a:endParaRPr lang="en-US"/>
          </a:p>
        </p:txBody>
      </p:sp>
      <p:sp>
        <p:nvSpPr>
          <p:cNvPr id="12" name="Text Placeholder 9">
            <a:extLst>
              <a:ext uri="{FF2B5EF4-FFF2-40B4-BE49-F238E27FC236}">
                <a16:creationId xmlns:a16="http://schemas.microsoft.com/office/drawing/2014/main" id="{7B7393BC-64CE-B840-45BA-99CA896ED40B}"/>
              </a:ext>
            </a:extLst>
          </p:cNvPr>
          <p:cNvSpPr>
            <a:spLocks noGrp="1"/>
          </p:cNvSpPr>
          <p:nvPr>
            <p:ph type="body" sz="quarter" idx="15"/>
          </p:nvPr>
        </p:nvSpPr>
        <p:spPr>
          <a:xfrm>
            <a:off x="3449261" y="5643038"/>
            <a:ext cx="1927135" cy="296324"/>
          </a:xfrm>
        </p:spPr>
        <p:txBody>
          <a:bodyPr>
            <a:noAutofit/>
          </a:bodyPr>
          <a:lstStyle>
            <a:lvl1pPr>
              <a:defRPr sz="1200" b="1">
                <a:solidFill>
                  <a:schemeClr val="bg1">
                    <a:lumMod val="50000"/>
                  </a:schemeClr>
                </a:solidFill>
              </a:defRPr>
            </a:lvl1pPr>
            <a:lvl2pPr>
              <a:defRPr sz="1200"/>
            </a:lvl2pPr>
          </a:lstStyle>
          <a:p>
            <a:pPr lvl="0"/>
            <a:r>
              <a:rPr lang="en-US"/>
              <a:t>Click to</a:t>
            </a:r>
          </a:p>
        </p:txBody>
      </p:sp>
      <p:sp>
        <p:nvSpPr>
          <p:cNvPr id="14" name="Text Placeholder 9">
            <a:extLst>
              <a:ext uri="{FF2B5EF4-FFF2-40B4-BE49-F238E27FC236}">
                <a16:creationId xmlns:a16="http://schemas.microsoft.com/office/drawing/2014/main" id="{D6E611BD-CD84-4EFA-8649-FE85F1B93764}"/>
              </a:ext>
            </a:extLst>
          </p:cNvPr>
          <p:cNvSpPr>
            <a:spLocks noGrp="1"/>
          </p:cNvSpPr>
          <p:nvPr>
            <p:ph type="body" sz="quarter" idx="26"/>
          </p:nvPr>
        </p:nvSpPr>
        <p:spPr>
          <a:xfrm>
            <a:off x="6463088" y="5597551"/>
            <a:ext cx="2048395" cy="762000"/>
          </a:xfrm>
        </p:spPr>
        <p:txBody>
          <a:bodyPr>
            <a:noAutofit/>
          </a:bodyPr>
          <a:lstStyle>
            <a:lvl1pPr>
              <a:defRPr sz="1600" b="1"/>
            </a:lvl1pPr>
            <a:lvl2pPr>
              <a:defRPr sz="1400"/>
            </a:lvl2pPr>
            <a:lvl3pPr>
              <a:defRPr sz="1100"/>
            </a:lvl3pPr>
            <a:lvl4pPr>
              <a:defRPr sz="1100"/>
            </a:lvl4pPr>
            <a:lvl5pPr>
              <a:defRPr sz="1050"/>
            </a:lvl5pPr>
          </a:lstStyle>
          <a:p>
            <a:pPr lvl="0"/>
            <a:endParaRPr lang="en-US"/>
          </a:p>
        </p:txBody>
      </p:sp>
      <p:sp>
        <p:nvSpPr>
          <p:cNvPr id="15" name="Text Placeholder 9">
            <a:extLst>
              <a:ext uri="{FF2B5EF4-FFF2-40B4-BE49-F238E27FC236}">
                <a16:creationId xmlns:a16="http://schemas.microsoft.com/office/drawing/2014/main" id="{F3467D48-1D83-AC87-B88F-3FFE286FB7C9}"/>
              </a:ext>
            </a:extLst>
          </p:cNvPr>
          <p:cNvSpPr>
            <a:spLocks noGrp="1"/>
          </p:cNvSpPr>
          <p:nvPr>
            <p:ph type="body" sz="quarter" idx="27"/>
          </p:nvPr>
        </p:nvSpPr>
        <p:spPr>
          <a:xfrm>
            <a:off x="9566769" y="5597551"/>
            <a:ext cx="2168031" cy="762000"/>
          </a:xfrm>
        </p:spPr>
        <p:txBody>
          <a:bodyPr>
            <a:noAutofit/>
          </a:bodyPr>
          <a:lstStyle>
            <a:lvl1pPr>
              <a:defRPr sz="1600" b="1"/>
            </a:lvl1pPr>
            <a:lvl2pPr>
              <a:defRPr sz="1400"/>
            </a:lvl2pPr>
            <a:lvl3pPr>
              <a:defRPr sz="1100"/>
            </a:lvl3pPr>
            <a:lvl4pPr>
              <a:defRPr sz="1100"/>
            </a:lvl4pPr>
            <a:lvl5pPr>
              <a:defRPr sz="1050"/>
            </a:lvl5pPr>
          </a:lstStyle>
          <a:p>
            <a:pPr lvl="0"/>
            <a:endParaRPr lang="en-US"/>
          </a:p>
        </p:txBody>
      </p:sp>
      <p:sp>
        <p:nvSpPr>
          <p:cNvPr id="16" name="Content Placeholder 3">
            <a:extLst>
              <a:ext uri="{FF2B5EF4-FFF2-40B4-BE49-F238E27FC236}">
                <a16:creationId xmlns:a16="http://schemas.microsoft.com/office/drawing/2014/main" id="{CCF3220D-7B47-2719-EF2A-C590E4183BFE}"/>
              </a:ext>
            </a:extLst>
          </p:cNvPr>
          <p:cNvSpPr>
            <a:spLocks noGrp="1"/>
          </p:cNvSpPr>
          <p:nvPr>
            <p:ph sz="quarter" idx="30"/>
          </p:nvPr>
        </p:nvSpPr>
        <p:spPr>
          <a:xfrm>
            <a:off x="5585058" y="5597551"/>
            <a:ext cx="731520" cy="640080"/>
          </a:xfrm>
        </p:spPr>
        <p:txBody>
          <a:bodyPr lIns="457200" tIns="457200" rIns="457200" bIns="457200">
            <a:noAutofit/>
          </a:bodyPr>
          <a:lstStyle>
            <a:lvl1pPr>
              <a:defRPr sz="1600"/>
            </a:lvl1pPr>
            <a:lvl2pPr>
              <a:defRPr sz="1400"/>
            </a:lvl2pPr>
            <a:lvl3pPr>
              <a:defRPr sz="1100"/>
            </a:lvl3pPr>
            <a:lvl4pPr>
              <a:defRPr sz="1100"/>
            </a:lvl4pPr>
            <a:lvl5pPr>
              <a:defRPr sz="1050"/>
            </a:lvl5pPr>
          </a:lstStyle>
          <a:p>
            <a:pPr lvl="0"/>
            <a:endParaRPr lang="en-US"/>
          </a:p>
        </p:txBody>
      </p:sp>
      <p:sp>
        <p:nvSpPr>
          <p:cNvPr id="17" name="Content Placeholder 3">
            <a:extLst>
              <a:ext uri="{FF2B5EF4-FFF2-40B4-BE49-F238E27FC236}">
                <a16:creationId xmlns:a16="http://schemas.microsoft.com/office/drawing/2014/main" id="{86A2D71E-362E-D119-3E6C-80AF99C7C50A}"/>
              </a:ext>
            </a:extLst>
          </p:cNvPr>
          <p:cNvSpPr>
            <a:spLocks noGrp="1"/>
          </p:cNvSpPr>
          <p:nvPr>
            <p:ph sz="quarter" idx="31"/>
          </p:nvPr>
        </p:nvSpPr>
        <p:spPr>
          <a:xfrm>
            <a:off x="8663940" y="5597551"/>
            <a:ext cx="731520" cy="640080"/>
          </a:xfrm>
        </p:spPr>
        <p:txBody>
          <a:bodyPr lIns="457200" tIns="457200" rIns="457200" bIns="457200">
            <a:noAutofit/>
          </a:bodyPr>
          <a:lstStyle>
            <a:lvl1pPr>
              <a:defRPr sz="1600"/>
            </a:lvl1pPr>
            <a:lvl2pPr>
              <a:defRPr sz="1400"/>
            </a:lvl2pPr>
            <a:lvl3pPr>
              <a:defRPr sz="1100"/>
            </a:lvl3pPr>
            <a:lvl4pPr>
              <a:defRPr sz="1100"/>
            </a:lvl4pPr>
            <a:lvl5pPr>
              <a:defRPr sz="1050"/>
            </a:lvl5pPr>
          </a:lstStyle>
          <a:p>
            <a:pPr lvl="0"/>
            <a:endParaRPr lang="en-US"/>
          </a:p>
        </p:txBody>
      </p:sp>
      <p:sp>
        <p:nvSpPr>
          <p:cNvPr id="18" name="Content Placeholder 3">
            <a:extLst>
              <a:ext uri="{FF2B5EF4-FFF2-40B4-BE49-F238E27FC236}">
                <a16:creationId xmlns:a16="http://schemas.microsoft.com/office/drawing/2014/main" id="{903BCD94-C08C-0E49-B33E-4626E6AF78B3}"/>
              </a:ext>
            </a:extLst>
          </p:cNvPr>
          <p:cNvSpPr txBox="1">
            <a:spLocks/>
          </p:cNvSpPr>
          <p:nvPr userDrawn="1"/>
        </p:nvSpPr>
        <p:spPr>
          <a:xfrm>
            <a:off x="3506346" y="1485214"/>
            <a:ext cx="7254330" cy="386605"/>
          </a:xfrm>
          <a:prstGeom prst="rect">
            <a:avLst/>
          </a:prstGeom>
        </p:spPr>
        <p:txBody>
          <a:bodyPr vert="horz" lIns="0" tIns="0" rIns="0" bIns="0" rtlCol="0" anchor="b">
            <a:normAutofit/>
          </a:bodyPr>
          <a:lstStyle>
            <a:lvl1pPr marL="0" indent="0" algn="l" defTabSz="914400" rtl="0" eaLnBrk="1" latinLnBrk="0" hangingPunct="1">
              <a:lnSpc>
                <a:spcPct val="100000"/>
              </a:lnSpc>
              <a:spcBef>
                <a:spcPts val="1000"/>
              </a:spcBef>
              <a:spcAft>
                <a:spcPts val="600"/>
              </a:spcAft>
              <a:buFont typeface="Arial" panose="020B0604020202020204" pitchFamily="34" charset="0"/>
              <a:buNone/>
              <a:defRPr sz="2000" b="0" i="0" kern="1200">
                <a:solidFill>
                  <a:schemeClr val="tx1"/>
                </a:solidFill>
                <a:latin typeface="Avenir Medium" panose="02000503020000020003" pitchFamily="2" charset="0"/>
                <a:ea typeface="+mn-ea"/>
                <a:cs typeface="+mn-cs"/>
              </a:defRPr>
            </a:lvl1pPr>
            <a:lvl2pPr marL="0" indent="0" algn="l" defTabSz="914400" rtl="0" eaLnBrk="1" latinLnBrk="0" hangingPunct="1">
              <a:lnSpc>
                <a:spcPct val="110000"/>
              </a:lnSpc>
              <a:spcBef>
                <a:spcPts val="500"/>
              </a:spcBef>
              <a:spcAft>
                <a:spcPts val="500"/>
              </a:spcAft>
              <a:buFont typeface="Arial" panose="020B0604020202020204" pitchFamily="34" charset="0"/>
              <a:buNone/>
              <a:defRPr sz="1800" b="1" i="0" kern="1200">
                <a:solidFill>
                  <a:schemeClr val="tx1"/>
                </a:solidFill>
                <a:latin typeface="+mj-lt"/>
                <a:ea typeface="+mn-ea"/>
                <a:cs typeface="+mn-cs"/>
              </a:defRPr>
            </a:lvl2pPr>
            <a:lvl3pPr marL="0" indent="0" algn="l" defTabSz="914400" rtl="0" eaLnBrk="1" latinLnBrk="0" hangingPunct="1">
              <a:lnSpc>
                <a:spcPct val="150000"/>
              </a:lnSpc>
              <a:spcBef>
                <a:spcPts val="0"/>
              </a:spcBef>
              <a:spcAft>
                <a:spcPts val="500"/>
              </a:spcAft>
              <a:buFont typeface="Arial" panose="020B0604020202020204" pitchFamily="34" charset="0"/>
              <a:buNone/>
              <a:defRPr sz="1400" kern="1200">
                <a:solidFill>
                  <a:schemeClr val="tx1"/>
                </a:solidFill>
                <a:latin typeface="+mn-lt"/>
                <a:ea typeface="+mn-ea"/>
                <a:cs typeface="+mn-cs"/>
              </a:defRPr>
            </a:lvl3pPr>
            <a:lvl4pPr marL="274320" indent="-182880" algn="l" defTabSz="914400" rtl="0" eaLnBrk="1" latinLnBrk="0" hangingPunct="1">
              <a:lnSpc>
                <a:spcPct val="150000"/>
              </a:lnSpc>
              <a:spcBef>
                <a:spcPts val="0"/>
              </a:spcBef>
              <a:spcAft>
                <a:spcPts val="500"/>
              </a:spcAft>
              <a:buFont typeface="Arial" panose="020B0604020202020204" pitchFamily="34" charset="0"/>
              <a:buChar char="•"/>
              <a:defRPr sz="1400" kern="1200">
                <a:solidFill>
                  <a:schemeClr val="tx1"/>
                </a:solidFill>
                <a:latin typeface="+mn-lt"/>
                <a:ea typeface="+mn-ea"/>
                <a:cs typeface="+mn-cs"/>
              </a:defRPr>
            </a:lvl4pPr>
            <a:lvl5pPr marL="548640" indent="-182880" algn="l" defTabSz="914400" rtl="0" eaLnBrk="1" latinLnBrk="0" hangingPunct="1">
              <a:lnSpc>
                <a:spcPct val="150000"/>
              </a:lnSpc>
              <a:spcBef>
                <a:spcPts val="0"/>
              </a:spcBef>
              <a:spcAft>
                <a:spcPts val="500"/>
              </a:spcAft>
              <a:buFont typeface="Arial" panose="020B0604020202020204" pitchFamily="34" charset="0"/>
              <a:buChar char="•"/>
              <a:defRPr sz="1400" kern="1200">
                <a:solidFill>
                  <a:schemeClr val="tx1"/>
                </a:solidFill>
                <a:latin typeface="+mn-lt"/>
                <a:ea typeface="+mn-ea"/>
                <a:cs typeface="+mn-cs"/>
              </a:defRPr>
            </a:lvl5pPr>
            <a:lvl6pPr marL="0" indent="0" algn="l" defTabSz="914400" rtl="0" eaLnBrk="1" latinLnBrk="0" hangingPunct="1">
              <a:lnSpc>
                <a:spcPct val="150000"/>
              </a:lnSpc>
              <a:spcBef>
                <a:spcPts val="0"/>
              </a:spcBef>
              <a:spcAft>
                <a:spcPts val="500"/>
              </a:spcAft>
              <a:buClr>
                <a:schemeClr val="tx2"/>
              </a:buClr>
              <a:buFont typeface="Arial" panose="020B0604020202020204" pitchFamily="34" charset="0"/>
              <a:buNone/>
              <a:defRPr sz="1200" kern="1200">
                <a:solidFill>
                  <a:schemeClr val="tx1"/>
                </a:solidFill>
                <a:latin typeface="+mn-lt"/>
                <a:ea typeface="+mn-ea"/>
                <a:cs typeface="+mn-cs"/>
              </a:defRPr>
            </a:lvl6pPr>
            <a:lvl7pPr marL="274320" indent="-182880" algn="l" defTabSz="914400" rtl="0" eaLnBrk="1" latinLnBrk="0" hangingPunct="1">
              <a:lnSpc>
                <a:spcPct val="150000"/>
              </a:lnSpc>
              <a:spcBef>
                <a:spcPts val="0"/>
              </a:spcBef>
              <a:spcAft>
                <a:spcPts val="500"/>
              </a:spcAft>
              <a:buFont typeface="Arial" panose="020B0604020202020204" pitchFamily="34" charset="0"/>
              <a:buChar char="•"/>
              <a:defRPr sz="1200" kern="1200">
                <a:solidFill>
                  <a:schemeClr val="tx1"/>
                </a:solidFill>
                <a:latin typeface="+mn-lt"/>
                <a:ea typeface="+mn-ea"/>
                <a:cs typeface="+mn-cs"/>
              </a:defRPr>
            </a:lvl7pPr>
            <a:lvl8pPr marL="548640" indent="-182880" algn="l" defTabSz="914400" rtl="0" eaLnBrk="1" latinLnBrk="0" hangingPunct="1">
              <a:lnSpc>
                <a:spcPct val="150000"/>
              </a:lnSpc>
              <a:spcBef>
                <a:spcPts val="0"/>
              </a:spcBef>
              <a:spcAft>
                <a:spcPts val="500"/>
              </a:spcAft>
              <a:buFont typeface="Arial" panose="020B0604020202020204" pitchFamily="34" charset="0"/>
              <a:buChar char="•"/>
              <a:defRPr sz="1200" kern="1200">
                <a:solidFill>
                  <a:schemeClr val="tx1"/>
                </a:solidFill>
                <a:latin typeface="+mn-lt"/>
                <a:ea typeface="+mn-ea"/>
                <a:cs typeface="+mn-cs"/>
              </a:defRPr>
            </a:lvl8pPr>
            <a:lvl9pPr marL="0" indent="0" algn="l" defTabSz="914400" rtl="0" eaLnBrk="1" latinLnBrk="0" hangingPunct="1">
              <a:lnSpc>
                <a:spcPct val="12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a:lnSpc>
                <a:spcPts val="2000"/>
              </a:lnSpc>
            </a:pPr>
            <a:r>
              <a:rPr lang="en-US" sz="1400" b="1">
                <a:solidFill>
                  <a:schemeClr val="tx1"/>
                </a:solidFill>
                <a:latin typeface="+mn-lt"/>
              </a:rPr>
              <a:t>Activities</a:t>
            </a:r>
          </a:p>
        </p:txBody>
      </p:sp>
      <p:sp>
        <p:nvSpPr>
          <p:cNvPr id="3" name="Content Placeholder 3">
            <a:extLst>
              <a:ext uri="{FF2B5EF4-FFF2-40B4-BE49-F238E27FC236}">
                <a16:creationId xmlns:a16="http://schemas.microsoft.com/office/drawing/2014/main" id="{6A471789-5397-150D-53C9-3EC799A035BB}"/>
              </a:ext>
            </a:extLst>
          </p:cNvPr>
          <p:cNvSpPr>
            <a:spLocks noGrp="1"/>
          </p:cNvSpPr>
          <p:nvPr>
            <p:ph sz="quarter" idx="28"/>
          </p:nvPr>
        </p:nvSpPr>
        <p:spPr>
          <a:xfrm>
            <a:off x="457200" y="457200"/>
            <a:ext cx="548640" cy="548640"/>
          </a:xfrm>
        </p:spPr>
        <p:txBody>
          <a:bodyPr lIns="457200" tIns="457200" rIns="457200" bIns="457200">
            <a:noAutofit/>
          </a:bodyPr>
          <a:lstStyle>
            <a:lvl1pPr>
              <a:defRPr sz="1600"/>
            </a:lvl1pPr>
            <a:lvl2pPr>
              <a:defRPr sz="1400"/>
            </a:lvl2pPr>
            <a:lvl3pPr>
              <a:defRPr sz="1100"/>
            </a:lvl3pPr>
            <a:lvl4pPr>
              <a:defRPr sz="1100"/>
            </a:lvl4pPr>
            <a:lvl5pPr>
              <a:defRPr sz="1050"/>
            </a:lvl5pPr>
          </a:lstStyle>
          <a:p>
            <a:pPr lvl="0"/>
            <a:endParaRPr lang="en-US"/>
          </a:p>
        </p:txBody>
      </p:sp>
      <p:sp>
        <p:nvSpPr>
          <p:cNvPr id="6" name="Text Placeholder 9">
            <a:extLst>
              <a:ext uri="{FF2B5EF4-FFF2-40B4-BE49-F238E27FC236}">
                <a16:creationId xmlns:a16="http://schemas.microsoft.com/office/drawing/2014/main" id="{991F8461-A838-D4A5-57A6-F03E38E0734F}"/>
              </a:ext>
            </a:extLst>
          </p:cNvPr>
          <p:cNvSpPr>
            <a:spLocks noGrp="1"/>
          </p:cNvSpPr>
          <p:nvPr>
            <p:ph type="body" sz="quarter" idx="29" hasCustomPrompt="1"/>
          </p:nvPr>
        </p:nvSpPr>
        <p:spPr>
          <a:xfrm>
            <a:off x="1154876" y="457200"/>
            <a:ext cx="3161037" cy="548640"/>
          </a:xfrm>
        </p:spPr>
        <p:txBody>
          <a:bodyPr anchor="ctr">
            <a:noAutofit/>
          </a:bodyPr>
          <a:lstStyle>
            <a:lvl1pPr>
              <a:defRPr sz="1600"/>
            </a:lvl1pPr>
            <a:lvl2pPr>
              <a:defRPr sz="2800" b="1">
                <a:latin typeface="+mj-lt"/>
                <a:cs typeface="Segoe UI" panose="020B0502040204020203" pitchFamily="34" charset="0"/>
              </a:defRPr>
            </a:lvl2pPr>
            <a:lvl3pPr>
              <a:defRPr sz="1100"/>
            </a:lvl3pPr>
            <a:lvl4pPr>
              <a:defRPr sz="1100"/>
            </a:lvl4pPr>
            <a:lvl5pPr>
              <a:defRPr sz="1050"/>
            </a:lvl5pPr>
          </a:lstStyle>
          <a:p>
            <a:r>
              <a:rPr lang="en-US" sz="2800" b="1"/>
              <a:t>Aim Engage Grow</a:t>
            </a:r>
          </a:p>
        </p:txBody>
      </p:sp>
    </p:spTree>
    <p:extLst>
      <p:ext uri="{BB962C8B-B14F-4D97-AF65-F5344CB8AC3E}">
        <p14:creationId xmlns:p14="http://schemas.microsoft.com/office/powerpoint/2010/main" val="5147166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0301-Split(Light)">
    <p:spTree>
      <p:nvGrpSpPr>
        <p:cNvPr id="1" name=""/>
        <p:cNvGrpSpPr/>
        <p:nvPr/>
      </p:nvGrpSpPr>
      <p:grpSpPr>
        <a:xfrm>
          <a:off x="0" y="0"/>
          <a:ext cx="0" cy="0"/>
          <a:chOff x="0" y="0"/>
          <a:chExt cx="0" cy="0"/>
        </a:xfrm>
      </p:grpSpPr>
      <p:sp>
        <p:nvSpPr>
          <p:cNvPr id="13" name="Text Placeholder 10">
            <a:extLst>
              <a:ext uri="{FF2B5EF4-FFF2-40B4-BE49-F238E27FC236}">
                <a16:creationId xmlns:a16="http://schemas.microsoft.com/office/drawing/2014/main" id="{D45682CA-7330-D42C-62A1-D223FBBFF5E6}"/>
              </a:ext>
            </a:extLst>
          </p:cNvPr>
          <p:cNvSpPr>
            <a:spLocks noGrp="1"/>
          </p:cNvSpPr>
          <p:nvPr>
            <p:ph type="body" sz="quarter" idx="22" hasCustomPrompt="1"/>
          </p:nvPr>
        </p:nvSpPr>
        <p:spPr>
          <a:xfrm>
            <a:off x="457454" y="1066800"/>
            <a:ext cx="5562321" cy="274287"/>
          </a:xfrm>
          <a:prstGeom prst="rect">
            <a:avLst/>
          </a:prstGeom>
        </p:spPr>
        <p:txBody>
          <a:bodyPr rIns="27432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457200" y="1417342"/>
            <a:ext cx="5562600" cy="4754827"/>
          </a:xfrm>
        </p:spPr>
        <p:txBody>
          <a:bodyPr rIns="274320" anchor="t"/>
          <a:lstStyle>
            <a:lvl1pPr>
              <a:defRPr sz="5000"/>
            </a:lvl1pPr>
          </a:lstStyle>
          <a:p>
            <a:r>
              <a:rPr lang="en-US"/>
              <a:t>Headline Avenir Bold (50pt)</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6172200" y="0"/>
            <a:ext cx="6019800" cy="6858000"/>
          </a:xfrm>
          <a:prstGeom prst="rect">
            <a:avLst/>
          </a:prstGeom>
          <a:noFill/>
        </p:spPr>
        <p:txBody>
          <a:bodyPr lIns="548640" tIns="548640" rIns="548640" bIns="54864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4" name="Footer Placeholder 1">
            <a:extLst>
              <a:ext uri="{FF2B5EF4-FFF2-40B4-BE49-F238E27FC236}">
                <a16:creationId xmlns:a16="http://schemas.microsoft.com/office/drawing/2014/main" id="{9A5408B3-50CA-5AF6-D86B-9A218379A323}"/>
              </a:ext>
            </a:extLst>
          </p:cNvPr>
          <p:cNvSpPr>
            <a:spLocks noGrp="1"/>
          </p:cNvSpPr>
          <p:nvPr>
            <p:ph type="ftr" sz="quarter" idx="23"/>
          </p:nvPr>
        </p:nvSpPr>
        <p:spPr/>
        <p:txBody>
          <a:bodyPr/>
          <a:lstStyle/>
          <a:p>
            <a:r>
              <a:rPr lang="en-US"/>
              <a:t> </a:t>
            </a:r>
          </a:p>
        </p:txBody>
      </p:sp>
      <p:sp>
        <p:nvSpPr>
          <p:cNvPr id="5" name="Slide Number Placeholder 1">
            <a:extLst>
              <a:ext uri="{FF2B5EF4-FFF2-40B4-BE49-F238E27FC236}">
                <a16:creationId xmlns:a16="http://schemas.microsoft.com/office/drawing/2014/main" id="{9B715A40-E722-0057-588C-F7689D317F40}"/>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B7F625B7-70C6-2941-50ED-84F2E6342E3C}"/>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759577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0303-Split(Light)">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7027B06B-C10C-FACE-4C33-D2F495CF4BAC}"/>
              </a:ext>
            </a:extLst>
          </p:cNvPr>
          <p:cNvSpPr>
            <a:spLocks noGrp="1"/>
          </p:cNvSpPr>
          <p:nvPr>
            <p:ph sz="quarter" idx="18" hasCustomPrompt="1"/>
          </p:nvPr>
        </p:nvSpPr>
        <p:spPr>
          <a:xfrm>
            <a:off x="457200" y="1417342"/>
            <a:ext cx="1005829" cy="1005829"/>
          </a:xfrm>
          <a:prstGeom prst="rect">
            <a:avLst/>
          </a:prstGeom>
        </p:spPr>
        <p:txBody>
          <a:bodyPr/>
          <a:lstStyle>
            <a:lvl6pPr>
              <a:defRPr>
                <a:latin typeface="+mn-lt"/>
              </a:defRPr>
            </a:lvl6pPr>
          </a:lstStyle>
          <a:p>
            <a:pPr lvl="5"/>
            <a:r>
              <a:rPr lang="en-US"/>
              <a:t>Click to add Content</a:t>
            </a:r>
          </a:p>
        </p:txBody>
      </p:sp>
      <p:sp>
        <p:nvSpPr>
          <p:cNvPr id="8" name="Text Placeholder 10">
            <a:extLst>
              <a:ext uri="{FF2B5EF4-FFF2-40B4-BE49-F238E27FC236}">
                <a16:creationId xmlns:a16="http://schemas.microsoft.com/office/drawing/2014/main" id="{CECDB5AB-796F-6BC8-1944-F3B032D47A94}"/>
              </a:ext>
            </a:extLst>
          </p:cNvPr>
          <p:cNvSpPr>
            <a:spLocks noGrp="1"/>
          </p:cNvSpPr>
          <p:nvPr>
            <p:ph type="body" sz="quarter" idx="22" hasCustomPrompt="1"/>
          </p:nvPr>
        </p:nvSpPr>
        <p:spPr>
          <a:xfrm>
            <a:off x="457457" y="2514610"/>
            <a:ext cx="5562320" cy="274287"/>
          </a:xfrm>
          <a:prstGeom prst="rect">
            <a:avLst/>
          </a:prstGeom>
        </p:spPr>
        <p:txBody>
          <a:bodyPr rIns="27432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7" name="Title 1">
            <a:extLst>
              <a:ext uri="{FF2B5EF4-FFF2-40B4-BE49-F238E27FC236}">
                <a16:creationId xmlns:a16="http://schemas.microsoft.com/office/drawing/2014/main" id="{C90F10DB-A337-A430-BA91-0DFA2D01B913}"/>
              </a:ext>
            </a:extLst>
          </p:cNvPr>
          <p:cNvSpPr>
            <a:spLocks noGrp="1"/>
          </p:cNvSpPr>
          <p:nvPr>
            <p:ph type="title" hasCustomPrompt="1"/>
          </p:nvPr>
        </p:nvSpPr>
        <p:spPr>
          <a:xfrm>
            <a:off x="457200" y="2865152"/>
            <a:ext cx="5562600" cy="3291803"/>
          </a:xfrm>
        </p:spPr>
        <p:txBody>
          <a:bodyPr rIns="274320" anchor="t"/>
          <a:lstStyle>
            <a:lvl1pPr>
              <a:defRPr sz="5000"/>
            </a:lvl1pPr>
          </a:lstStyle>
          <a:p>
            <a:r>
              <a:rPr lang="en-US"/>
              <a:t>Headline Avenir Bold (50pt)</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6172200" y="0"/>
            <a:ext cx="6019800" cy="6858000"/>
          </a:xfrm>
          <a:prstGeom prst="rect">
            <a:avLst/>
          </a:prstGeom>
        </p:spPr>
        <p:txBody>
          <a:bodyPr lIns="548640" tIns="548640" rIns="548640" bIns="54864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3" name="Footer Placeholder 1">
            <a:extLst>
              <a:ext uri="{FF2B5EF4-FFF2-40B4-BE49-F238E27FC236}">
                <a16:creationId xmlns:a16="http://schemas.microsoft.com/office/drawing/2014/main" id="{B634F860-B062-3EF3-773C-B9E83F9543B7}"/>
              </a:ext>
            </a:extLst>
          </p:cNvPr>
          <p:cNvSpPr>
            <a:spLocks noGrp="1"/>
          </p:cNvSpPr>
          <p:nvPr>
            <p:ph type="ftr" sz="quarter" idx="23"/>
          </p:nvPr>
        </p:nvSpPr>
        <p:spPr/>
        <p:txBody>
          <a:bodyPr/>
          <a:lstStyle/>
          <a:p>
            <a:r>
              <a:rPr lang="en-US"/>
              <a:t> </a:t>
            </a:r>
          </a:p>
        </p:txBody>
      </p:sp>
      <p:sp>
        <p:nvSpPr>
          <p:cNvPr id="4" name="Slide Number Placeholder 1">
            <a:extLst>
              <a:ext uri="{FF2B5EF4-FFF2-40B4-BE49-F238E27FC236}">
                <a16:creationId xmlns:a16="http://schemas.microsoft.com/office/drawing/2014/main" id="{D7DBBEBB-928B-3ED5-4EF8-98B1DFFAC6B3}"/>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2" name="Date Placeholder 1">
            <a:extLst>
              <a:ext uri="{FF2B5EF4-FFF2-40B4-BE49-F238E27FC236}">
                <a16:creationId xmlns:a16="http://schemas.microsoft.com/office/drawing/2014/main" id="{E38E6305-C949-D715-94C0-65C98098EF41}"/>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1700017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0305-Split(Light)">
    <p:spTree>
      <p:nvGrpSpPr>
        <p:cNvPr id="1" name=""/>
        <p:cNvGrpSpPr/>
        <p:nvPr/>
      </p:nvGrpSpPr>
      <p:grpSpPr>
        <a:xfrm>
          <a:off x="0" y="0"/>
          <a:ext cx="0" cy="0"/>
          <a:chOff x="0" y="0"/>
          <a:chExt cx="0" cy="0"/>
        </a:xfrm>
      </p:grpSpPr>
      <p:sp>
        <p:nvSpPr>
          <p:cNvPr id="8" name="Text Placeholder 10">
            <a:extLst>
              <a:ext uri="{FF2B5EF4-FFF2-40B4-BE49-F238E27FC236}">
                <a16:creationId xmlns:a16="http://schemas.microsoft.com/office/drawing/2014/main" id="{AFD55F03-8D8D-785F-A208-56FCE993AB38}"/>
              </a:ext>
            </a:extLst>
          </p:cNvPr>
          <p:cNvSpPr>
            <a:spLocks noGrp="1"/>
          </p:cNvSpPr>
          <p:nvPr>
            <p:ph type="body" sz="quarter" idx="22" hasCustomPrompt="1"/>
          </p:nvPr>
        </p:nvSpPr>
        <p:spPr>
          <a:xfrm>
            <a:off x="457456" y="1066800"/>
            <a:ext cx="5562321" cy="274287"/>
          </a:xfrm>
          <a:prstGeom prst="rect">
            <a:avLst/>
          </a:prstGeom>
        </p:spPr>
        <p:txBody>
          <a:bodyPr rIns="27432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457200" y="1417341"/>
            <a:ext cx="5562600" cy="2194560"/>
          </a:xfrm>
        </p:spPr>
        <p:txBody>
          <a:bodyPr rIns="274320" anchor="b"/>
          <a:lstStyle>
            <a:lvl1pPr>
              <a:defRPr sz="5000"/>
            </a:lvl1pPr>
          </a:lstStyle>
          <a:p>
            <a:r>
              <a:rPr lang="en-US"/>
              <a:t>Headline Avenir Bold (50pt)</a:t>
            </a:r>
          </a:p>
        </p:txBody>
      </p:sp>
      <p:sp>
        <p:nvSpPr>
          <p:cNvPr id="7" name="Content Placeholder 1">
            <a:extLst>
              <a:ext uri="{FF2B5EF4-FFF2-40B4-BE49-F238E27FC236}">
                <a16:creationId xmlns:a16="http://schemas.microsoft.com/office/drawing/2014/main" id="{D55CB575-0542-1F71-6109-6B84AF7BFD63}"/>
              </a:ext>
            </a:extLst>
          </p:cNvPr>
          <p:cNvSpPr>
            <a:spLocks noGrp="1"/>
          </p:cNvSpPr>
          <p:nvPr>
            <p:ph sz="quarter" idx="15"/>
          </p:nvPr>
        </p:nvSpPr>
        <p:spPr>
          <a:xfrm>
            <a:off x="457200" y="3718531"/>
            <a:ext cx="5562594" cy="2377440"/>
          </a:xfrm>
          <a:prstGeom prst="rect">
            <a:avLst/>
          </a:prstGeom>
        </p:spPr>
        <p:txBody>
          <a:bodyPr rIns="274320"/>
          <a:lstStyle>
            <a:lvl1pPr>
              <a:defRPr>
                <a:latin typeface="+mn-lt"/>
              </a:defRPr>
            </a:lvl1pPr>
          </a:lstStyle>
          <a:p>
            <a:pPr lvl="0"/>
            <a:r>
              <a:rPr lang="en-US"/>
              <a:t>Click to edit Master text styles</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6172200" y="0"/>
            <a:ext cx="6019800" cy="6858000"/>
          </a:xfrm>
          <a:prstGeom prst="rect">
            <a:avLst/>
          </a:prstGeom>
          <a:noFill/>
        </p:spPr>
        <p:txBody>
          <a:bodyPr lIns="548640" tIns="548640" rIns="548640" bIns="54864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3" name="Footer Placeholder 1">
            <a:extLst>
              <a:ext uri="{FF2B5EF4-FFF2-40B4-BE49-F238E27FC236}">
                <a16:creationId xmlns:a16="http://schemas.microsoft.com/office/drawing/2014/main" id="{CFDC22AA-8955-4549-8417-BF2C27E3741A}"/>
              </a:ext>
            </a:extLst>
          </p:cNvPr>
          <p:cNvSpPr>
            <a:spLocks noGrp="1"/>
          </p:cNvSpPr>
          <p:nvPr>
            <p:ph type="ftr" sz="quarter" idx="23"/>
          </p:nvPr>
        </p:nvSpPr>
        <p:spPr/>
        <p:txBody>
          <a:bodyPr/>
          <a:lstStyle/>
          <a:p>
            <a:r>
              <a:rPr lang="en-US"/>
              <a:t> </a:t>
            </a:r>
          </a:p>
        </p:txBody>
      </p:sp>
      <p:sp>
        <p:nvSpPr>
          <p:cNvPr id="4" name="Slide Number Placeholder 1">
            <a:extLst>
              <a:ext uri="{FF2B5EF4-FFF2-40B4-BE49-F238E27FC236}">
                <a16:creationId xmlns:a16="http://schemas.microsoft.com/office/drawing/2014/main" id="{EED0B97C-6655-963E-97B0-9E4A91C2602F}"/>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5" name="Date Placeholder 4">
            <a:extLst>
              <a:ext uri="{FF2B5EF4-FFF2-40B4-BE49-F238E27FC236}">
                <a16:creationId xmlns:a16="http://schemas.microsoft.com/office/drawing/2014/main" id="{E819F8E7-339A-946B-D686-696BD96380E4}"/>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94778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0307-Split(Light)">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A97A1A1A-BAA7-5EC9-A726-BCA8DBC28404}"/>
              </a:ext>
            </a:extLst>
          </p:cNvPr>
          <p:cNvSpPr>
            <a:spLocks noGrp="1"/>
          </p:cNvSpPr>
          <p:nvPr>
            <p:ph sz="quarter" idx="18" hasCustomPrompt="1"/>
          </p:nvPr>
        </p:nvSpPr>
        <p:spPr>
          <a:xfrm>
            <a:off x="457200" y="1417342"/>
            <a:ext cx="1005829" cy="1005829"/>
          </a:xfrm>
          <a:prstGeom prst="rect">
            <a:avLst/>
          </a:prstGeom>
        </p:spPr>
        <p:txBody>
          <a:bodyPr/>
          <a:lstStyle>
            <a:lvl6pPr>
              <a:defRPr>
                <a:latin typeface="+mn-lt"/>
              </a:defRPr>
            </a:lvl6pPr>
          </a:lstStyle>
          <a:p>
            <a:pPr lvl="5"/>
            <a:r>
              <a:rPr lang="en-US"/>
              <a:t>Click to add Content</a:t>
            </a:r>
          </a:p>
        </p:txBody>
      </p:sp>
      <p:sp>
        <p:nvSpPr>
          <p:cNvPr id="8" name="Text Placeholder 10">
            <a:extLst>
              <a:ext uri="{FF2B5EF4-FFF2-40B4-BE49-F238E27FC236}">
                <a16:creationId xmlns:a16="http://schemas.microsoft.com/office/drawing/2014/main" id="{AFD55F03-8D8D-785F-A208-56FCE993AB38}"/>
              </a:ext>
            </a:extLst>
          </p:cNvPr>
          <p:cNvSpPr>
            <a:spLocks noGrp="1"/>
          </p:cNvSpPr>
          <p:nvPr>
            <p:ph type="body" sz="quarter" idx="22" hasCustomPrompt="1"/>
          </p:nvPr>
        </p:nvSpPr>
        <p:spPr>
          <a:xfrm>
            <a:off x="457458" y="2514610"/>
            <a:ext cx="5562260" cy="274287"/>
          </a:xfrm>
          <a:prstGeom prst="rect">
            <a:avLst/>
          </a:prstGeom>
        </p:spPr>
        <p:txBody>
          <a:bodyPr rIns="27432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457200" y="2865152"/>
            <a:ext cx="5562599" cy="1554480"/>
          </a:xfrm>
        </p:spPr>
        <p:txBody>
          <a:bodyPr rIns="274320" anchor="t"/>
          <a:lstStyle>
            <a:lvl1pPr>
              <a:defRPr sz="5000"/>
            </a:lvl1pPr>
          </a:lstStyle>
          <a:p>
            <a:r>
              <a:rPr lang="en-US"/>
              <a:t>Headline Avenir Bold (50pt)</a:t>
            </a:r>
          </a:p>
        </p:txBody>
      </p:sp>
      <p:sp>
        <p:nvSpPr>
          <p:cNvPr id="7" name="Content Placeholder 1">
            <a:extLst>
              <a:ext uri="{FF2B5EF4-FFF2-40B4-BE49-F238E27FC236}">
                <a16:creationId xmlns:a16="http://schemas.microsoft.com/office/drawing/2014/main" id="{D55CB575-0542-1F71-6109-6B84AF7BFD63}"/>
              </a:ext>
            </a:extLst>
          </p:cNvPr>
          <p:cNvSpPr>
            <a:spLocks noGrp="1"/>
          </p:cNvSpPr>
          <p:nvPr>
            <p:ph sz="quarter" idx="15"/>
          </p:nvPr>
        </p:nvSpPr>
        <p:spPr>
          <a:xfrm>
            <a:off x="457200" y="4526267"/>
            <a:ext cx="5562533" cy="1737341"/>
          </a:xfrm>
          <a:prstGeom prst="rect">
            <a:avLst/>
          </a:prstGeom>
        </p:spPr>
        <p:txBody>
          <a:bodyPr rIns="274320"/>
          <a:lstStyle>
            <a:lvl1pPr>
              <a:defRPr>
                <a:latin typeface="+mn-lt"/>
              </a:defRPr>
            </a:lvl1pPr>
          </a:lstStyle>
          <a:p>
            <a:pPr lvl="0"/>
            <a:r>
              <a:rPr lang="en-US"/>
              <a:t>Click to edit Master text styles</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6172200" y="0"/>
            <a:ext cx="6019800" cy="6858000"/>
          </a:xfrm>
          <a:prstGeom prst="rect">
            <a:avLst/>
          </a:prstGeom>
          <a:solidFill>
            <a:schemeClr val="bg1"/>
          </a:solidFill>
        </p:spPr>
        <p:txBody>
          <a:bodyPr lIns="548640" tIns="548640" rIns="548640" bIns="54864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3" name="Footer Placeholder 1">
            <a:extLst>
              <a:ext uri="{FF2B5EF4-FFF2-40B4-BE49-F238E27FC236}">
                <a16:creationId xmlns:a16="http://schemas.microsoft.com/office/drawing/2014/main" id="{1D3D8E2D-9C21-5E6F-0B9F-451F0D46E6EE}"/>
              </a:ext>
            </a:extLst>
          </p:cNvPr>
          <p:cNvSpPr>
            <a:spLocks noGrp="1"/>
          </p:cNvSpPr>
          <p:nvPr>
            <p:ph type="ftr" sz="quarter" idx="23"/>
          </p:nvPr>
        </p:nvSpPr>
        <p:spPr/>
        <p:txBody>
          <a:bodyPr/>
          <a:lstStyle/>
          <a:p>
            <a:r>
              <a:rPr lang="en-US"/>
              <a:t> </a:t>
            </a:r>
          </a:p>
        </p:txBody>
      </p:sp>
      <p:sp>
        <p:nvSpPr>
          <p:cNvPr id="4" name="Slide Number Placeholder 1">
            <a:extLst>
              <a:ext uri="{FF2B5EF4-FFF2-40B4-BE49-F238E27FC236}">
                <a16:creationId xmlns:a16="http://schemas.microsoft.com/office/drawing/2014/main" id="{E5682244-4BE2-EA39-8B12-36283B463E7B}"/>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5" name="Date Placeholder 4">
            <a:extLst>
              <a:ext uri="{FF2B5EF4-FFF2-40B4-BE49-F238E27FC236}">
                <a16:creationId xmlns:a16="http://schemas.microsoft.com/office/drawing/2014/main" id="{281EFB7D-3138-654F-4628-9D59DC4BDC5D}"/>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173481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0261-Rows-Subtitle-Images(Light)">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88D3116-539E-5970-BD2D-660B696CC7D6}"/>
              </a:ext>
            </a:extLst>
          </p:cNvPr>
          <p:cNvSpPr>
            <a:spLocks noGrp="1"/>
          </p:cNvSpPr>
          <p:nvPr>
            <p:ph type="ftr" sz="quarter" idx="23"/>
          </p:nvPr>
        </p:nvSpPr>
        <p:spPr>
          <a:xfrm>
            <a:off x="126296" y="6583680"/>
            <a:ext cx="182880" cy="182880"/>
          </a:xfrm>
          <a:prstGeom prst="rect">
            <a:avLst/>
          </a:prstGeom>
        </p:spPr>
        <p:txBody>
          <a:bodyPr/>
          <a:lstStyle/>
          <a:p>
            <a:r>
              <a:rPr lang="en-US"/>
              <a:t> </a:t>
            </a:r>
          </a:p>
        </p:txBody>
      </p:sp>
      <p:sp>
        <p:nvSpPr>
          <p:cNvPr id="7" name="Slide Number Placeholder 1">
            <a:extLst>
              <a:ext uri="{FF2B5EF4-FFF2-40B4-BE49-F238E27FC236}">
                <a16:creationId xmlns:a16="http://schemas.microsoft.com/office/drawing/2014/main" id="{02CA9E94-DEA6-1E86-8C19-3DDCD77E35FB}"/>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09410EBD-65DA-992F-AF8A-558027C2FD88}"/>
              </a:ext>
            </a:extLst>
          </p:cNvPr>
          <p:cNvSpPr>
            <a:spLocks noGrp="1"/>
          </p:cNvSpPr>
          <p:nvPr>
            <p:ph type="dt" sz="half" idx="25"/>
          </p:nvPr>
        </p:nvSpPr>
        <p:spPr/>
        <p:txBody>
          <a:bodyPr/>
          <a:lstStyle/>
          <a:p>
            <a:endParaRPr lang="en-US"/>
          </a:p>
        </p:txBody>
      </p:sp>
      <p:sp>
        <p:nvSpPr>
          <p:cNvPr id="4" name="Text Placeholder 10">
            <a:extLst>
              <a:ext uri="{FF2B5EF4-FFF2-40B4-BE49-F238E27FC236}">
                <a16:creationId xmlns:a16="http://schemas.microsoft.com/office/drawing/2014/main" id="{E6ED0813-BF57-412A-02CA-FB217F6584E9}"/>
              </a:ext>
            </a:extLst>
          </p:cNvPr>
          <p:cNvSpPr>
            <a:spLocks noGrp="1"/>
          </p:cNvSpPr>
          <p:nvPr>
            <p:ph type="body" sz="quarter" idx="26"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9E9ED664-834D-DFEF-3069-CEEE06161517}"/>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49058093-9A51-F8C3-8FD3-45A797A96CD2}"/>
              </a:ext>
            </a:extLst>
          </p:cNvPr>
          <p:cNvSpPr>
            <a:spLocks noGrp="1"/>
          </p:cNvSpPr>
          <p:nvPr>
            <p:ph type="body" sz="quarter" idx="27" hasCustomPrompt="1"/>
          </p:nvPr>
        </p:nvSpPr>
        <p:spPr>
          <a:xfrm>
            <a:off x="457201" y="1225550"/>
            <a:ext cx="11277599" cy="603904"/>
          </a:xfrm>
        </p:spPr>
        <p:txBody>
          <a:bodyPr/>
          <a:lstStyle/>
          <a:p>
            <a:pPr lvl="0"/>
            <a:r>
              <a:rPr lang="en-US"/>
              <a:t>Sub Title</a:t>
            </a:r>
          </a:p>
        </p:txBody>
      </p:sp>
      <p:sp>
        <p:nvSpPr>
          <p:cNvPr id="10" name="Content Placeholder 1">
            <a:extLst>
              <a:ext uri="{FF2B5EF4-FFF2-40B4-BE49-F238E27FC236}">
                <a16:creationId xmlns:a16="http://schemas.microsoft.com/office/drawing/2014/main" id="{FA903120-A859-67DC-8C79-A5153504FF03}"/>
              </a:ext>
            </a:extLst>
          </p:cNvPr>
          <p:cNvSpPr>
            <a:spLocks noGrp="1"/>
          </p:cNvSpPr>
          <p:nvPr>
            <p:ph sz="quarter" idx="18" hasCustomPrompt="1"/>
          </p:nvPr>
        </p:nvSpPr>
        <p:spPr>
          <a:xfrm>
            <a:off x="457200" y="1981175"/>
            <a:ext cx="2705100" cy="2133600"/>
          </a:xfrm>
          <a:prstGeom prst="rect">
            <a:avLst/>
          </a:prstGeom>
        </p:spPr>
        <p:txBody>
          <a:bodyPr>
            <a:noAutofit/>
          </a:bodyPr>
          <a:lstStyle>
            <a:lvl6pPr>
              <a:defRPr>
                <a:latin typeface="+mn-lt"/>
              </a:defRPr>
            </a:lvl6pPr>
          </a:lstStyle>
          <a:p>
            <a:pPr lvl="5"/>
            <a:r>
              <a:rPr lang="en-US"/>
              <a:t>Click to add Content</a:t>
            </a:r>
          </a:p>
        </p:txBody>
      </p:sp>
      <p:sp>
        <p:nvSpPr>
          <p:cNvPr id="12" name="Content Placeholder 2">
            <a:extLst>
              <a:ext uri="{FF2B5EF4-FFF2-40B4-BE49-F238E27FC236}">
                <a16:creationId xmlns:a16="http://schemas.microsoft.com/office/drawing/2014/main" id="{4D489654-6243-8F1C-E668-F3322A05BBD3}"/>
              </a:ext>
            </a:extLst>
          </p:cNvPr>
          <p:cNvSpPr>
            <a:spLocks noGrp="1"/>
          </p:cNvSpPr>
          <p:nvPr>
            <p:ph sz="quarter" idx="20" hasCustomPrompt="1"/>
          </p:nvPr>
        </p:nvSpPr>
        <p:spPr>
          <a:xfrm>
            <a:off x="457200" y="4267200"/>
            <a:ext cx="2705100" cy="2133578"/>
          </a:xfrm>
          <a:prstGeom prst="rect">
            <a:avLst/>
          </a:prstGeom>
        </p:spPr>
        <p:txBody>
          <a:bodyPr>
            <a:noAutofit/>
          </a:bodyPr>
          <a:lstStyle>
            <a:lvl6pPr>
              <a:defRPr>
                <a:latin typeface="+mn-lt"/>
              </a:defRPr>
            </a:lvl6pPr>
          </a:lstStyle>
          <a:p>
            <a:pPr lvl="5"/>
            <a:r>
              <a:rPr lang="en-US"/>
              <a:t>Click to add Content</a:t>
            </a:r>
          </a:p>
        </p:txBody>
      </p:sp>
      <p:sp>
        <p:nvSpPr>
          <p:cNvPr id="14" name="Text Placeholder 1">
            <a:extLst>
              <a:ext uri="{FF2B5EF4-FFF2-40B4-BE49-F238E27FC236}">
                <a16:creationId xmlns:a16="http://schemas.microsoft.com/office/drawing/2014/main" id="{8375511E-AC1A-1CBD-6738-F36949306997}"/>
              </a:ext>
            </a:extLst>
          </p:cNvPr>
          <p:cNvSpPr>
            <a:spLocks noGrp="1"/>
          </p:cNvSpPr>
          <p:nvPr>
            <p:ph idx="1" hasCustomPrompt="1"/>
          </p:nvPr>
        </p:nvSpPr>
        <p:spPr>
          <a:xfrm>
            <a:off x="3314699" y="1981200"/>
            <a:ext cx="8420100" cy="213360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Text Placeholder 2">
            <a:extLst>
              <a:ext uri="{FF2B5EF4-FFF2-40B4-BE49-F238E27FC236}">
                <a16:creationId xmlns:a16="http://schemas.microsoft.com/office/drawing/2014/main" id="{0CF2DC65-050E-4D8B-32C3-20A538A89028}"/>
              </a:ext>
            </a:extLst>
          </p:cNvPr>
          <p:cNvSpPr>
            <a:spLocks noGrp="1"/>
          </p:cNvSpPr>
          <p:nvPr>
            <p:ph idx="15" hasCustomPrompt="1"/>
          </p:nvPr>
        </p:nvSpPr>
        <p:spPr>
          <a:xfrm>
            <a:off x="3314700" y="4267222"/>
            <a:ext cx="8420100" cy="2133578"/>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1024551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0309-Split(Light)">
    <p:spTree>
      <p:nvGrpSpPr>
        <p:cNvPr id="1" name=""/>
        <p:cNvGrpSpPr/>
        <p:nvPr/>
      </p:nvGrpSpPr>
      <p:grpSpPr>
        <a:xfrm>
          <a:off x="0" y="0"/>
          <a:ext cx="0" cy="0"/>
          <a:chOff x="0" y="0"/>
          <a:chExt cx="0" cy="0"/>
        </a:xfrm>
      </p:grpSpPr>
      <p:sp>
        <p:nvSpPr>
          <p:cNvPr id="8" name="Text Placeholder 10">
            <a:extLst>
              <a:ext uri="{FF2B5EF4-FFF2-40B4-BE49-F238E27FC236}">
                <a16:creationId xmlns:a16="http://schemas.microsoft.com/office/drawing/2014/main" id="{AFD55F03-8D8D-785F-A208-56FCE993AB38}"/>
              </a:ext>
            </a:extLst>
          </p:cNvPr>
          <p:cNvSpPr>
            <a:spLocks noGrp="1"/>
          </p:cNvSpPr>
          <p:nvPr>
            <p:ph type="body" sz="quarter" idx="22" hasCustomPrompt="1"/>
          </p:nvPr>
        </p:nvSpPr>
        <p:spPr>
          <a:xfrm>
            <a:off x="457455" y="1066800"/>
            <a:ext cx="6514774" cy="274287"/>
          </a:xfrm>
          <a:prstGeom prst="rect">
            <a:avLst/>
          </a:prstGeom>
        </p:spPr>
        <p:txBody>
          <a:bodyPr rIns="27432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457200" y="1417342"/>
            <a:ext cx="6515100" cy="4663389"/>
          </a:xfrm>
        </p:spPr>
        <p:txBody>
          <a:bodyPr rIns="274320" anchor="t"/>
          <a:lstStyle>
            <a:lvl1pPr>
              <a:defRPr sz="5000"/>
            </a:lvl1pPr>
          </a:lstStyle>
          <a:p>
            <a:r>
              <a:rPr lang="en-US"/>
              <a:t>Headline Avenir Bold (50pt)</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7124700" y="0"/>
            <a:ext cx="5067300" cy="6858000"/>
          </a:xfrm>
          <a:prstGeom prst="rect">
            <a:avLst/>
          </a:prstGeom>
        </p:spPr>
        <p:txBody>
          <a:bodyPr lIns="457200" tIns="457200" rIns="457200" bIns="45720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3" name="Footer Placeholder 1">
            <a:extLst>
              <a:ext uri="{FF2B5EF4-FFF2-40B4-BE49-F238E27FC236}">
                <a16:creationId xmlns:a16="http://schemas.microsoft.com/office/drawing/2014/main" id="{F21CF95D-46CA-B5D4-650D-3790E57A935F}"/>
              </a:ext>
            </a:extLst>
          </p:cNvPr>
          <p:cNvSpPr>
            <a:spLocks noGrp="1"/>
          </p:cNvSpPr>
          <p:nvPr>
            <p:ph type="ftr" sz="quarter" idx="23"/>
          </p:nvPr>
        </p:nvSpPr>
        <p:spPr/>
        <p:txBody>
          <a:bodyPr/>
          <a:lstStyle/>
          <a:p>
            <a:r>
              <a:rPr lang="en-US"/>
              <a:t> </a:t>
            </a:r>
          </a:p>
        </p:txBody>
      </p:sp>
      <p:sp>
        <p:nvSpPr>
          <p:cNvPr id="4" name="Slide Number Placeholder 1">
            <a:extLst>
              <a:ext uri="{FF2B5EF4-FFF2-40B4-BE49-F238E27FC236}">
                <a16:creationId xmlns:a16="http://schemas.microsoft.com/office/drawing/2014/main" id="{515691F9-97E7-99A7-7C27-F7DE1BB48CD2}"/>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5" name="Date Placeholder 4">
            <a:extLst>
              <a:ext uri="{FF2B5EF4-FFF2-40B4-BE49-F238E27FC236}">
                <a16:creationId xmlns:a16="http://schemas.microsoft.com/office/drawing/2014/main" id="{464ED545-5DFB-331C-0420-BD3D9A1FE2A2}"/>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1025756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0311-Split(Light)">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1C6A4B56-D41A-382A-7606-E689F0C50B85}"/>
              </a:ext>
            </a:extLst>
          </p:cNvPr>
          <p:cNvSpPr>
            <a:spLocks noGrp="1"/>
          </p:cNvSpPr>
          <p:nvPr>
            <p:ph sz="quarter" idx="18" hasCustomPrompt="1"/>
          </p:nvPr>
        </p:nvSpPr>
        <p:spPr>
          <a:xfrm>
            <a:off x="457201" y="1417342"/>
            <a:ext cx="1005829" cy="1005829"/>
          </a:xfrm>
          <a:prstGeom prst="rect">
            <a:avLst/>
          </a:prstGeom>
        </p:spPr>
        <p:txBody>
          <a:bodyPr/>
          <a:lstStyle>
            <a:lvl6pPr>
              <a:defRPr>
                <a:latin typeface="+mn-lt"/>
              </a:defRPr>
            </a:lvl6pPr>
          </a:lstStyle>
          <a:p>
            <a:pPr lvl="5"/>
            <a:r>
              <a:rPr lang="en-US"/>
              <a:t>Click to add Content</a:t>
            </a:r>
          </a:p>
        </p:txBody>
      </p:sp>
      <p:sp>
        <p:nvSpPr>
          <p:cNvPr id="13" name="Text Placeholder 10">
            <a:extLst>
              <a:ext uri="{FF2B5EF4-FFF2-40B4-BE49-F238E27FC236}">
                <a16:creationId xmlns:a16="http://schemas.microsoft.com/office/drawing/2014/main" id="{D45682CA-7330-D42C-62A1-D223FBBFF5E6}"/>
              </a:ext>
            </a:extLst>
          </p:cNvPr>
          <p:cNvSpPr>
            <a:spLocks noGrp="1"/>
          </p:cNvSpPr>
          <p:nvPr>
            <p:ph type="body" sz="quarter" idx="22" hasCustomPrompt="1"/>
          </p:nvPr>
        </p:nvSpPr>
        <p:spPr>
          <a:xfrm>
            <a:off x="457458" y="2514610"/>
            <a:ext cx="6514772" cy="274287"/>
          </a:xfrm>
          <a:prstGeom prst="rect">
            <a:avLst/>
          </a:prstGeom>
        </p:spPr>
        <p:txBody>
          <a:bodyPr rIns="27432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457201" y="2865152"/>
            <a:ext cx="6515100" cy="3200365"/>
          </a:xfrm>
        </p:spPr>
        <p:txBody>
          <a:bodyPr rIns="274320" anchor="t"/>
          <a:lstStyle>
            <a:lvl1pPr>
              <a:defRPr sz="5000"/>
            </a:lvl1pPr>
          </a:lstStyle>
          <a:p>
            <a:r>
              <a:rPr lang="en-US"/>
              <a:t>Headline Avenir Bold (50pt)</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7124700" y="0"/>
            <a:ext cx="5067300" cy="6858000"/>
          </a:xfrm>
          <a:prstGeom prst="rect">
            <a:avLst/>
          </a:prstGeom>
        </p:spPr>
        <p:txBody>
          <a:bodyPr lIns="457200" tIns="457200" rIns="457200" bIns="45720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Footer Placeholder 1">
            <a:extLst>
              <a:ext uri="{FF2B5EF4-FFF2-40B4-BE49-F238E27FC236}">
                <a16:creationId xmlns:a16="http://schemas.microsoft.com/office/drawing/2014/main" id="{448F83BD-5A43-A369-97CC-ABCDF3CB56C3}"/>
              </a:ext>
            </a:extLst>
          </p:cNvPr>
          <p:cNvSpPr>
            <a:spLocks noGrp="1"/>
          </p:cNvSpPr>
          <p:nvPr>
            <p:ph type="ftr" sz="quarter" idx="23"/>
          </p:nvPr>
        </p:nvSpPr>
        <p:spPr/>
        <p:txBody>
          <a:bodyPr/>
          <a:lstStyle/>
          <a:p>
            <a:r>
              <a:rPr lang="en-US"/>
              <a:t> </a:t>
            </a:r>
          </a:p>
        </p:txBody>
      </p:sp>
      <p:sp>
        <p:nvSpPr>
          <p:cNvPr id="8" name="Slide Number Placeholder 1">
            <a:extLst>
              <a:ext uri="{FF2B5EF4-FFF2-40B4-BE49-F238E27FC236}">
                <a16:creationId xmlns:a16="http://schemas.microsoft.com/office/drawing/2014/main" id="{CD5E19AA-8591-4CC6-BFC9-A23B52D9BFF2}"/>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0D6812E5-F7EB-943D-FC47-38B23793A469}"/>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233038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0313-Split(Light)">
    <p:spTree>
      <p:nvGrpSpPr>
        <p:cNvPr id="1" name=""/>
        <p:cNvGrpSpPr/>
        <p:nvPr/>
      </p:nvGrpSpPr>
      <p:grpSpPr>
        <a:xfrm>
          <a:off x="0" y="0"/>
          <a:ext cx="0" cy="0"/>
          <a:chOff x="0" y="0"/>
          <a:chExt cx="0" cy="0"/>
        </a:xfrm>
      </p:grpSpPr>
      <p:sp>
        <p:nvSpPr>
          <p:cNvPr id="8" name="Text Placeholder 10">
            <a:extLst>
              <a:ext uri="{FF2B5EF4-FFF2-40B4-BE49-F238E27FC236}">
                <a16:creationId xmlns:a16="http://schemas.microsoft.com/office/drawing/2014/main" id="{AFD55F03-8D8D-785F-A208-56FCE993AB38}"/>
              </a:ext>
            </a:extLst>
          </p:cNvPr>
          <p:cNvSpPr>
            <a:spLocks noGrp="1"/>
          </p:cNvSpPr>
          <p:nvPr>
            <p:ph type="body" sz="quarter" idx="22" hasCustomPrompt="1"/>
          </p:nvPr>
        </p:nvSpPr>
        <p:spPr>
          <a:xfrm>
            <a:off x="427038" y="1066800"/>
            <a:ext cx="6545191" cy="274287"/>
          </a:xfrm>
          <a:prstGeom prst="rect">
            <a:avLst/>
          </a:prstGeom>
        </p:spPr>
        <p:txBody>
          <a:bodyPr>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426781" y="1417341"/>
            <a:ext cx="6545519" cy="2194560"/>
          </a:xfrm>
        </p:spPr>
        <p:txBody>
          <a:bodyPr rIns="274320" anchor="b"/>
          <a:lstStyle>
            <a:lvl1pPr>
              <a:defRPr sz="5000"/>
            </a:lvl1pPr>
          </a:lstStyle>
          <a:p>
            <a:r>
              <a:rPr lang="en-US"/>
              <a:t>Headline Avenir Bold (50pt)</a:t>
            </a:r>
          </a:p>
        </p:txBody>
      </p:sp>
      <p:sp>
        <p:nvSpPr>
          <p:cNvPr id="7" name="Content Placeholder 1">
            <a:extLst>
              <a:ext uri="{FF2B5EF4-FFF2-40B4-BE49-F238E27FC236}">
                <a16:creationId xmlns:a16="http://schemas.microsoft.com/office/drawing/2014/main" id="{D55CB575-0542-1F71-6109-6B84AF7BFD63}"/>
              </a:ext>
            </a:extLst>
          </p:cNvPr>
          <p:cNvSpPr>
            <a:spLocks noGrp="1"/>
          </p:cNvSpPr>
          <p:nvPr>
            <p:ph sz="quarter" idx="15"/>
          </p:nvPr>
        </p:nvSpPr>
        <p:spPr>
          <a:xfrm>
            <a:off x="426782" y="3703291"/>
            <a:ext cx="6545512" cy="2377440"/>
          </a:xfrm>
          <a:prstGeom prst="rect">
            <a:avLst/>
          </a:prstGeom>
        </p:spPr>
        <p:txBody>
          <a:bodyPr rIns="274320"/>
          <a:lstStyle>
            <a:lvl1pPr>
              <a:defRPr>
                <a:latin typeface="+mn-lt"/>
              </a:defRPr>
            </a:lvl1pPr>
          </a:lstStyle>
          <a:p>
            <a:pPr lvl="0"/>
            <a:r>
              <a:rPr lang="en-US"/>
              <a:t>Click to edit Master text styles</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7124700" y="0"/>
            <a:ext cx="5067300" cy="6858000"/>
          </a:xfrm>
          <a:prstGeom prst="rect">
            <a:avLst/>
          </a:prstGeom>
        </p:spPr>
        <p:txBody>
          <a:bodyPr lIns="457200" tIns="457200" rIns="457200" bIns="45720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6" name="Footer Placeholder 1">
            <a:extLst>
              <a:ext uri="{FF2B5EF4-FFF2-40B4-BE49-F238E27FC236}">
                <a16:creationId xmlns:a16="http://schemas.microsoft.com/office/drawing/2014/main" id="{FFCF8E7C-0EB7-7088-86D4-956FE91E931F}"/>
              </a:ext>
            </a:extLst>
          </p:cNvPr>
          <p:cNvSpPr>
            <a:spLocks noGrp="1"/>
          </p:cNvSpPr>
          <p:nvPr>
            <p:ph type="ftr" sz="quarter" idx="23"/>
          </p:nvPr>
        </p:nvSpPr>
        <p:spPr/>
        <p:txBody>
          <a:bodyPr/>
          <a:lstStyle/>
          <a:p>
            <a:r>
              <a:rPr lang="en-US"/>
              <a:t> </a:t>
            </a:r>
          </a:p>
        </p:txBody>
      </p:sp>
      <p:sp>
        <p:nvSpPr>
          <p:cNvPr id="10" name="Slide Number Placeholder 1">
            <a:extLst>
              <a:ext uri="{FF2B5EF4-FFF2-40B4-BE49-F238E27FC236}">
                <a16:creationId xmlns:a16="http://schemas.microsoft.com/office/drawing/2014/main" id="{D6AAFB69-7519-DE16-4CCD-56313E307855}"/>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30C2E5DA-94F4-0F95-D266-B2321F378900}"/>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2466038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0315-Split(Light)">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909E80C7-CA5A-BB37-6216-85CCF101AE7B}"/>
              </a:ext>
            </a:extLst>
          </p:cNvPr>
          <p:cNvSpPr>
            <a:spLocks noGrp="1"/>
          </p:cNvSpPr>
          <p:nvPr>
            <p:ph sz="quarter" idx="18" hasCustomPrompt="1"/>
          </p:nvPr>
        </p:nvSpPr>
        <p:spPr>
          <a:xfrm>
            <a:off x="457200" y="1417342"/>
            <a:ext cx="1005829" cy="1005829"/>
          </a:xfrm>
          <a:prstGeom prst="rect">
            <a:avLst/>
          </a:prstGeom>
        </p:spPr>
        <p:txBody>
          <a:bodyPr/>
          <a:lstStyle>
            <a:lvl6pPr>
              <a:defRPr>
                <a:latin typeface="+mn-lt"/>
              </a:defRPr>
            </a:lvl6pPr>
          </a:lstStyle>
          <a:p>
            <a:pPr lvl="5"/>
            <a:r>
              <a:rPr lang="en-US"/>
              <a:t>Click to add Content</a:t>
            </a:r>
          </a:p>
        </p:txBody>
      </p:sp>
      <p:sp>
        <p:nvSpPr>
          <p:cNvPr id="8" name="Text Placeholder 9">
            <a:extLst>
              <a:ext uri="{FF2B5EF4-FFF2-40B4-BE49-F238E27FC236}">
                <a16:creationId xmlns:a16="http://schemas.microsoft.com/office/drawing/2014/main" id="{AFD55F03-8D8D-785F-A208-56FCE993AB38}"/>
              </a:ext>
            </a:extLst>
          </p:cNvPr>
          <p:cNvSpPr>
            <a:spLocks noGrp="1"/>
          </p:cNvSpPr>
          <p:nvPr>
            <p:ph type="body" sz="quarter" idx="22" hasCustomPrompt="1"/>
          </p:nvPr>
        </p:nvSpPr>
        <p:spPr>
          <a:xfrm>
            <a:off x="457457" y="2514610"/>
            <a:ext cx="6514773" cy="274287"/>
          </a:xfrm>
          <a:prstGeom prst="rect">
            <a:avLst/>
          </a:prstGeom>
        </p:spPr>
        <p:txBody>
          <a:bodyPr rIns="27432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457200" y="2865153"/>
            <a:ext cx="6515100" cy="1554480"/>
          </a:xfrm>
        </p:spPr>
        <p:txBody>
          <a:bodyPr rIns="274320" anchor="b"/>
          <a:lstStyle>
            <a:lvl1pPr>
              <a:defRPr sz="5000"/>
            </a:lvl1pPr>
          </a:lstStyle>
          <a:p>
            <a:r>
              <a:rPr lang="en-US"/>
              <a:t>Headline Avenir Bold (50pt)</a:t>
            </a:r>
          </a:p>
        </p:txBody>
      </p:sp>
      <p:sp>
        <p:nvSpPr>
          <p:cNvPr id="7" name="Content Placeholder 1">
            <a:extLst>
              <a:ext uri="{FF2B5EF4-FFF2-40B4-BE49-F238E27FC236}">
                <a16:creationId xmlns:a16="http://schemas.microsoft.com/office/drawing/2014/main" id="{D55CB575-0542-1F71-6109-6B84AF7BFD63}"/>
              </a:ext>
            </a:extLst>
          </p:cNvPr>
          <p:cNvSpPr>
            <a:spLocks noGrp="1"/>
          </p:cNvSpPr>
          <p:nvPr>
            <p:ph sz="quarter" idx="15"/>
          </p:nvPr>
        </p:nvSpPr>
        <p:spPr>
          <a:xfrm>
            <a:off x="457200" y="4526267"/>
            <a:ext cx="6515093" cy="1737341"/>
          </a:xfrm>
          <a:prstGeom prst="rect">
            <a:avLst/>
          </a:prstGeom>
        </p:spPr>
        <p:txBody>
          <a:bodyPr rIns="274320"/>
          <a:lstStyle>
            <a:lvl1pPr>
              <a:defRPr>
                <a:latin typeface="+mn-lt"/>
              </a:defRPr>
            </a:lvl1pPr>
          </a:lstStyle>
          <a:p>
            <a:pPr lvl="0"/>
            <a:r>
              <a:rPr lang="en-US"/>
              <a:t>Click to edit Master text styles</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7124700" y="0"/>
            <a:ext cx="5067300" cy="6858000"/>
          </a:xfrm>
          <a:prstGeom prst="rect">
            <a:avLst/>
          </a:prstGeom>
        </p:spPr>
        <p:txBody>
          <a:bodyPr lIns="457200" tIns="457200" rIns="457200" bIns="45720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Footer Placeholder 1">
            <a:extLst>
              <a:ext uri="{FF2B5EF4-FFF2-40B4-BE49-F238E27FC236}">
                <a16:creationId xmlns:a16="http://schemas.microsoft.com/office/drawing/2014/main" id="{7791181D-0C3F-8FE6-553E-B25F8A0CB2B5}"/>
              </a:ext>
            </a:extLst>
          </p:cNvPr>
          <p:cNvSpPr>
            <a:spLocks noGrp="1"/>
          </p:cNvSpPr>
          <p:nvPr>
            <p:ph type="ftr" sz="quarter" idx="23"/>
          </p:nvPr>
        </p:nvSpPr>
        <p:spPr/>
        <p:txBody>
          <a:bodyPr/>
          <a:lstStyle/>
          <a:p>
            <a:r>
              <a:rPr lang="en-US"/>
              <a:t> </a:t>
            </a:r>
          </a:p>
        </p:txBody>
      </p:sp>
      <p:sp>
        <p:nvSpPr>
          <p:cNvPr id="11" name="Slide Number Placeholder 1">
            <a:extLst>
              <a:ext uri="{FF2B5EF4-FFF2-40B4-BE49-F238E27FC236}">
                <a16:creationId xmlns:a16="http://schemas.microsoft.com/office/drawing/2014/main" id="{C689A16E-9678-9D85-CF25-61E71B027091}"/>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5B389785-D972-1158-3588-C849B6DC4B31}"/>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2542701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0317-Split(Light)">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BBA164F5-10BB-E048-6DCD-D3496DF286B9}"/>
              </a:ext>
            </a:extLst>
          </p:cNvPr>
          <p:cNvSpPr>
            <a:spLocks noGrp="1"/>
          </p:cNvSpPr>
          <p:nvPr>
            <p:ph type="body" sz="quarter" idx="22" hasCustomPrompt="1"/>
          </p:nvPr>
        </p:nvSpPr>
        <p:spPr>
          <a:xfrm>
            <a:off x="6172218" y="1066800"/>
            <a:ext cx="5562320" cy="274287"/>
          </a:xfrm>
          <a:prstGeom prst="rect">
            <a:avLst/>
          </a:prstGeom>
        </p:spPr>
        <p:txBody>
          <a:bodyPr lIns="27432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6172200" y="1417342"/>
            <a:ext cx="5562600" cy="4754827"/>
          </a:xfrm>
        </p:spPr>
        <p:txBody>
          <a:bodyPr lIns="274320" anchor="t"/>
          <a:lstStyle>
            <a:lvl1pPr>
              <a:defRPr sz="5000"/>
            </a:lvl1pPr>
          </a:lstStyle>
          <a:p>
            <a:r>
              <a:rPr lang="en-US"/>
              <a:t>Headline Avenir Bold (50pt)</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0" y="0"/>
            <a:ext cx="6019800" cy="6858000"/>
          </a:xfrm>
          <a:prstGeom prst="rect">
            <a:avLst/>
          </a:prstGeom>
        </p:spPr>
        <p:txBody>
          <a:bodyPr lIns="548640" tIns="548640" rIns="548640" bIns="54864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Footer Placeholder 1">
            <a:extLst>
              <a:ext uri="{FF2B5EF4-FFF2-40B4-BE49-F238E27FC236}">
                <a16:creationId xmlns:a16="http://schemas.microsoft.com/office/drawing/2014/main" id="{7843EBF7-A65F-3147-4257-87FA21338D2A}"/>
              </a:ext>
            </a:extLst>
          </p:cNvPr>
          <p:cNvSpPr>
            <a:spLocks noGrp="1"/>
          </p:cNvSpPr>
          <p:nvPr>
            <p:ph type="ftr" sz="quarter" idx="23"/>
          </p:nvPr>
        </p:nvSpPr>
        <p:spPr/>
        <p:txBody>
          <a:bodyPr/>
          <a:lstStyle/>
          <a:p>
            <a:r>
              <a:rPr lang="en-US"/>
              <a:t> </a:t>
            </a:r>
          </a:p>
        </p:txBody>
      </p:sp>
      <p:sp>
        <p:nvSpPr>
          <p:cNvPr id="8" name="Slide Number Placeholder 1">
            <a:extLst>
              <a:ext uri="{FF2B5EF4-FFF2-40B4-BE49-F238E27FC236}">
                <a16:creationId xmlns:a16="http://schemas.microsoft.com/office/drawing/2014/main" id="{999FF8E2-060F-DAA9-EE94-CD2898514C8C}"/>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C7759B2E-4DBF-3AE5-2AAE-F0613FB346C2}"/>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2956052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0319-Split(Light)">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26D4573B-EDD2-0FF2-435E-2430BC0AB680}"/>
              </a:ext>
            </a:extLst>
          </p:cNvPr>
          <p:cNvSpPr>
            <a:spLocks noGrp="1"/>
          </p:cNvSpPr>
          <p:nvPr>
            <p:ph sz="quarter" idx="18" hasCustomPrompt="1"/>
          </p:nvPr>
        </p:nvSpPr>
        <p:spPr>
          <a:xfrm>
            <a:off x="6537960" y="1417342"/>
            <a:ext cx="1005829" cy="1005829"/>
          </a:xfrm>
          <a:prstGeom prst="rect">
            <a:avLst/>
          </a:prstGeom>
        </p:spPr>
        <p:txBody>
          <a:bodyPr/>
          <a:lstStyle>
            <a:lvl6pPr>
              <a:defRPr>
                <a:latin typeface="+mn-lt"/>
              </a:defRPr>
            </a:lvl6pPr>
          </a:lstStyle>
          <a:p>
            <a:pPr lvl="5"/>
            <a:r>
              <a:rPr lang="en-US"/>
              <a:t>Click to add Content</a:t>
            </a:r>
          </a:p>
        </p:txBody>
      </p:sp>
      <p:sp>
        <p:nvSpPr>
          <p:cNvPr id="6" name="Text Placeholder 10">
            <a:extLst>
              <a:ext uri="{FF2B5EF4-FFF2-40B4-BE49-F238E27FC236}">
                <a16:creationId xmlns:a16="http://schemas.microsoft.com/office/drawing/2014/main" id="{BBA164F5-10BB-E048-6DCD-D3496DF286B9}"/>
              </a:ext>
            </a:extLst>
          </p:cNvPr>
          <p:cNvSpPr>
            <a:spLocks noGrp="1"/>
          </p:cNvSpPr>
          <p:nvPr>
            <p:ph type="body" sz="quarter" idx="22" hasCustomPrompt="1"/>
          </p:nvPr>
        </p:nvSpPr>
        <p:spPr>
          <a:xfrm>
            <a:off x="6172219" y="2514610"/>
            <a:ext cx="5562321" cy="274287"/>
          </a:xfrm>
          <a:prstGeom prst="rect">
            <a:avLst/>
          </a:prstGeom>
        </p:spPr>
        <p:txBody>
          <a:bodyPr lIns="36576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6172201" y="2865153"/>
            <a:ext cx="5562600" cy="3291840"/>
          </a:xfrm>
        </p:spPr>
        <p:txBody>
          <a:bodyPr lIns="365760" rIns="182880" anchor="t"/>
          <a:lstStyle>
            <a:lvl1pPr>
              <a:defRPr sz="5000"/>
            </a:lvl1pPr>
          </a:lstStyle>
          <a:p>
            <a:r>
              <a:rPr lang="en-US"/>
              <a:t>Headline Avenir Bold (50pt)</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0" y="0"/>
            <a:ext cx="6019800" cy="6858000"/>
          </a:xfrm>
          <a:prstGeom prst="rect">
            <a:avLst/>
          </a:prstGeom>
        </p:spPr>
        <p:txBody>
          <a:bodyPr lIns="548640" tIns="548640" rIns="548640" bIns="54864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8" name="Footer Placeholder 1">
            <a:extLst>
              <a:ext uri="{FF2B5EF4-FFF2-40B4-BE49-F238E27FC236}">
                <a16:creationId xmlns:a16="http://schemas.microsoft.com/office/drawing/2014/main" id="{971DFDC2-CE6D-0F4E-937E-EC7C4A8763E7}"/>
              </a:ext>
            </a:extLst>
          </p:cNvPr>
          <p:cNvSpPr>
            <a:spLocks noGrp="1"/>
          </p:cNvSpPr>
          <p:nvPr>
            <p:ph type="ftr" sz="quarter" idx="23"/>
          </p:nvPr>
        </p:nvSpPr>
        <p:spPr/>
        <p:txBody>
          <a:bodyPr/>
          <a:lstStyle/>
          <a:p>
            <a:r>
              <a:rPr lang="en-US"/>
              <a:t> </a:t>
            </a:r>
          </a:p>
        </p:txBody>
      </p:sp>
      <p:sp>
        <p:nvSpPr>
          <p:cNvPr id="10" name="Slide Number Placeholder 1">
            <a:extLst>
              <a:ext uri="{FF2B5EF4-FFF2-40B4-BE49-F238E27FC236}">
                <a16:creationId xmlns:a16="http://schemas.microsoft.com/office/drawing/2014/main" id="{145CB994-4088-6DF3-D8DD-5A3686EE995E}"/>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35448AE9-C0FE-1D75-E841-E57F5480D14C}"/>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1047091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0321-Split(Light)">
    <p:spTree>
      <p:nvGrpSpPr>
        <p:cNvPr id="1" name=""/>
        <p:cNvGrpSpPr/>
        <p:nvPr/>
      </p:nvGrpSpPr>
      <p:grpSpPr>
        <a:xfrm>
          <a:off x="0" y="0"/>
          <a:ext cx="0" cy="0"/>
          <a:chOff x="0" y="0"/>
          <a:chExt cx="0" cy="0"/>
        </a:xfrm>
      </p:grpSpPr>
      <p:sp>
        <p:nvSpPr>
          <p:cNvPr id="15" name="Text Placeholder 10">
            <a:extLst>
              <a:ext uri="{FF2B5EF4-FFF2-40B4-BE49-F238E27FC236}">
                <a16:creationId xmlns:a16="http://schemas.microsoft.com/office/drawing/2014/main" id="{63F876BC-A2A0-8A70-5E0D-13B7A849C3C9}"/>
              </a:ext>
            </a:extLst>
          </p:cNvPr>
          <p:cNvSpPr>
            <a:spLocks noGrp="1"/>
          </p:cNvSpPr>
          <p:nvPr>
            <p:ph type="body" sz="quarter" idx="22" hasCustomPrompt="1"/>
          </p:nvPr>
        </p:nvSpPr>
        <p:spPr>
          <a:xfrm>
            <a:off x="6172477" y="1066800"/>
            <a:ext cx="5562326" cy="274287"/>
          </a:xfrm>
          <a:prstGeom prst="rect">
            <a:avLst/>
          </a:prstGeom>
        </p:spPr>
        <p:txBody>
          <a:bodyPr lIns="36576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13" name="Title 1">
            <a:extLst>
              <a:ext uri="{FF2B5EF4-FFF2-40B4-BE49-F238E27FC236}">
                <a16:creationId xmlns:a16="http://schemas.microsoft.com/office/drawing/2014/main" id="{4E6DED82-0E13-4261-AA34-08E0DC5DABC4}"/>
              </a:ext>
            </a:extLst>
          </p:cNvPr>
          <p:cNvSpPr>
            <a:spLocks noGrp="1"/>
          </p:cNvSpPr>
          <p:nvPr>
            <p:ph type="title" hasCustomPrompt="1"/>
          </p:nvPr>
        </p:nvSpPr>
        <p:spPr>
          <a:xfrm>
            <a:off x="6172200" y="1417341"/>
            <a:ext cx="5562606" cy="2194560"/>
          </a:xfrm>
        </p:spPr>
        <p:txBody>
          <a:bodyPr lIns="365760" anchor="b"/>
          <a:lstStyle>
            <a:lvl1pPr>
              <a:defRPr sz="5000"/>
            </a:lvl1pPr>
          </a:lstStyle>
          <a:p>
            <a:r>
              <a:rPr lang="en-US"/>
              <a:t>Headline Avenir Bold (50pt)</a:t>
            </a:r>
          </a:p>
        </p:txBody>
      </p:sp>
      <p:sp>
        <p:nvSpPr>
          <p:cNvPr id="14" name="Content Placeholder 1">
            <a:extLst>
              <a:ext uri="{FF2B5EF4-FFF2-40B4-BE49-F238E27FC236}">
                <a16:creationId xmlns:a16="http://schemas.microsoft.com/office/drawing/2014/main" id="{3D5C8C02-BF72-4C0A-DBF5-4B6352EB8A17}"/>
              </a:ext>
            </a:extLst>
          </p:cNvPr>
          <p:cNvSpPr>
            <a:spLocks noGrp="1"/>
          </p:cNvSpPr>
          <p:nvPr>
            <p:ph sz="quarter" idx="15"/>
          </p:nvPr>
        </p:nvSpPr>
        <p:spPr>
          <a:xfrm>
            <a:off x="6172200" y="3703317"/>
            <a:ext cx="5562600" cy="2377440"/>
          </a:xfrm>
          <a:prstGeom prst="rect">
            <a:avLst/>
          </a:prstGeom>
        </p:spPr>
        <p:txBody>
          <a:bodyPr lIns="365760"/>
          <a:lstStyle>
            <a:lvl1pPr>
              <a:defRPr>
                <a:latin typeface="+mn-lt"/>
              </a:defRPr>
            </a:lvl1pPr>
          </a:lstStyle>
          <a:p>
            <a:pPr lvl="0"/>
            <a:r>
              <a:rPr lang="en-US"/>
              <a:t>Click to edit Master text styles</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0" y="0"/>
            <a:ext cx="6019800" cy="6858000"/>
          </a:xfrm>
          <a:prstGeom prst="rect">
            <a:avLst/>
          </a:prstGeom>
        </p:spPr>
        <p:txBody>
          <a:bodyPr lIns="548640" tIns="548640" rIns="548640" bIns="54864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DA85FEE9-E621-6577-8F0A-F8DB1D669773}"/>
              </a:ext>
            </a:extLst>
          </p:cNvPr>
          <p:cNvSpPr>
            <a:spLocks noGrp="1"/>
          </p:cNvSpPr>
          <p:nvPr>
            <p:ph type="ftr" sz="quarter" idx="23"/>
          </p:nvPr>
        </p:nvSpPr>
        <p:spPr/>
        <p:txBody>
          <a:bodyPr/>
          <a:lstStyle/>
          <a:p>
            <a:r>
              <a:rPr lang="en-US"/>
              <a:t> </a:t>
            </a:r>
          </a:p>
        </p:txBody>
      </p:sp>
      <p:sp>
        <p:nvSpPr>
          <p:cNvPr id="3" name="Slide Number Placeholder 1">
            <a:extLst>
              <a:ext uri="{FF2B5EF4-FFF2-40B4-BE49-F238E27FC236}">
                <a16:creationId xmlns:a16="http://schemas.microsoft.com/office/drawing/2014/main" id="{C87AF35F-2BB6-D240-A469-2C285FB4B23A}"/>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4" name="Date Placeholder 3">
            <a:extLst>
              <a:ext uri="{FF2B5EF4-FFF2-40B4-BE49-F238E27FC236}">
                <a16:creationId xmlns:a16="http://schemas.microsoft.com/office/drawing/2014/main" id="{0121A5EF-2035-EDDB-4145-21C9CF290F95}"/>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3292485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0323-Split(Light)">
    <p:spTree>
      <p:nvGrpSpPr>
        <p:cNvPr id="1" name=""/>
        <p:cNvGrpSpPr/>
        <p:nvPr/>
      </p:nvGrpSpPr>
      <p:grpSpPr>
        <a:xfrm>
          <a:off x="0" y="0"/>
          <a:ext cx="0" cy="0"/>
          <a:chOff x="0" y="0"/>
          <a:chExt cx="0" cy="0"/>
        </a:xfrm>
      </p:grpSpPr>
      <p:sp>
        <p:nvSpPr>
          <p:cNvPr id="8" name="Content Placeholder 3">
            <a:extLst>
              <a:ext uri="{FF2B5EF4-FFF2-40B4-BE49-F238E27FC236}">
                <a16:creationId xmlns:a16="http://schemas.microsoft.com/office/drawing/2014/main" id="{A1FFB4FD-997C-E63A-6C47-0AE587C213F5}"/>
              </a:ext>
            </a:extLst>
          </p:cNvPr>
          <p:cNvSpPr>
            <a:spLocks noGrp="1"/>
          </p:cNvSpPr>
          <p:nvPr>
            <p:ph sz="quarter" idx="18" hasCustomPrompt="1"/>
          </p:nvPr>
        </p:nvSpPr>
        <p:spPr>
          <a:xfrm>
            <a:off x="6537960" y="1417342"/>
            <a:ext cx="1005829" cy="1005829"/>
          </a:xfrm>
          <a:prstGeom prst="rect">
            <a:avLst/>
          </a:prstGeom>
        </p:spPr>
        <p:txBody>
          <a:bodyPr/>
          <a:lstStyle>
            <a:lvl6pPr>
              <a:defRPr>
                <a:latin typeface="+mn-lt"/>
              </a:defRPr>
            </a:lvl6pPr>
          </a:lstStyle>
          <a:p>
            <a:pPr lvl="5"/>
            <a:r>
              <a:rPr lang="en-US"/>
              <a:t>Click to add content</a:t>
            </a:r>
          </a:p>
        </p:txBody>
      </p:sp>
      <p:sp>
        <p:nvSpPr>
          <p:cNvPr id="7" name="Text Placeholder 10">
            <a:extLst>
              <a:ext uri="{FF2B5EF4-FFF2-40B4-BE49-F238E27FC236}">
                <a16:creationId xmlns:a16="http://schemas.microsoft.com/office/drawing/2014/main" id="{F548B3D3-DA80-09AF-CAC0-AD5C5047BEC7}"/>
              </a:ext>
            </a:extLst>
          </p:cNvPr>
          <p:cNvSpPr>
            <a:spLocks noGrp="1"/>
          </p:cNvSpPr>
          <p:nvPr>
            <p:ph type="body" sz="quarter" idx="22" hasCustomPrompt="1"/>
          </p:nvPr>
        </p:nvSpPr>
        <p:spPr>
          <a:xfrm>
            <a:off x="6172219" y="2514610"/>
            <a:ext cx="5562321" cy="274287"/>
          </a:xfrm>
          <a:prstGeom prst="rect">
            <a:avLst/>
          </a:prstGeom>
        </p:spPr>
        <p:txBody>
          <a:bodyPr lIns="36576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6172201" y="2865153"/>
            <a:ext cx="5562600" cy="1463040"/>
          </a:xfrm>
        </p:spPr>
        <p:txBody>
          <a:bodyPr lIns="365760" anchor="b"/>
          <a:lstStyle>
            <a:lvl1pPr>
              <a:defRPr sz="5000"/>
            </a:lvl1pPr>
          </a:lstStyle>
          <a:p>
            <a:r>
              <a:rPr lang="en-US"/>
              <a:t>Headline Avenir Bold (50pt)</a:t>
            </a:r>
          </a:p>
        </p:txBody>
      </p:sp>
      <p:sp>
        <p:nvSpPr>
          <p:cNvPr id="6" name="Content Placeholder 1">
            <a:extLst>
              <a:ext uri="{FF2B5EF4-FFF2-40B4-BE49-F238E27FC236}">
                <a16:creationId xmlns:a16="http://schemas.microsoft.com/office/drawing/2014/main" id="{0888BB0C-238B-8B01-CFEC-C81A2417006E}"/>
              </a:ext>
            </a:extLst>
          </p:cNvPr>
          <p:cNvSpPr>
            <a:spLocks noGrp="1"/>
          </p:cNvSpPr>
          <p:nvPr>
            <p:ph sz="quarter" idx="15" hasCustomPrompt="1"/>
          </p:nvPr>
        </p:nvSpPr>
        <p:spPr>
          <a:xfrm>
            <a:off x="6172201" y="4434829"/>
            <a:ext cx="5562599" cy="1828780"/>
          </a:xfrm>
          <a:prstGeom prst="rect">
            <a:avLst/>
          </a:prstGeom>
        </p:spPr>
        <p:txBody>
          <a:bodyPr lIns="365760"/>
          <a:lstStyle>
            <a:lvl1pPr>
              <a:defRPr>
                <a:latin typeface="+mn-lt"/>
              </a:defRPr>
            </a:lvl1pPr>
          </a:lstStyle>
          <a:p>
            <a:pPr lvl="0"/>
            <a:r>
              <a:rPr lang="en-US"/>
              <a:t>Click to edit master text styles</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0" y="0"/>
            <a:ext cx="6019800" cy="6858000"/>
          </a:xfrm>
          <a:prstGeom prst="rect">
            <a:avLst/>
          </a:prstGeom>
        </p:spPr>
        <p:txBody>
          <a:bodyPr lIns="548640" tIns="548640" rIns="548640" bIns="54864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3" name="Footer Placeholder 2">
            <a:extLst>
              <a:ext uri="{FF2B5EF4-FFF2-40B4-BE49-F238E27FC236}">
                <a16:creationId xmlns:a16="http://schemas.microsoft.com/office/drawing/2014/main" id="{4BC6B19A-8436-D3A0-0300-2FBFE910FBB6}"/>
              </a:ext>
            </a:extLst>
          </p:cNvPr>
          <p:cNvSpPr>
            <a:spLocks noGrp="1"/>
          </p:cNvSpPr>
          <p:nvPr>
            <p:ph type="ftr" sz="quarter" idx="23"/>
          </p:nvPr>
        </p:nvSpPr>
        <p:spPr/>
        <p:txBody>
          <a:bodyPr/>
          <a:lstStyle/>
          <a:p>
            <a:r>
              <a:rPr lang="en-US"/>
              <a:t> </a:t>
            </a:r>
          </a:p>
        </p:txBody>
      </p:sp>
      <p:sp>
        <p:nvSpPr>
          <p:cNvPr id="4" name="Slide Number Placeholder 3">
            <a:extLst>
              <a:ext uri="{FF2B5EF4-FFF2-40B4-BE49-F238E27FC236}">
                <a16:creationId xmlns:a16="http://schemas.microsoft.com/office/drawing/2014/main" id="{F4629396-57D0-0603-34DD-4D39B12D2195}"/>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5" name="Date Placeholder 4">
            <a:extLst>
              <a:ext uri="{FF2B5EF4-FFF2-40B4-BE49-F238E27FC236}">
                <a16:creationId xmlns:a16="http://schemas.microsoft.com/office/drawing/2014/main" id="{9DE5F13F-1BE7-B6F0-108F-1518A153A237}"/>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3594669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0325-Split(Light)">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BBA164F5-10BB-E048-6DCD-D3496DF286B9}"/>
              </a:ext>
            </a:extLst>
          </p:cNvPr>
          <p:cNvSpPr>
            <a:spLocks noGrp="1"/>
          </p:cNvSpPr>
          <p:nvPr>
            <p:ph type="body" sz="quarter" idx="22" hasCustomPrompt="1"/>
          </p:nvPr>
        </p:nvSpPr>
        <p:spPr>
          <a:xfrm>
            <a:off x="5219767" y="1066800"/>
            <a:ext cx="6514773" cy="274287"/>
          </a:xfrm>
          <a:prstGeom prst="rect">
            <a:avLst/>
          </a:prstGeom>
        </p:spPr>
        <p:txBody>
          <a:bodyPr lIns="36576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5219701" y="1417342"/>
            <a:ext cx="6515100" cy="4754827"/>
          </a:xfrm>
        </p:spPr>
        <p:txBody>
          <a:bodyPr lIns="365760" anchor="t"/>
          <a:lstStyle>
            <a:lvl1pPr>
              <a:defRPr sz="5000"/>
            </a:lvl1pPr>
          </a:lstStyle>
          <a:p>
            <a:r>
              <a:rPr lang="en-US"/>
              <a:t>Headline Avenir Bold (50pt)</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0" y="0"/>
            <a:ext cx="5067300" cy="6858000"/>
          </a:xfrm>
          <a:prstGeom prst="rect">
            <a:avLst/>
          </a:prstGeom>
        </p:spPr>
        <p:txBody>
          <a:bodyPr lIns="457200" tIns="457200" rIns="457200" bIns="45720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Footer Placeholder 1">
            <a:extLst>
              <a:ext uri="{FF2B5EF4-FFF2-40B4-BE49-F238E27FC236}">
                <a16:creationId xmlns:a16="http://schemas.microsoft.com/office/drawing/2014/main" id="{6E33B67C-3EEA-226F-4964-D30E95BA27F3}"/>
              </a:ext>
            </a:extLst>
          </p:cNvPr>
          <p:cNvSpPr>
            <a:spLocks noGrp="1"/>
          </p:cNvSpPr>
          <p:nvPr>
            <p:ph type="ftr" sz="quarter" idx="23"/>
          </p:nvPr>
        </p:nvSpPr>
        <p:spPr/>
        <p:txBody>
          <a:bodyPr/>
          <a:lstStyle/>
          <a:p>
            <a:r>
              <a:rPr lang="en-US"/>
              <a:t> </a:t>
            </a:r>
          </a:p>
        </p:txBody>
      </p:sp>
      <p:sp>
        <p:nvSpPr>
          <p:cNvPr id="10" name="Slide Number Placeholder 1">
            <a:extLst>
              <a:ext uri="{FF2B5EF4-FFF2-40B4-BE49-F238E27FC236}">
                <a16:creationId xmlns:a16="http://schemas.microsoft.com/office/drawing/2014/main" id="{E45F40CB-9676-4C70-1A17-DA141CC8A0A1}"/>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8633DAE5-FDA7-C24B-A738-3CB7D1FFC6C0}"/>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4074997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0327-Split(Light)">
    <p:spTree>
      <p:nvGrpSpPr>
        <p:cNvPr id="1" name=""/>
        <p:cNvGrpSpPr/>
        <p:nvPr/>
      </p:nvGrpSpPr>
      <p:grpSpPr>
        <a:xfrm>
          <a:off x="0" y="0"/>
          <a:ext cx="0" cy="0"/>
          <a:chOff x="0" y="0"/>
          <a:chExt cx="0" cy="0"/>
        </a:xfrm>
      </p:grpSpPr>
      <p:sp>
        <p:nvSpPr>
          <p:cNvPr id="8" name="Content Placeholder 3">
            <a:extLst>
              <a:ext uri="{FF2B5EF4-FFF2-40B4-BE49-F238E27FC236}">
                <a16:creationId xmlns:a16="http://schemas.microsoft.com/office/drawing/2014/main" id="{49880323-C718-84E9-C754-557FEFCC6644}"/>
              </a:ext>
            </a:extLst>
          </p:cNvPr>
          <p:cNvSpPr>
            <a:spLocks noGrp="1"/>
          </p:cNvSpPr>
          <p:nvPr>
            <p:ph sz="quarter" idx="18" hasCustomPrompt="1"/>
          </p:nvPr>
        </p:nvSpPr>
        <p:spPr>
          <a:xfrm>
            <a:off x="5577840" y="1417342"/>
            <a:ext cx="1005829" cy="1005829"/>
          </a:xfrm>
          <a:prstGeom prst="rect">
            <a:avLst/>
          </a:prstGeom>
        </p:spPr>
        <p:txBody>
          <a:bodyPr/>
          <a:lstStyle>
            <a:lvl6pPr>
              <a:defRPr>
                <a:latin typeface="+mn-lt"/>
              </a:defRPr>
            </a:lvl6pPr>
          </a:lstStyle>
          <a:p>
            <a:pPr lvl="5"/>
            <a:r>
              <a:rPr lang="en-US"/>
              <a:t>Click to add Content</a:t>
            </a:r>
          </a:p>
        </p:txBody>
      </p:sp>
      <p:sp>
        <p:nvSpPr>
          <p:cNvPr id="6" name="Text Placeholder 10">
            <a:extLst>
              <a:ext uri="{FF2B5EF4-FFF2-40B4-BE49-F238E27FC236}">
                <a16:creationId xmlns:a16="http://schemas.microsoft.com/office/drawing/2014/main" id="{BBA164F5-10BB-E048-6DCD-D3496DF286B9}"/>
              </a:ext>
            </a:extLst>
          </p:cNvPr>
          <p:cNvSpPr>
            <a:spLocks noGrp="1"/>
          </p:cNvSpPr>
          <p:nvPr>
            <p:ph type="body" sz="quarter" idx="22" hasCustomPrompt="1"/>
          </p:nvPr>
        </p:nvSpPr>
        <p:spPr>
          <a:xfrm>
            <a:off x="5219778" y="2514610"/>
            <a:ext cx="6514773" cy="274287"/>
          </a:xfrm>
          <a:prstGeom prst="rect">
            <a:avLst/>
          </a:prstGeom>
        </p:spPr>
        <p:txBody>
          <a:bodyPr lIns="36576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5219701" y="2865152"/>
            <a:ext cx="6515100" cy="3383280"/>
          </a:xfrm>
        </p:spPr>
        <p:txBody>
          <a:bodyPr lIns="365760" anchor="t"/>
          <a:lstStyle>
            <a:lvl1pPr>
              <a:defRPr sz="5000"/>
            </a:lvl1pPr>
          </a:lstStyle>
          <a:p>
            <a:r>
              <a:rPr lang="en-US"/>
              <a:t>Headline Avenir Bold (50pt)</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0" y="0"/>
            <a:ext cx="5067300" cy="6858000"/>
          </a:xfrm>
          <a:prstGeom prst="rect">
            <a:avLst/>
          </a:prstGeom>
        </p:spPr>
        <p:txBody>
          <a:bodyPr lIns="457200" tIns="457200" rIns="457200" bIns="45720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Footer Placeholder 1">
            <a:extLst>
              <a:ext uri="{FF2B5EF4-FFF2-40B4-BE49-F238E27FC236}">
                <a16:creationId xmlns:a16="http://schemas.microsoft.com/office/drawing/2014/main" id="{DAD5B4CB-4580-7666-19F5-DE673278EDDE}"/>
              </a:ext>
            </a:extLst>
          </p:cNvPr>
          <p:cNvSpPr>
            <a:spLocks noGrp="1"/>
          </p:cNvSpPr>
          <p:nvPr>
            <p:ph type="ftr" sz="quarter" idx="23"/>
          </p:nvPr>
        </p:nvSpPr>
        <p:spPr/>
        <p:txBody>
          <a:bodyPr/>
          <a:lstStyle/>
          <a:p>
            <a:r>
              <a:rPr lang="en-US"/>
              <a:t> </a:t>
            </a:r>
          </a:p>
        </p:txBody>
      </p:sp>
      <p:sp>
        <p:nvSpPr>
          <p:cNvPr id="10" name="Slide Number Placeholder 1">
            <a:extLst>
              <a:ext uri="{FF2B5EF4-FFF2-40B4-BE49-F238E27FC236}">
                <a16:creationId xmlns:a16="http://schemas.microsoft.com/office/drawing/2014/main" id="{18974A2E-D0BE-CFE0-0F56-D07A658527E3}"/>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A902D9CF-62A4-2AE5-1B14-90C49BBE1752}"/>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11250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0263-Rows-Three(Light)">
    <p:bg>
      <p:bgPr>
        <a:solidFill>
          <a:schemeClr val="bg1"/>
        </a:solidFill>
        <a:effectLst/>
      </p:bgPr>
    </p:bg>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2" y="1417342"/>
            <a:ext cx="11277600" cy="14630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1" name="Text Placeholder 2">
            <a:extLst>
              <a:ext uri="{FF2B5EF4-FFF2-40B4-BE49-F238E27FC236}">
                <a16:creationId xmlns:a16="http://schemas.microsoft.com/office/drawing/2014/main" id="{8153C25B-B584-B7B8-3194-875BD92532C5}"/>
              </a:ext>
            </a:extLst>
          </p:cNvPr>
          <p:cNvSpPr>
            <a:spLocks noGrp="1"/>
          </p:cNvSpPr>
          <p:nvPr>
            <p:ph idx="15" hasCustomPrompt="1"/>
          </p:nvPr>
        </p:nvSpPr>
        <p:spPr>
          <a:xfrm>
            <a:off x="457200" y="3063244"/>
            <a:ext cx="11277604" cy="14630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Text Placeholder 3">
            <a:extLst>
              <a:ext uri="{FF2B5EF4-FFF2-40B4-BE49-F238E27FC236}">
                <a16:creationId xmlns:a16="http://schemas.microsoft.com/office/drawing/2014/main" id="{E2A2EDD2-67C9-2DB0-0FBA-72CB9B9076AB}"/>
              </a:ext>
            </a:extLst>
          </p:cNvPr>
          <p:cNvSpPr>
            <a:spLocks noGrp="1"/>
          </p:cNvSpPr>
          <p:nvPr>
            <p:ph idx="19" hasCustomPrompt="1"/>
          </p:nvPr>
        </p:nvSpPr>
        <p:spPr>
          <a:xfrm>
            <a:off x="457200" y="4709146"/>
            <a:ext cx="11277604" cy="14630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Footer Placeholder 1">
            <a:extLst>
              <a:ext uri="{FF2B5EF4-FFF2-40B4-BE49-F238E27FC236}">
                <a16:creationId xmlns:a16="http://schemas.microsoft.com/office/drawing/2014/main" id="{4FE7CFBE-9111-7322-A6AC-9221322D7DA5}"/>
              </a:ext>
            </a:extLst>
          </p:cNvPr>
          <p:cNvSpPr>
            <a:spLocks noGrp="1"/>
          </p:cNvSpPr>
          <p:nvPr>
            <p:ph type="ftr" sz="quarter" idx="20"/>
          </p:nvPr>
        </p:nvSpPr>
        <p:spPr>
          <a:xfrm>
            <a:off x="126296" y="6583680"/>
            <a:ext cx="182880" cy="182880"/>
          </a:xfrm>
          <a:prstGeom prst="rect">
            <a:avLst/>
          </a:prstGeom>
        </p:spPr>
        <p:txBody>
          <a:bodyPr/>
          <a:lstStyle/>
          <a:p>
            <a:r>
              <a:rPr lang="en-US"/>
              <a:t> </a:t>
            </a:r>
          </a:p>
        </p:txBody>
      </p:sp>
      <p:sp>
        <p:nvSpPr>
          <p:cNvPr id="8" name="Slide Number Placeholder 1">
            <a:extLst>
              <a:ext uri="{FF2B5EF4-FFF2-40B4-BE49-F238E27FC236}">
                <a16:creationId xmlns:a16="http://schemas.microsoft.com/office/drawing/2014/main" id="{61484B13-B70C-E206-0CC3-A7403A9C1AF9}"/>
              </a:ext>
            </a:extLst>
          </p:cNvPr>
          <p:cNvSpPr>
            <a:spLocks noGrp="1"/>
          </p:cNvSpPr>
          <p:nvPr>
            <p:ph type="sldNum" sz="quarter" idx="21"/>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1F49E3D0-6C3B-4562-3687-D4D767C4CF23}"/>
              </a:ext>
            </a:extLst>
          </p:cNvPr>
          <p:cNvSpPr>
            <a:spLocks noGrp="1"/>
          </p:cNvSpPr>
          <p:nvPr>
            <p:ph type="dt" sz="half" idx="22"/>
          </p:nvPr>
        </p:nvSpPr>
        <p:spPr/>
        <p:txBody>
          <a:bodyPr/>
          <a:lstStyle/>
          <a:p>
            <a:endParaRPr lang="en-US"/>
          </a:p>
        </p:txBody>
      </p:sp>
      <p:sp>
        <p:nvSpPr>
          <p:cNvPr id="10" name="Text Placeholder 10">
            <a:extLst>
              <a:ext uri="{FF2B5EF4-FFF2-40B4-BE49-F238E27FC236}">
                <a16:creationId xmlns:a16="http://schemas.microsoft.com/office/drawing/2014/main" id="{A52E82AB-77A1-6E61-96E1-82D71EC269B2}"/>
              </a:ext>
            </a:extLst>
          </p:cNvPr>
          <p:cNvSpPr>
            <a:spLocks noGrp="1"/>
          </p:cNvSpPr>
          <p:nvPr>
            <p:ph type="body" sz="quarter" idx="23"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2" name="Title 1">
            <a:extLst>
              <a:ext uri="{FF2B5EF4-FFF2-40B4-BE49-F238E27FC236}">
                <a16:creationId xmlns:a16="http://schemas.microsoft.com/office/drawing/2014/main" id="{76484FBF-EBC9-7CC5-8BBF-D5519EAECC7B}"/>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3544857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0329-Split(Light)">
    <p:spTree>
      <p:nvGrpSpPr>
        <p:cNvPr id="1" name=""/>
        <p:cNvGrpSpPr/>
        <p:nvPr/>
      </p:nvGrpSpPr>
      <p:grpSpPr>
        <a:xfrm>
          <a:off x="0" y="0"/>
          <a:ext cx="0" cy="0"/>
          <a:chOff x="0" y="0"/>
          <a:chExt cx="0" cy="0"/>
        </a:xfrm>
      </p:grpSpPr>
      <p:sp>
        <p:nvSpPr>
          <p:cNvPr id="7" name="Text Placeholder 10">
            <a:extLst>
              <a:ext uri="{FF2B5EF4-FFF2-40B4-BE49-F238E27FC236}">
                <a16:creationId xmlns:a16="http://schemas.microsoft.com/office/drawing/2014/main" id="{F548B3D3-DA80-09AF-CAC0-AD5C5047BEC7}"/>
              </a:ext>
            </a:extLst>
          </p:cNvPr>
          <p:cNvSpPr>
            <a:spLocks noGrp="1"/>
          </p:cNvSpPr>
          <p:nvPr>
            <p:ph type="body" sz="quarter" idx="22" hasCustomPrompt="1"/>
          </p:nvPr>
        </p:nvSpPr>
        <p:spPr>
          <a:xfrm>
            <a:off x="5219767" y="1066800"/>
            <a:ext cx="6545190" cy="274287"/>
          </a:xfrm>
          <a:prstGeom prst="rect">
            <a:avLst/>
          </a:prstGeom>
        </p:spPr>
        <p:txBody>
          <a:bodyPr lIns="36576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5219700" y="1417342"/>
            <a:ext cx="6545519" cy="2103097"/>
          </a:xfrm>
        </p:spPr>
        <p:txBody>
          <a:bodyPr lIns="365760" anchor="b"/>
          <a:lstStyle>
            <a:lvl1pPr>
              <a:defRPr sz="5000"/>
            </a:lvl1pPr>
          </a:lstStyle>
          <a:p>
            <a:r>
              <a:rPr lang="en-US"/>
              <a:t>Headline Avenir Bold (50pt)</a:t>
            </a:r>
          </a:p>
        </p:txBody>
      </p:sp>
      <p:sp>
        <p:nvSpPr>
          <p:cNvPr id="6" name="Content Placeholder 1">
            <a:extLst>
              <a:ext uri="{FF2B5EF4-FFF2-40B4-BE49-F238E27FC236}">
                <a16:creationId xmlns:a16="http://schemas.microsoft.com/office/drawing/2014/main" id="{0888BB0C-238B-8B01-CFEC-C81A2417006E}"/>
              </a:ext>
            </a:extLst>
          </p:cNvPr>
          <p:cNvSpPr>
            <a:spLocks noGrp="1"/>
          </p:cNvSpPr>
          <p:nvPr>
            <p:ph sz="quarter" idx="15" hasCustomPrompt="1"/>
          </p:nvPr>
        </p:nvSpPr>
        <p:spPr>
          <a:xfrm>
            <a:off x="5219701" y="3611878"/>
            <a:ext cx="6545518" cy="2377440"/>
          </a:xfrm>
          <a:prstGeom prst="rect">
            <a:avLst/>
          </a:prstGeom>
        </p:spPr>
        <p:txBody>
          <a:bodyPr lIns="365760"/>
          <a:lstStyle>
            <a:lvl1pPr>
              <a:defRPr>
                <a:latin typeface="+mn-lt"/>
              </a:defRPr>
            </a:lvl1pPr>
          </a:lstStyle>
          <a:p>
            <a:pPr lvl="0"/>
            <a:r>
              <a:rPr lang="en-US"/>
              <a:t>Click to edit master text styles</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0" y="0"/>
            <a:ext cx="5067300" cy="6858000"/>
          </a:xfrm>
          <a:prstGeom prst="rect">
            <a:avLst/>
          </a:prstGeom>
        </p:spPr>
        <p:txBody>
          <a:bodyPr lIns="457200" tIns="457200" rIns="457200" bIns="45720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8" name="Footer Placeholder 1">
            <a:extLst>
              <a:ext uri="{FF2B5EF4-FFF2-40B4-BE49-F238E27FC236}">
                <a16:creationId xmlns:a16="http://schemas.microsoft.com/office/drawing/2014/main" id="{0C4E2221-DBF7-5EB2-42EA-43904569370F}"/>
              </a:ext>
            </a:extLst>
          </p:cNvPr>
          <p:cNvSpPr>
            <a:spLocks noGrp="1"/>
          </p:cNvSpPr>
          <p:nvPr>
            <p:ph type="ftr" sz="quarter" idx="23"/>
          </p:nvPr>
        </p:nvSpPr>
        <p:spPr/>
        <p:txBody>
          <a:bodyPr/>
          <a:lstStyle/>
          <a:p>
            <a:r>
              <a:rPr lang="en-US"/>
              <a:t> </a:t>
            </a:r>
          </a:p>
        </p:txBody>
      </p:sp>
      <p:sp>
        <p:nvSpPr>
          <p:cNvPr id="10" name="Slide Number Placeholder 1">
            <a:extLst>
              <a:ext uri="{FF2B5EF4-FFF2-40B4-BE49-F238E27FC236}">
                <a16:creationId xmlns:a16="http://schemas.microsoft.com/office/drawing/2014/main" id="{FA680B3D-3F9F-59E2-F00C-6174978C0A24}"/>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493A2008-ED7A-FD5E-A664-F49C53349EB5}"/>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856418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0331-Split(Light)">
    <p:spTree>
      <p:nvGrpSpPr>
        <p:cNvPr id="1" name=""/>
        <p:cNvGrpSpPr/>
        <p:nvPr/>
      </p:nvGrpSpPr>
      <p:grpSpPr>
        <a:xfrm>
          <a:off x="0" y="0"/>
          <a:ext cx="0" cy="0"/>
          <a:chOff x="0" y="0"/>
          <a:chExt cx="0" cy="0"/>
        </a:xfrm>
      </p:grpSpPr>
      <p:sp>
        <p:nvSpPr>
          <p:cNvPr id="8" name="Content Placeholder 3">
            <a:extLst>
              <a:ext uri="{FF2B5EF4-FFF2-40B4-BE49-F238E27FC236}">
                <a16:creationId xmlns:a16="http://schemas.microsoft.com/office/drawing/2014/main" id="{B5BFFA3E-D67F-AC2A-CFC2-4A022D160E23}"/>
              </a:ext>
            </a:extLst>
          </p:cNvPr>
          <p:cNvSpPr>
            <a:spLocks noGrp="1"/>
          </p:cNvSpPr>
          <p:nvPr>
            <p:ph sz="quarter" idx="18" hasCustomPrompt="1"/>
          </p:nvPr>
        </p:nvSpPr>
        <p:spPr>
          <a:xfrm>
            <a:off x="5577840" y="1417342"/>
            <a:ext cx="1005829" cy="1005829"/>
          </a:xfrm>
          <a:prstGeom prst="rect">
            <a:avLst/>
          </a:prstGeom>
        </p:spPr>
        <p:txBody>
          <a:bodyPr/>
          <a:lstStyle/>
          <a:p>
            <a:pPr lvl="5"/>
            <a:r>
              <a:rPr lang="en-US"/>
              <a:t>Click to add Content</a:t>
            </a:r>
          </a:p>
        </p:txBody>
      </p:sp>
      <p:sp>
        <p:nvSpPr>
          <p:cNvPr id="7" name="Text Placeholder 10">
            <a:extLst>
              <a:ext uri="{FF2B5EF4-FFF2-40B4-BE49-F238E27FC236}">
                <a16:creationId xmlns:a16="http://schemas.microsoft.com/office/drawing/2014/main" id="{F548B3D3-DA80-09AF-CAC0-AD5C5047BEC7}"/>
              </a:ext>
            </a:extLst>
          </p:cNvPr>
          <p:cNvSpPr>
            <a:spLocks noGrp="1"/>
          </p:cNvSpPr>
          <p:nvPr>
            <p:ph type="body" sz="quarter" idx="22" hasCustomPrompt="1"/>
          </p:nvPr>
        </p:nvSpPr>
        <p:spPr>
          <a:xfrm>
            <a:off x="5219767" y="2514610"/>
            <a:ext cx="6545190" cy="274287"/>
          </a:xfrm>
          <a:prstGeom prst="rect">
            <a:avLst/>
          </a:prstGeom>
        </p:spPr>
        <p:txBody>
          <a:bodyPr lIns="365760">
            <a:noAutofit/>
          </a:bodyPr>
          <a:lstStyle>
            <a:lvl1pPr>
              <a:spcBef>
                <a:spcPts val="0"/>
              </a:spcBef>
              <a:spcAft>
                <a:spcPts val="0"/>
              </a:spcAft>
              <a:defRPr sz="1000" b="0" i="0">
                <a:solidFill>
                  <a:schemeClr val="tx2"/>
                </a:solidFill>
                <a:latin typeface="Avenir Next Medium" panose="020B0503020202020204" pitchFamily="34" charset="0"/>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5219700" y="2865153"/>
            <a:ext cx="6545519" cy="1463040"/>
          </a:xfrm>
        </p:spPr>
        <p:txBody>
          <a:bodyPr lIns="365760" anchor="b"/>
          <a:lstStyle>
            <a:lvl1pPr>
              <a:defRPr sz="5000"/>
            </a:lvl1pPr>
          </a:lstStyle>
          <a:p>
            <a:r>
              <a:rPr lang="en-US"/>
              <a:t>Headline Avenir Bold (50pt)</a:t>
            </a:r>
          </a:p>
        </p:txBody>
      </p:sp>
      <p:sp>
        <p:nvSpPr>
          <p:cNvPr id="6" name="Content Placeholder 1">
            <a:extLst>
              <a:ext uri="{FF2B5EF4-FFF2-40B4-BE49-F238E27FC236}">
                <a16:creationId xmlns:a16="http://schemas.microsoft.com/office/drawing/2014/main" id="{0888BB0C-238B-8B01-CFEC-C81A2417006E}"/>
              </a:ext>
            </a:extLst>
          </p:cNvPr>
          <p:cNvSpPr>
            <a:spLocks noGrp="1"/>
          </p:cNvSpPr>
          <p:nvPr>
            <p:ph sz="quarter" idx="15"/>
          </p:nvPr>
        </p:nvSpPr>
        <p:spPr>
          <a:xfrm>
            <a:off x="5219701" y="4434828"/>
            <a:ext cx="6545518" cy="1554480"/>
          </a:xfrm>
          <a:prstGeom prst="rect">
            <a:avLst/>
          </a:prstGeom>
        </p:spPr>
        <p:txBody>
          <a:bodyPr lIns="365760"/>
          <a:lstStyle/>
          <a:p>
            <a:pPr lvl="0"/>
            <a:r>
              <a:rPr lang="en-US"/>
              <a:t>Click to edit Master text styles</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0" y="0"/>
            <a:ext cx="5067300" cy="6858000"/>
          </a:xfrm>
          <a:prstGeom prst="rect">
            <a:avLst/>
          </a:prstGeom>
        </p:spPr>
        <p:txBody>
          <a:bodyPr lIns="457200" tIns="457200" rIns="457200" bIns="457200"/>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Footer Placeholder 1">
            <a:extLst>
              <a:ext uri="{FF2B5EF4-FFF2-40B4-BE49-F238E27FC236}">
                <a16:creationId xmlns:a16="http://schemas.microsoft.com/office/drawing/2014/main" id="{FA705EB5-BFA7-AEE4-EECD-504540E78089}"/>
              </a:ext>
            </a:extLst>
          </p:cNvPr>
          <p:cNvSpPr>
            <a:spLocks noGrp="1"/>
          </p:cNvSpPr>
          <p:nvPr>
            <p:ph type="ftr" sz="quarter" idx="23"/>
          </p:nvPr>
        </p:nvSpPr>
        <p:spPr/>
        <p:txBody>
          <a:bodyPr/>
          <a:lstStyle/>
          <a:p>
            <a:r>
              <a:rPr lang="en-US"/>
              <a:t> </a:t>
            </a:r>
          </a:p>
        </p:txBody>
      </p:sp>
      <p:sp>
        <p:nvSpPr>
          <p:cNvPr id="11" name="Slide Number Placeholder 1">
            <a:extLst>
              <a:ext uri="{FF2B5EF4-FFF2-40B4-BE49-F238E27FC236}">
                <a16:creationId xmlns:a16="http://schemas.microsoft.com/office/drawing/2014/main" id="{A298E08F-6692-A736-1396-217A9219F471}"/>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43100ACC-EC96-F4F8-0289-5758B425E297}"/>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2254429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0333-Split(Light)">
    <p:bg>
      <p:bgRef idx="1001">
        <a:schemeClr val="bg1"/>
      </p:bgRef>
    </p:b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1" y="0"/>
            <a:ext cx="3200400" cy="6858000"/>
          </a:xfrm>
          <a:prstGeom prst="rect">
            <a:avLst/>
          </a:prstGeom>
          <a:solidFill>
            <a:schemeClr val="bg1"/>
          </a:solidFill>
        </p:spPr>
        <p:txBody>
          <a:bodyPr lIns="457200" tIns="457200" rIns="457200" bIns="45720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8" name="Footer Placeholder 1">
            <a:extLst>
              <a:ext uri="{FF2B5EF4-FFF2-40B4-BE49-F238E27FC236}">
                <a16:creationId xmlns:a16="http://schemas.microsoft.com/office/drawing/2014/main" id="{0C4E2221-DBF7-5EB2-42EA-43904569370F}"/>
              </a:ext>
            </a:extLst>
          </p:cNvPr>
          <p:cNvSpPr>
            <a:spLocks noGrp="1"/>
          </p:cNvSpPr>
          <p:nvPr>
            <p:ph type="ftr" sz="quarter" idx="23"/>
          </p:nvPr>
        </p:nvSpPr>
        <p:spPr/>
        <p:txBody>
          <a:bodyPr/>
          <a:lstStyle/>
          <a:p>
            <a:r>
              <a:rPr lang="en-US"/>
              <a:t> </a:t>
            </a:r>
          </a:p>
        </p:txBody>
      </p:sp>
      <p:sp>
        <p:nvSpPr>
          <p:cNvPr id="10" name="Slide Number Placeholder 1">
            <a:extLst>
              <a:ext uri="{FF2B5EF4-FFF2-40B4-BE49-F238E27FC236}">
                <a16:creationId xmlns:a16="http://schemas.microsoft.com/office/drawing/2014/main" id="{FA680B3D-3F9F-59E2-F00C-6174978C0A24}"/>
              </a:ext>
            </a:extLst>
          </p:cNvPr>
          <p:cNvSpPr>
            <a:spLocks noGrp="1"/>
          </p:cNvSpPr>
          <p:nvPr>
            <p:ph type="sldNum" sz="quarter" idx="24"/>
          </p:nvPr>
        </p:nvSpPr>
        <p:spPr>
          <a:noFill/>
        </p:spPr>
        <p:txBody>
          <a:bodyPr/>
          <a:lstStyle>
            <a:lvl1pPr>
              <a:defRPr>
                <a:solidFill>
                  <a:schemeClr val="bg1"/>
                </a:solidFill>
              </a:defRPr>
            </a:lvl1pPr>
          </a:lstStyle>
          <a:p>
            <a:r>
              <a:rPr lang="en-US" sz="700" b="0" spc="0"/>
              <a:t> © 2023 NTT DATA Americas, Inc. All rights.   </a:t>
            </a:r>
            <a:fld id="{FE1DF7C7-AE50-704D-BB22-8176CCB5033A}" type="slidenum">
              <a:rPr lang="en-US" spc="0" smtClean="0"/>
              <a:pPr/>
              <a:t>‹#›</a:t>
            </a:fld>
            <a:endParaRPr lang="en-US" spc="0"/>
          </a:p>
        </p:txBody>
      </p:sp>
      <p:sp>
        <p:nvSpPr>
          <p:cNvPr id="3" name="Text Placeholder 2">
            <a:extLst>
              <a:ext uri="{FF2B5EF4-FFF2-40B4-BE49-F238E27FC236}">
                <a16:creationId xmlns:a16="http://schemas.microsoft.com/office/drawing/2014/main" id="{36DFD1EA-C472-A660-2985-0CF34B6EA6BF}"/>
              </a:ext>
            </a:extLst>
          </p:cNvPr>
          <p:cNvSpPr>
            <a:spLocks noGrp="1"/>
          </p:cNvSpPr>
          <p:nvPr>
            <p:ph idx="13" hasCustomPrompt="1"/>
          </p:nvPr>
        </p:nvSpPr>
        <p:spPr>
          <a:xfrm>
            <a:off x="3535664" y="1965977"/>
            <a:ext cx="1920263" cy="4480540"/>
          </a:xfrm>
          <a:prstGeom prst="rect">
            <a:avLst/>
          </a:prstGeom>
        </p:spPr>
        <p:txBody>
          <a:bodyPr vert="horz" lIns="0" tIns="45720" rIns="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a:t>Sub Headline 1 (24pt)</a:t>
            </a:r>
          </a:p>
          <a:p>
            <a:pPr lvl="1"/>
            <a:r>
              <a:rPr lang="en-US"/>
              <a:t>Sub Headline 2 (18pt)</a:t>
            </a:r>
          </a:p>
          <a:p>
            <a:pPr lvl="2"/>
            <a:r>
              <a:rPr lang="en-US"/>
              <a:t>Body 1 (14pt)</a:t>
            </a:r>
          </a:p>
          <a:p>
            <a:pPr lvl="3"/>
            <a:r>
              <a:rPr lang="en-US"/>
              <a:t>Bullet 1.1 (14pt)</a:t>
            </a:r>
          </a:p>
          <a:p>
            <a:pPr lvl="4"/>
            <a:r>
              <a:rPr lang="en-US"/>
              <a:t>Bullet 1.2 (14pt)</a:t>
            </a:r>
          </a:p>
          <a:p>
            <a:pPr lvl="5"/>
            <a:r>
              <a:rPr lang="en-US"/>
              <a:t>Body 2 (12pt)</a:t>
            </a:r>
          </a:p>
          <a:p>
            <a:pPr lvl="6"/>
            <a:r>
              <a:rPr lang="en-US"/>
              <a:t>Bullet 2.1 (12pt)</a:t>
            </a:r>
          </a:p>
          <a:p>
            <a:pPr lvl="7"/>
            <a:r>
              <a:rPr lang="en-US"/>
              <a:t>Bullet 2.2 (12pt)</a:t>
            </a:r>
          </a:p>
          <a:p>
            <a:pPr lvl="8"/>
            <a:endParaRPr lang="en-US"/>
          </a:p>
        </p:txBody>
      </p:sp>
      <p:sp>
        <p:nvSpPr>
          <p:cNvPr id="4" name="Text Placeholder 3">
            <a:extLst>
              <a:ext uri="{FF2B5EF4-FFF2-40B4-BE49-F238E27FC236}">
                <a16:creationId xmlns:a16="http://schemas.microsoft.com/office/drawing/2014/main" id="{773D6966-5F53-0161-F655-FA617B6952F0}"/>
              </a:ext>
            </a:extLst>
          </p:cNvPr>
          <p:cNvSpPr>
            <a:spLocks noGrp="1"/>
          </p:cNvSpPr>
          <p:nvPr>
            <p:ph idx="25" hasCustomPrompt="1"/>
          </p:nvPr>
        </p:nvSpPr>
        <p:spPr>
          <a:xfrm>
            <a:off x="5669248" y="1965978"/>
            <a:ext cx="1920263" cy="4480540"/>
          </a:xfrm>
          <a:prstGeom prst="rect">
            <a:avLst/>
          </a:prstGeom>
        </p:spPr>
        <p:txBody>
          <a:bodyPr vert="horz" lIns="0" tIns="45720" rIns="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a:t>Sub Headline 1 (24pt)</a:t>
            </a:r>
          </a:p>
          <a:p>
            <a:pPr lvl="1"/>
            <a:r>
              <a:rPr lang="en-US"/>
              <a:t>Sub Headline 2 (18pt)</a:t>
            </a:r>
          </a:p>
          <a:p>
            <a:pPr lvl="2"/>
            <a:r>
              <a:rPr lang="en-US"/>
              <a:t>Body 1</a:t>
            </a:r>
          </a:p>
          <a:p>
            <a:pPr lvl="3"/>
            <a:r>
              <a:rPr lang="en-US"/>
              <a:t>Bullet 1.1 (14pt)</a:t>
            </a:r>
          </a:p>
          <a:p>
            <a:pPr lvl="4"/>
            <a:r>
              <a:rPr lang="en-US"/>
              <a:t>Bullet 1.2 (14pt)</a:t>
            </a:r>
          </a:p>
          <a:p>
            <a:pPr lvl="5"/>
            <a:r>
              <a:rPr lang="en-US"/>
              <a:t>Body 2 (12pt)</a:t>
            </a:r>
          </a:p>
          <a:p>
            <a:pPr lvl="6"/>
            <a:r>
              <a:rPr lang="en-US"/>
              <a:t>Bullet 2.1 (12pt)</a:t>
            </a:r>
          </a:p>
          <a:p>
            <a:pPr lvl="7"/>
            <a:r>
              <a:rPr lang="en-US"/>
              <a:t>Bullet 2.2 (12pt)</a:t>
            </a:r>
          </a:p>
          <a:p>
            <a:pPr lvl="8"/>
            <a:endParaRPr lang="en-US"/>
          </a:p>
        </p:txBody>
      </p:sp>
      <p:sp>
        <p:nvSpPr>
          <p:cNvPr id="5" name="Text Placeholder 4">
            <a:extLst>
              <a:ext uri="{FF2B5EF4-FFF2-40B4-BE49-F238E27FC236}">
                <a16:creationId xmlns:a16="http://schemas.microsoft.com/office/drawing/2014/main" id="{3E7AAEBF-7E43-CCB9-20B2-A6633959E4B9}"/>
              </a:ext>
            </a:extLst>
          </p:cNvPr>
          <p:cNvSpPr>
            <a:spLocks noGrp="1"/>
          </p:cNvSpPr>
          <p:nvPr>
            <p:ph idx="16" hasCustomPrompt="1"/>
          </p:nvPr>
        </p:nvSpPr>
        <p:spPr>
          <a:xfrm>
            <a:off x="7802832" y="1965978"/>
            <a:ext cx="1920263" cy="4480540"/>
          </a:xfrm>
          <a:prstGeom prst="rect">
            <a:avLst/>
          </a:prstGeom>
        </p:spPr>
        <p:txBody>
          <a:bodyPr vert="horz" lIns="0" tIns="45720" rIns="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a:t>Sub Headline 1 (24pt)</a:t>
            </a:r>
          </a:p>
          <a:p>
            <a:pPr lvl="1"/>
            <a:r>
              <a:rPr lang="en-US"/>
              <a:t>Sub Headline 2 (18pt)</a:t>
            </a:r>
          </a:p>
          <a:p>
            <a:pPr lvl="2"/>
            <a:r>
              <a:rPr lang="en-US"/>
              <a:t>Body 1</a:t>
            </a:r>
          </a:p>
          <a:p>
            <a:pPr lvl="3"/>
            <a:r>
              <a:rPr lang="en-US"/>
              <a:t>Bullet 1.1 (14pt)</a:t>
            </a:r>
          </a:p>
          <a:p>
            <a:pPr lvl="4"/>
            <a:r>
              <a:rPr lang="en-US"/>
              <a:t>Bullet 1.2 (14pt)</a:t>
            </a:r>
          </a:p>
          <a:p>
            <a:pPr lvl="5"/>
            <a:r>
              <a:rPr lang="en-US"/>
              <a:t>Body 2 (12pt)</a:t>
            </a:r>
          </a:p>
          <a:p>
            <a:pPr lvl="6"/>
            <a:r>
              <a:rPr lang="en-US"/>
              <a:t>Bullet 2.1 (12pt)</a:t>
            </a:r>
          </a:p>
          <a:p>
            <a:pPr lvl="7"/>
            <a:r>
              <a:rPr lang="en-US"/>
              <a:t>Bullet 2.2 (12pt)</a:t>
            </a:r>
          </a:p>
          <a:p>
            <a:pPr lvl="8"/>
            <a:endParaRPr lang="en-US"/>
          </a:p>
        </p:txBody>
      </p:sp>
      <p:sp>
        <p:nvSpPr>
          <p:cNvPr id="11" name="Text Placeholder 5">
            <a:extLst>
              <a:ext uri="{FF2B5EF4-FFF2-40B4-BE49-F238E27FC236}">
                <a16:creationId xmlns:a16="http://schemas.microsoft.com/office/drawing/2014/main" id="{4B84B9A1-BBB3-375D-52C6-41CC91687318}"/>
              </a:ext>
            </a:extLst>
          </p:cNvPr>
          <p:cNvSpPr>
            <a:spLocks noGrp="1"/>
          </p:cNvSpPr>
          <p:nvPr>
            <p:ph idx="22" hasCustomPrompt="1"/>
          </p:nvPr>
        </p:nvSpPr>
        <p:spPr>
          <a:xfrm>
            <a:off x="9936415" y="1965977"/>
            <a:ext cx="1920263" cy="4480540"/>
          </a:xfrm>
          <a:prstGeom prst="rect">
            <a:avLst/>
          </a:prstGeom>
        </p:spPr>
        <p:txBody>
          <a:bodyPr vert="horz" lIns="0" tIns="45720" rIns="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a:t>Sub Headline 1 (24pt)</a:t>
            </a:r>
          </a:p>
          <a:p>
            <a:pPr lvl="1"/>
            <a:r>
              <a:rPr lang="en-US"/>
              <a:t>Sub Headline 2 (18pt)</a:t>
            </a:r>
          </a:p>
          <a:p>
            <a:pPr lvl="2"/>
            <a:r>
              <a:rPr lang="en-US"/>
              <a:t>Body 1</a:t>
            </a:r>
          </a:p>
          <a:p>
            <a:pPr lvl="3"/>
            <a:r>
              <a:rPr lang="en-US"/>
              <a:t>Bullet 1.1 (14pt)</a:t>
            </a:r>
          </a:p>
          <a:p>
            <a:pPr lvl="4"/>
            <a:r>
              <a:rPr lang="en-US"/>
              <a:t>Bullet 1.2 (14pt)</a:t>
            </a:r>
          </a:p>
          <a:p>
            <a:pPr lvl="5"/>
            <a:r>
              <a:rPr lang="en-US"/>
              <a:t>Body 2 (12pt)</a:t>
            </a:r>
          </a:p>
          <a:p>
            <a:pPr lvl="6"/>
            <a:r>
              <a:rPr lang="en-US"/>
              <a:t>Bullet 2.1 (12pt)</a:t>
            </a:r>
          </a:p>
          <a:p>
            <a:pPr lvl="7"/>
            <a:r>
              <a:rPr lang="en-US"/>
              <a:t>Bullet 2.2 (12pt)</a:t>
            </a:r>
          </a:p>
          <a:p>
            <a:pPr lvl="8"/>
            <a:endParaRPr lang="en-US"/>
          </a:p>
        </p:txBody>
      </p:sp>
      <p:sp>
        <p:nvSpPr>
          <p:cNvPr id="22" name="Title 21">
            <a:extLst>
              <a:ext uri="{FF2B5EF4-FFF2-40B4-BE49-F238E27FC236}">
                <a16:creationId xmlns:a16="http://schemas.microsoft.com/office/drawing/2014/main" id="{3390B237-4C4D-8C25-DB73-8CA10DB8C474}"/>
              </a:ext>
            </a:extLst>
          </p:cNvPr>
          <p:cNvSpPr>
            <a:spLocks noGrp="1"/>
          </p:cNvSpPr>
          <p:nvPr>
            <p:ph type="title" hasCustomPrompt="1"/>
          </p:nvPr>
        </p:nvSpPr>
        <p:spPr>
          <a:xfrm>
            <a:off x="3535707" y="411516"/>
            <a:ext cx="8320949" cy="914388"/>
          </a:xfrm>
        </p:spPr>
        <p:txBody>
          <a:bodyPr/>
          <a:lstStyle>
            <a:lvl1pPr>
              <a:defRPr>
                <a:solidFill>
                  <a:schemeClr val="tx1"/>
                </a:solidFill>
              </a:defRPr>
            </a:lvl1pPr>
          </a:lstStyle>
          <a:p>
            <a:r>
              <a:rPr lang="en-US"/>
              <a:t>Slide title</a:t>
            </a:r>
          </a:p>
        </p:txBody>
      </p:sp>
      <p:sp>
        <p:nvSpPr>
          <p:cNvPr id="24" name="Text Placeholder 23">
            <a:extLst>
              <a:ext uri="{FF2B5EF4-FFF2-40B4-BE49-F238E27FC236}">
                <a16:creationId xmlns:a16="http://schemas.microsoft.com/office/drawing/2014/main" id="{F77B6CC3-EAC4-0BC2-03C1-95566A7DE23E}"/>
              </a:ext>
            </a:extLst>
          </p:cNvPr>
          <p:cNvSpPr>
            <a:spLocks noGrp="1"/>
          </p:cNvSpPr>
          <p:nvPr>
            <p:ph type="body" sz="quarter" idx="26"/>
          </p:nvPr>
        </p:nvSpPr>
        <p:spPr>
          <a:xfrm>
            <a:off x="3535363" y="1325903"/>
            <a:ext cx="1920875" cy="5489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3">
            <a:extLst>
              <a:ext uri="{FF2B5EF4-FFF2-40B4-BE49-F238E27FC236}">
                <a16:creationId xmlns:a16="http://schemas.microsoft.com/office/drawing/2014/main" id="{1B0CFF21-70E8-46D7-C1E6-2DCB42F37CBD}"/>
              </a:ext>
            </a:extLst>
          </p:cNvPr>
          <p:cNvSpPr>
            <a:spLocks noGrp="1"/>
          </p:cNvSpPr>
          <p:nvPr>
            <p:ph type="body" sz="quarter" idx="27"/>
          </p:nvPr>
        </p:nvSpPr>
        <p:spPr>
          <a:xfrm>
            <a:off x="5669292" y="1325903"/>
            <a:ext cx="1920219" cy="5489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23">
            <a:extLst>
              <a:ext uri="{FF2B5EF4-FFF2-40B4-BE49-F238E27FC236}">
                <a16:creationId xmlns:a16="http://schemas.microsoft.com/office/drawing/2014/main" id="{BC4B4030-3152-F794-C9CB-2F30631A3F3C}"/>
              </a:ext>
            </a:extLst>
          </p:cNvPr>
          <p:cNvSpPr>
            <a:spLocks noGrp="1"/>
          </p:cNvSpPr>
          <p:nvPr>
            <p:ph type="body" sz="quarter" idx="28"/>
          </p:nvPr>
        </p:nvSpPr>
        <p:spPr>
          <a:xfrm>
            <a:off x="7802832" y="1325903"/>
            <a:ext cx="1920219" cy="5489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Text Placeholder 23">
            <a:extLst>
              <a:ext uri="{FF2B5EF4-FFF2-40B4-BE49-F238E27FC236}">
                <a16:creationId xmlns:a16="http://schemas.microsoft.com/office/drawing/2014/main" id="{857E7A00-DB56-29C1-D4C8-056CC1A3209C}"/>
              </a:ext>
            </a:extLst>
          </p:cNvPr>
          <p:cNvSpPr>
            <a:spLocks noGrp="1"/>
          </p:cNvSpPr>
          <p:nvPr>
            <p:ph type="body" sz="quarter" idx="29"/>
          </p:nvPr>
        </p:nvSpPr>
        <p:spPr>
          <a:xfrm>
            <a:off x="9936438" y="1325903"/>
            <a:ext cx="1920219" cy="5489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FB053E22-381D-85C5-1F86-03DF08921B39}"/>
              </a:ext>
            </a:extLst>
          </p:cNvPr>
          <p:cNvSpPr>
            <a:spLocks noGrp="1"/>
          </p:cNvSpPr>
          <p:nvPr>
            <p:ph type="dt" sz="half" idx="30"/>
          </p:nvPr>
        </p:nvSpPr>
        <p:spPr/>
        <p:txBody>
          <a:bodyPr/>
          <a:lstStyle/>
          <a:p>
            <a:endParaRPr lang="en-US"/>
          </a:p>
        </p:txBody>
      </p:sp>
    </p:spTree>
    <p:extLst>
      <p:ext uri="{BB962C8B-B14F-4D97-AF65-F5344CB8AC3E}">
        <p14:creationId xmlns:p14="http://schemas.microsoft.com/office/powerpoint/2010/main" val="27311540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11_Case Study">
    <p:bg>
      <p:bgRef idx="1001">
        <a:schemeClr val="bg1"/>
      </p:bgRef>
    </p:bg>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F549113B-4F36-C4AF-39A3-1DE7B13B09BE}"/>
              </a:ext>
            </a:extLst>
          </p:cNvPr>
          <p:cNvSpPr>
            <a:spLocks noGrp="1"/>
          </p:cNvSpPr>
          <p:nvPr>
            <p:ph type="body" sz="quarter" idx="10" hasCustomPrompt="1"/>
          </p:nvPr>
        </p:nvSpPr>
        <p:spPr>
          <a:xfrm>
            <a:off x="457199" y="1981200"/>
            <a:ext cx="5568243" cy="1347788"/>
          </a:xfrm>
        </p:spPr>
        <p:txBody>
          <a:bodyPr>
            <a:noAutofit/>
          </a:bodyPr>
          <a:lstStyle>
            <a:lvl1pPr>
              <a:lnSpc>
                <a:spcPts val="1200"/>
              </a:lnSpc>
              <a:defRPr lang="en-US" sz="1200" b="0" i="0" kern="1200" dirty="0">
                <a:solidFill>
                  <a:srgbClr val="1C1B1F"/>
                </a:solidFill>
                <a:latin typeface="+mn-lt"/>
                <a:ea typeface="+mn-ea"/>
                <a:cs typeface="+mn-cs"/>
              </a:defRPr>
            </a:lvl1pPr>
          </a:lstStyle>
          <a:p>
            <a:pPr marL="0" lvl="0" indent="0" algn="l" defTabSz="914400" rtl="0" eaLnBrk="1" latinLnBrk="0" hangingPunct="1">
              <a:lnSpc>
                <a:spcPts val="2000"/>
              </a:lnSpc>
              <a:spcBef>
                <a:spcPts val="1000"/>
              </a:spcBef>
              <a:buClr>
                <a:srgbClr val="1C1B1F"/>
              </a:buClr>
              <a:buFont typeface="Wingdings" pitchFamily="2" charset="2"/>
              <a:buNone/>
            </a:pPr>
            <a:r>
              <a:rPr lang="en-US"/>
              <a:t>Here’s a body headline</a:t>
            </a:r>
          </a:p>
        </p:txBody>
      </p:sp>
      <p:sp>
        <p:nvSpPr>
          <p:cNvPr id="13" name="Title 1">
            <a:extLst>
              <a:ext uri="{FF2B5EF4-FFF2-40B4-BE49-F238E27FC236}">
                <a16:creationId xmlns:a16="http://schemas.microsoft.com/office/drawing/2014/main" id="{E90C7242-C8F0-134D-144C-9E3F4C1F4E2C}"/>
              </a:ext>
            </a:extLst>
          </p:cNvPr>
          <p:cNvSpPr>
            <a:spLocks noGrp="1"/>
          </p:cNvSpPr>
          <p:nvPr>
            <p:ph type="title"/>
          </p:nvPr>
        </p:nvSpPr>
        <p:spPr>
          <a:xfrm>
            <a:off x="457200" y="685800"/>
            <a:ext cx="5568244" cy="1189039"/>
          </a:xfrm>
        </p:spPr>
        <p:txBody>
          <a:bodyPr anchor="t"/>
          <a:lstStyle>
            <a:lvl1pPr>
              <a:lnSpc>
                <a:spcPts val="2800"/>
              </a:lnSpc>
              <a:defRPr sz="2800" b="1" i="0">
                <a:latin typeface="+mj-lt"/>
              </a:defRPr>
            </a:lvl1pPr>
          </a:lstStyle>
          <a:p>
            <a:r>
              <a:rPr lang="en-US"/>
              <a:t>Click to edit Master title style</a:t>
            </a:r>
          </a:p>
        </p:txBody>
      </p:sp>
      <p:sp>
        <p:nvSpPr>
          <p:cNvPr id="6" name="Rounded Rectangle 5">
            <a:extLst>
              <a:ext uri="{FF2B5EF4-FFF2-40B4-BE49-F238E27FC236}">
                <a16:creationId xmlns:a16="http://schemas.microsoft.com/office/drawing/2014/main" id="{1C85E13D-3C55-B459-90F3-BBBFD2E94F8C}"/>
              </a:ext>
            </a:extLst>
          </p:cNvPr>
          <p:cNvSpPr/>
          <p:nvPr userDrawn="1"/>
        </p:nvSpPr>
        <p:spPr>
          <a:xfrm>
            <a:off x="2917805" y="4249578"/>
            <a:ext cx="670264" cy="219456"/>
          </a:xfrm>
          <a:prstGeom prst="roundRect">
            <a:avLst>
              <a:gd name="adj" fmla="val 50000"/>
            </a:avLst>
          </a:prstGeom>
          <a:solidFill>
            <a:srgbClr val="F2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rgbClr val="E5E4E7"/>
                </a:solidFill>
                <a:latin typeface="+mn-lt"/>
              </a:rPr>
              <a:t>Aim</a:t>
            </a:r>
          </a:p>
        </p:txBody>
      </p:sp>
      <p:sp>
        <p:nvSpPr>
          <p:cNvPr id="7" name="Rounded Rectangle 6">
            <a:extLst>
              <a:ext uri="{FF2B5EF4-FFF2-40B4-BE49-F238E27FC236}">
                <a16:creationId xmlns:a16="http://schemas.microsoft.com/office/drawing/2014/main" id="{63E0A712-C815-0FAC-2131-69C3B5D14B4D}"/>
              </a:ext>
            </a:extLst>
          </p:cNvPr>
          <p:cNvSpPr/>
          <p:nvPr userDrawn="1"/>
        </p:nvSpPr>
        <p:spPr>
          <a:xfrm>
            <a:off x="3662025" y="4249578"/>
            <a:ext cx="670264" cy="219456"/>
          </a:xfrm>
          <a:prstGeom prst="roundRect">
            <a:avLst>
              <a:gd name="adj" fmla="val 50000"/>
            </a:avLst>
          </a:prstGeom>
          <a:solidFill>
            <a:srgbClr val="F2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rgbClr val="E5E4E7"/>
                </a:solidFill>
                <a:latin typeface="+mn-lt"/>
              </a:rPr>
              <a:t>Engage</a:t>
            </a:r>
          </a:p>
        </p:txBody>
      </p:sp>
      <p:sp>
        <p:nvSpPr>
          <p:cNvPr id="9" name="Rounded Rectangle 8">
            <a:extLst>
              <a:ext uri="{FF2B5EF4-FFF2-40B4-BE49-F238E27FC236}">
                <a16:creationId xmlns:a16="http://schemas.microsoft.com/office/drawing/2014/main" id="{FB97131D-D437-2E25-8DB7-D04619A2B68F}"/>
              </a:ext>
            </a:extLst>
          </p:cNvPr>
          <p:cNvSpPr/>
          <p:nvPr userDrawn="1"/>
        </p:nvSpPr>
        <p:spPr>
          <a:xfrm>
            <a:off x="4406292" y="4249578"/>
            <a:ext cx="670264" cy="219456"/>
          </a:xfrm>
          <a:prstGeom prst="roundRect">
            <a:avLst>
              <a:gd name="adj" fmla="val 50000"/>
            </a:avLst>
          </a:prstGeom>
          <a:solidFill>
            <a:srgbClr val="F2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rgbClr val="E5E4E7"/>
                </a:solidFill>
                <a:latin typeface="+mn-lt"/>
              </a:rPr>
              <a:t>Grow</a:t>
            </a:r>
          </a:p>
        </p:txBody>
      </p:sp>
      <p:sp>
        <p:nvSpPr>
          <p:cNvPr id="14" name="Text Placeholder 2">
            <a:extLst>
              <a:ext uri="{FF2B5EF4-FFF2-40B4-BE49-F238E27FC236}">
                <a16:creationId xmlns:a16="http://schemas.microsoft.com/office/drawing/2014/main" id="{AD4BA5A7-51BE-FFCF-99E0-5C1061C0CF6F}"/>
              </a:ext>
            </a:extLst>
          </p:cNvPr>
          <p:cNvSpPr>
            <a:spLocks noGrp="1"/>
          </p:cNvSpPr>
          <p:nvPr>
            <p:ph type="body" sz="quarter" idx="11" hasCustomPrompt="1"/>
          </p:nvPr>
        </p:nvSpPr>
        <p:spPr>
          <a:xfrm>
            <a:off x="457200" y="4764024"/>
            <a:ext cx="1904337" cy="184527"/>
          </a:xfrm>
        </p:spPr>
        <p:txBody>
          <a:bodyPr/>
          <a:lstStyle>
            <a:lvl1pPr marL="0" indent="0" algn="l" defTabSz="914400" rtl="0" eaLnBrk="1" latinLnBrk="0" hangingPunct="1">
              <a:lnSpc>
                <a:spcPts val="1200"/>
              </a:lnSpc>
              <a:spcBef>
                <a:spcPts val="1000"/>
              </a:spcBef>
              <a:buClr>
                <a:srgbClr val="1C1B1F"/>
              </a:buClr>
              <a:buFont typeface="Wingdings" pitchFamily="2" charset="2"/>
              <a:buNone/>
              <a:defRPr lang="en-US" sz="1200" b="1" i="0" kern="1200" dirty="0">
                <a:solidFill>
                  <a:srgbClr val="1C1B1F"/>
                </a:solidFill>
                <a:latin typeface="+mn-lt"/>
                <a:ea typeface="Roboto" panose="02000000000000000000" pitchFamily="2" charset="0"/>
                <a:cs typeface="Segoe UI" panose="020B0502040204020203" pitchFamily="34" charset="0"/>
              </a:defRPr>
            </a:lvl1pPr>
          </a:lstStyle>
          <a:p>
            <a:pPr lvl="0"/>
            <a:r>
              <a:rPr lang="en-US"/>
              <a:t>What we did</a:t>
            </a:r>
          </a:p>
        </p:txBody>
      </p:sp>
      <p:sp>
        <p:nvSpPr>
          <p:cNvPr id="16" name="Text Placeholder 3">
            <a:extLst>
              <a:ext uri="{FF2B5EF4-FFF2-40B4-BE49-F238E27FC236}">
                <a16:creationId xmlns:a16="http://schemas.microsoft.com/office/drawing/2014/main" id="{BDC42A92-C401-76EC-E49A-3033A56AC5F3}"/>
              </a:ext>
            </a:extLst>
          </p:cNvPr>
          <p:cNvSpPr>
            <a:spLocks noGrp="1"/>
          </p:cNvSpPr>
          <p:nvPr>
            <p:ph type="body" sz="quarter" idx="12" hasCustomPrompt="1"/>
          </p:nvPr>
        </p:nvSpPr>
        <p:spPr>
          <a:xfrm>
            <a:off x="2743200" y="4764024"/>
            <a:ext cx="2293937" cy="184527"/>
          </a:xfrm>
        </p:spPr>
        <p:txBody>
          <a:bodyPr/>
          <a:lstStyle>
            <a:lvl1pPr marL="0" indent="0" algn="l" defTabSz="914400" rtl="0" eaLnBrk="1" latinLnBrk="0" hangingPunct="1">
              <a:lnSpc>
                <a:spcPts val="1200"/>
              </a:lnSpc>
              <a:spcBef>
                <a:spcPts val="1000"/>
              </a:spcBef>
              <a:buClr>
                <a:srgbClr val="1C1B1F"/>
              </a:buClr>
              <a:buFont typeface="Wingdings" pitchFamily="2" charset="2"/>
              <a:buNone/>
              <a:defRPr lang="en-US" sz="1200" b="1" i="0" kern="1200" dirty="0">
                <a:solidFill>
                  <a:srgbClr val="1C1B1F"/>
                </a:solidFill>
                <a:latin typeface="+mn-lt"/>
                <a:ea typeface="Roboto" panose="02000000000000000000" pitchFamily="2" charset="0"/>
                <a:cs typeface="Segoe UI" panose="020B0502040204020203" pitchFamily="34" charset="0"/>
              </a:defRPr>
            </a:lvl1pPr>
          </a:lstStyle>
          <a:p>
            <a:pPr lvl="0"/>
            <a:r>
              <a:rPr lang="en-US"/>
              <a:t>Technology used</a:t>
            </a:r>
          </a:p>
        </p:txBody>
      </p:sp>
      <p:sp>
        <p:nvSpPr>
          <p:cNvPr id="17" name="Text Placeholder 4">
            <a:extLst>
              <a:ext uri="{FF2B5EF4-FFF2-40B4-BE49-F238E27FC236}">
                <a16:creationId xmlns:a16="http://schemas.microsoft.com/office/drawing/2014/main" id="{91541B25-AC92-A167-AE20-34DD3A2AC8BF}"/>
              </a:ext>
            </a:extLst>
          </p:cNvPr>
          <p:cNvSpPr>
            <a:spLocks noGrp="1"/>
          </p:cNvSpPr>
          <p:nvPr>
            <p:ph type="body" sz="quarter" idx="13" hasCustomPrompt="1"/>
          </p:nvPr>
        </p:nvSpPr>
        <p:spPr>
          <a:xfrm>
            <a:off x="457200" y="5074920"/>
            <a:ext cx="1904337" cy="1357978"/>
          </a:xfrm>
        </p:spPr>
        <p:txBody>
          <a:bodyPr/>
          <a:lstStyle>
            <a:lvl1pPr marL="0" indent="0" algn="l" defTabSz="914400" rtl="0" eaLnBrk="1" latinLnBrk="0" hangingPunct="1">
              <a:lnSpc>
                <a:spcPts val="1200"/>
              </a:lnSpc>
              <a:spcBef>
                <a:spcPts val="1000"/>
              </a:spcBef>
              <a:spcAft>
                <a:spcPts val="0"/>
              </a:spcAft>
              <a:buClr>
                <a:srgbClr val="1C1B1F"/>
              </a:buClr>
              <a:buFont typeface="Wingdings" pitchFamily="2" charset="2"/>
              <a:buNone/>
              <a:defRPr lang="en-US" sz="1200" b="0" i="0" kern="1200" dirty="0">
                <a:solidFill>
                  <a:srgbClr val="1C1B1F"/>
                </a:solidFill>
                <a:latin typeface="+mn-lt"/>
                <a:ea typeface="Roboto" panose="02000000000000000000" pitchFamily="2" charset="0"/>
                <a:cs typeface="Segoe UI" panose="020B0502040204020203" pitchFamily="34" charset="0"/>
              </a:defRPr>
            </a:lvl1pPr>
          </a:lstStyle>
          <a:p>
            <a:pPr lvl="0"/>
            <a:r>
              <a:rPr lang="en-US"/>
              <a:t>Item 1</a:t>
            </a:r>
          </a:p>
          <a:p>
            <a:pPr lvl="0"/>
            <a:r>
              <a:rPr lang="en-US"/>
              <a:t>Item 2</a:t>
            </a:r>
          </a:p>
          <a:p>
            <a:pPr lvl="0"/>
            <a:r>
              <a:rPr lang="en-US"/>
              <a:t>Item 3</a:t>
            </a:r>
          </a:p>
          <a:p>
            <a:pPr lvl="0"/>
            <a:r>
              <a:rPr lang="en-US"/>
              <a:t>Item 4</a:t>
            </a:r>
          </a:p>
          <a:p>
            <a:pPr lvl="0"/>
            <a:r>
              <a:rPr lang="en-US"/>
              <a:t>Item 5</a:t>
            </a:r>
          </a:p>
        </p:txBody>
      </p:sp>
      <p:sp>
        <p:nvSpPr>
          <p:cNvPr id="18" name="Text Placeholder 5">
            <a:extLst>
              <a:ext uri="{FF2B5EF4-FFF2-40B4-BE49-F238E27FC236}">
                <a16:creationId xmlns:a16="http://schemas.microsoft.com/office/drawing/2014/main" id="{3AE9250D-1E69-FDC9-F01C-645A4E298A4D}"/>
              </a:ext>
            </a:extLst>
          </p:cNvPr>
          <p:cNvSpPr>
            <a:spLocks noGrp="1"/>
          </p:cNvSpPr>
          <p:nvPr>
            <p:ph type="body" sz="quarter" idx="14" hasCustomPrompt="1"/>
          </p:nvPr>
        </p:nvSpPr>
        <p:spPr>
          <a:xfrm>
            <a:off x="2743200" y="5074920"/>
            <a:ext cx="2319112" cy="1357978"/>
          </a:xfrm>
        </p:spPr>
        <p:txBody>
          <a:bodyPr wrap="square"/>
          <a:lstStyle>
            <a:lvl1pPr marL="0" indent="0" algn="l" defTabSz="914400" rtl="0" eaLnBrk="1" latinLnBrk="0" hangingPunct="1">
              <a:lnSpc>
                <a:spcPts val="1200"/>
              </a:lnSpc>
              <a:spcBef>
                <a:spcPts val="2400"/>
              </a:spcBef>
              <a:spcAft>
                <a:spcPts val="0"/>
              </a:spcAft>
              <a:buClr>
                <a:srgbClr val="1C1B1F"/>
              </a:buClr>
              <a:buFont typeface="Wingdings" pitchFamily="2" charset="2"/>
              <a:buNone/>
              <a:defRPr lang="en-US" sz="1200" b="0" i="0" kern="1200" dirty="0">
                <a:solidFill>
                  <a:srgbClr val="1C1B1F"/>
                </a:solidFill>
                <a:latin typeface="+mn-lt"/>
                <a:ea typeface="Roboto" panose="02000000000000000000" pitchFamily="2" charset="0"/>
                <a:cs typeface="Segoe UI" panose="020B0502040204020203" pitchFamily="34" charset="0"/>
              </a:defRPr>
            </a:lvl1pPr>
          </a:lstStyle>
          <a:p>
            <a:pPr marL="0" lvl="0" indent="0" algn="l" defTabSz="914400" rtl="0" eaLnBrk="1" latinLnBrk="0" hangingPunct="1">
              <a:lnSpc>
                <a:spcPts val="1200"/>
              </a:lnSpc>
              <a:spcBef>
                <a:spcPts val="1000"/>
              </a:spcBef>
              <a:buClr>
                <a:srgbClr val="1C1B1F"/>
              </a:buClr>
              <a:buFont typeface="Wingdings" pitchFamily="2" charset="2"/>
              <a:buNone/>
            </a:pPr>
            <a:r>
              <a:rPr lang="en-US"/>
              <a:t>Item 1</a:t>
            </a:r>
          </a:p>
          <a:p>
            <a:pPr marL="0" lvl="0" indent="0" algn="l" defTabSz="914400" rtl="0" eaLnBrk="1" latinLnBrk="0" hangingPunct="1">
              <a:lnSpc>
                <a:spcPts val="1200"/>
              </a:lnSpc>
              <a:spcBef>
                <a:spcPts val="1000"/>
              </a:spcBef>
              <a:buClr>
                <a:srgbClr val="1C1B1F"/>
              </a:buClr>
              <a:buFont typeface="Wingdings" pitchFamily="2" charset="2"/>
              <a:buNone/>
            </a:pPr>
            <a:r>
              <a:rPr lang="en-US"/>
              <a:t>Item 2</a:t>
            </a:r>
          </a:p>
          <a:p>
            <a:pPr marL="0" lvl="0" indent="0" algn="l" defTabSz="914400" rtl="0" eaLnBrk="1" latinLnBrk="0" hangingPunct="1">
              <a:lnSpc>
                <a:spcPts val="1200"/>
              </a:lnSpc>
              <a:spcBef>
                <a:spcPts val="1000"/>
              </a:spcBef>
              <a:buClr>
                <a:srgbClr val="1C1B1F"/>
              </a:buClr>
              <a:buFont typeface="Wingdings" pitchFamily="2" charset="2"/>
              <a:buNone/>
            </a:pPr>
            <a:r>
              <a:rPr lang="en-US"/>
              <a:t>Item 3</a:t>
            </a:r>
          </a:p>
          <a:p>
            <a:pPr marL="0" lvl="0" indent="0" algn="l" defTabSz="914400" rtl="0" eaLnBrk="1" latinLnBrk="0" hangingPunct="1">
              <a:lnSpc>
                <a:spcPts val="1200"/>
              </a:lnSpc>
              <a:spcBef>
                <a:spcPts val="1000"/>
              </a:spcBef>
              <a:buClr>
                <a:srgbClr val="1C1B1F"/>
              </a:buClr>
              <a:buFont typeface="Wingdings" pitchFamily="2" charset="2"/>
              <a:buNone/>
            </a:pPr>
            <a:r>
              <a:rPr lang="en-US"/>
              <a:t>Item 4</a:t>
            </a:r>
          </a:p>
          <a:p>
            <a:pPr marL="0" lvl="0" indent="0" algn="l" defTabSz="914400" rtl="0" eaLnBrk="1" latinLnBrk="0" hangingPunct="1">
              <a:lnSpc>
                <a:spcPts val="1200"/>
              </a:lnSpc>
              <a:spcBef>
                <a:spcPts val="1000"/>
              </a:spcBef>
              <a:buClr>
                <a:srgbClr val="1C1B1F"/>
              </a:buClr>
              <a:buFont typeface="Wingdings" pitchFamily="2" charset="2"/>
              <a:buNone/>
            </a:pPr>
            <a:r>
              <a:rPr lang="en-US"/>
              <a:t>Item 5</a:t>
            </a:r>
          </a:p>
        </p:txBody>
      </p:sp>
      <p:sp>
        <p:nvSpPr>
          <p:cNvPr id="2" name="Date Placeholder 1">
            <a:extLst>
              <a:ext uri="{FF2B5EF4-FFF2-40B4-BE49-F238E27FC236}">
                <a16:creationId xmlns:a16="http://schemas.microsoft.com/office/drawing/2014/main" id="{DEFDCD1D-65BF-4D38-2EC3-5851A34DE613}"/>
              </a:ext>
            </a:extLst>
          </p:cNvPr>
          <p:cNvSpPr>
            <a:spLocks noGrp="1"/>
          </p:cNvSpPr>
          <p:nvPr>
            <p:ph type="dt" sz="half" idx="15"/>
          </p:nvPr>
        </p:nvSpPr>
        <p:spPr/>
        <p:txBody>
          <a:bodyPr/>
          <a:lstStyle/>
          <a:p>
            <a:endParaRPr lang="en-US"/>
          </a:p>
        </p:txBody>
      </p:sp>
      <p:sp>
        <p:nvSpPr>
          <p:cNvPr id="3" name="Footer Placeholder 2">
            <a:extLst>
              <a:ext uri="{FF2B5EF4-FFF2-40B4-BE49-F238E27FC236}">
                <a16:creationId xmlns:a16="http://schemas.microsoft.com/office/drawing/2014/main" id="{E34548CF-7E50-D073-5B6D-1A37508FD431}"/>
              </a:ext>
            </a:extLst>
          </p:cNvPr>
          <p:cNvSpPr>
            <a:spLocks noGrp="1"/>
          </p:cNvSpPr>
          <p:nvPr>
            <p:ph type="ftr" sz="quarter" idx="16"/>
          </p:nvPr>
        </p:nvSpPr>
        <p:spPr/>
        <p:txBody>
          <a:bodyPr/>
          <a:lstStyle/>
          <a:p>
            <a:r>
              <a:rPr lang="en-US"/>
              <a:t> </a:t>
            </a:r>
          </a:p>
        </p:txBody>
      </p:sp>
      <p:sp>
        <p:nvSpPr>
          <p:cNvPr id="4" name="Slide Number Placeholder 3">
            <a:extLst>
              <a:ext uri="{FF2B5EF4-FFF2-40B4-BE49-F238E27FC236}">
                <a16:creationId xmlns:a16="http://schemas.microsoft.com/office/drawing/2014/main" id="{8F5665B8-96C6-9B4D-09B1-CA2BA6507E4F}"/>
              </a:ext>
            </a:extLst>
          </p:cNvPr>
          <p:cNvSpPr>
            <a:spLocks noGrp="1"/>
          </p:cNvSpPr>
          <p:nvPr>
            <p:ph type="sldNum" sz="quarter" idx="17"/>
          </p:nvPr>
        </p:nvSpPr>
        <p:spPr/>
        <p:txBody>
          <a:bodyPr/>
          <a:lstStyle/>
          <a:p>
            <a:r>
              <a:rPr lang="en-US" sz="700" b="0" spc="0"/>
              <a:t> © 2023 NTT DATA Americas, Inc. All rights.   </a:t>
            </a:r>
            <a:fld id="{FE1DF7C7-AE50-704D-BB22-8176CCB5033A}" type="slidenum">
              <a:rPr lang="en-US" spc="0" smtClean="0"/>
              <a:pPr/>
              <a:t>‹#›</a:t>
            </a:fld>
            <a:endParaRPr lang="en-US" spc="0"/>
          </a:p>
        </p:txBody>
      </p:sp>
    </p:spTree>
    <p:extLst>
      <p:ext uri="{BB962C8B-B14F-4D97-AF65-F5344CB8AC3E}">
        <p14:creationId xmlns:p14="http://schemas.microsoft.com/office/powerpoint/2010/main" val="3088599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0101-Cover-Basic(Light)">
    <p:bg>
      <p:bgPr>
        <a:solidFill>
          <a:schemeClr val="bg1"/>
        </a:solidFill>
        <a:effectLst/>
      </p:bgPr>
    </p:bg>
    <p:spTree>
      <p:nvGrpSpPr>
        <p:cNvPr id="1" name=""/>
        <p:cNvGrpSpPr/>
        <p:nvPr/>
      </p:nvGrpSpPr>
      <p:grpSpPr>
        <a:xfrm>
          <a:off x="0" y="0"/>
          <a:ext cx="0" cy="0"/>
          <a:chOff x="0" y="0"/>
          <a:chExt cx="0" cy="0"/>
        </a:xfrm>
      </p:grpSpPr>
      <p:sp>
        <p:nvSpPr>
          <p:cNvPr id="20" name="Content Placeholder 1">
            <a:extLst>
              <a:ext uri="{FF2B5EF4-FFF2-40B4-BE49-F238E27FC236}">
                <a16:creationId xmlns:a16="http://schemas.microsoft.com/office/drawing/2014/main" id="{0588049C-8BEA-8B9A-1BE7-75EA02526667}"/>
              </a:ext>
            </a:extLst>
          </p:cNvPr>
          <p:cNvSpPr>
            <a:spLocks noGrp="1"/>
          </p:cNvSpPr>
          <p:nvPr>
            <p:ph sz="quarter" idx="15" hasCustomPrompt="1"/>
          </p:nvPr>
        </p:nvSpPr>
        <p:spPr>
          <a:xfrm>
            <a:off x="615950" y="463550"/>
            <a:ext cx="2857500" cy="1524000"/>
          </a:xfrm>
        </p:spPr>
        <p:txBody>
          <a:bodyPr>
            <a:normAutofit/>
          </a:bodyPr>
          <a:lstStyle>
            <a:lvl3pPr>
              <a:defRPr sz="1200"/>
            </a:lvl3pPr>
          </a:lstStyle>
          <a:p>
            <a:pPr lvl="2"/>
            <a:r>
              <a:rPr lang="en-US"/>
              <a:t>Option Client Logo</a:t>
            </a:r>
          </a:p>
        </p:txBody>
      </p:sp>
      <p:sp>
        <p:nvSpPr>
          <p:cNvPr id="6" name="Title 1">
            <a:extLst>
              <a:ext uri="{FF2B5EF4-FFF2-40B4-BE49-F238E27FC236}">
                <a16:creationId xmlns:a16="http://schemas.microsoft.com/office/drawing/2014/main" id="{005DCF7D-832C-08D4-F0D2-F060CE447F89}"/>
              </a:ext>
            </a:extLst>
          </p:cNvPr>
          <p:cNvSpPr>
            <a:spLocks noGrp="1"/>
          </p:cNvSpPr>
          <p:nvPr>
            <p:ph type="title" hasCustomPrompt="1"/>
          </p:nvPr>
        </p:nvSpPr>
        <p:spPr>
          <a:xfrm>
            <a:off x="615950" y="1981201"/>
            <a:ext cx="8073840" cy="2286000"/>
          </a:xfrm>
        </p:spPr>
        <p:txBody>
          <a:bodyPr anchor="b"/>
          <a:lstStyle>
            <a:lvl1pPr>
              <a:defRPr sz="7000"/>
            </a:lvl1pPr>
          </a:lstStyle>
          <a:p>
            <a:r>
              <a:rPr lang="en-US"/>
              <a:t>Headline 70pt</a:t>
            </a:r>
          </a:p>
        </p:txBody>
      </p:sp>
      <p:sp>
        <p:nvSpPr>
          <p:cNvPr id="13" name="Text Placeholder 9">
            <a:extLst>
              <a:ext uri="{FF2B5EF4-FFF2-40B4-BE49-F238E27FC236}">
                <a16:creationId xmlns:a16="http://schemas.microsoft.com/office/drawing/2014/main" id="{B07B37AE-FA3D-3140-D5E0-10D4EE1C59F5}"/>
              </a:ext>
            </a:extLst>
          </p:cNvPr>
          <p:cNvSpPr>
            <a:spLocks noGrp="1"/>
          </p:cNvSpPr>
          <p:nvPr>
            <p:ph type="body" sz="quarter" idx="13" hasCustomPrompt="1"/>
          </p:nvPr>
        </p:nvSpPr>
        <p:spPr>
          <a:xfrm>
            <a:off x="615950" y="4267200"/>
            <a:ext cx="8070850" cy="2133600"/>
          </a:xfrm>
        </p:spPr>
        <p:txBody>
          <a:bodyPr/>
          <a:lstStyle/>
          <a:p>
            <a:pPr lvl="0"/>
            <a:r>
              <a:rPr lang="en-US"/>
              <a:t>Sub Headline 1</a:t>
            </a:r>
          </a:p>
        </p:txBody>
      </p:sp>
      <p:sp>
        <p:nvSpPr>
          <p:cNvPr id="12" name="Date Placeholder 1">
            <a:extLst>
              <a:ext uri="{FF2B5EF4-FFF2-40B4-BE49-F238E27FC236}">
                <a16:creationId xmlns:a16="http://schemas.microsoft.com/office/drawing/2014/main" id="{BAE5111A-F79A-7E7E-9553-7344B3546F76}"/>
              </a:ext>
            </a:extLst>
          </p:cNvPr>
          <p:cNvSpPr>
            <a:spLocks noGrp="1"/>
          </p:cNvSpPr>
          <p:nvPr>
            <p:ph type="dt" sz="half" idx="16"/>
          </p:nvPr>
        </p:nvSpPr>
        <p:spPr>
          <a:xfrm>
            <a:off x="615950" y="6492875"/>
            <a:ext cx="2743200" cy="365125"/>
          </a:xfrm>
          <a:prstGeom prst="rect">
            <a:avLst/>
          </a:prstGeom>
        </p:spPr>
        <p:txBody>
          <a:bodyPr/>
          <a:lstStyle/>
          <a:p>
            <a:endParaRPr lang="en-US"/>
          </a:p>
        </p:txBody>
      </p:sp>
      <p:sp>
        <p:nvSpPr>
          <p:cNvPr id="17" name="Picture Placeholder 1">
            <a:extLst>
              <a:ext uri="{FF2B5EF4-FFF2-40B4-BE49-F238E27FC236}">
                <a16:creationId xmlns:a16="http://schemas.microsoft.com/office/drawing/2014/main" id="{45B00AE3-13E0-397A-94F2-3079A40F10F2}"/>
              </a:ext>
            </a:extLst>
          </p:cNvPr>
          <p:cNvSpPr>
            <a:spLocks noGrp="1"/>
          </p:cNvSpPr>
          <p:nvPr>
            <p:ph type="pic" sz="quarter" idx="14" hasCustomPrompt="1"/>
          </p:nvPr>
        </p:nvSpPr>
        <p:spPr>
          <a:xfrm>
            <a:off x="0" y="0"/>
            <a:ext cx="12192000" cy="6858000"/>
          </a:xfrm>
        </p:spPr>
        <p:txBody>
          <a:bodyPr lIns="457200" tIns="457200" rIns="457200">
            <a:normAutofit/>
          </a:bodyPr>
          <a:lstStyle>
            <a:lvl4pPr>
              <a:defRPr sz="1200"/>
            </a:lvl4pPr>
          </a:lstStyle>
          <a:p>
            <a:pPr lvl="3"/>
            <a:r>
              <a:rPr lang="en-US"/>
              <a:t>Click center image icon to add a background Image</a:t>
            </a:r>
          </a:p>
        </p:txBody>
      </p:sp>
    </p:spTree>
    <p:extLst>
      <p:ext uri="{BB962C8B-B14F-4D97-AF65-F5344CB8AC3E}">
        <p14:creationId xmlns:p14="http://schemas.microsoft.com/office/powerpoint/2010/main" val="2597983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0103-Cover-Image(Light)">
    <p:bg>
      <p:bgPr>
        <a:solidFill>
          <a:schemeClr val="bg1"/>
        </a:solidFill>
        <a:effectLst/>
      </p:bgPr>
    </p:bg>
    <p:spTree>
      <p:nvGrpSpPr>
        <p:cNvPr id="1" name=""/>
        <p:cNvGrpSpPr/>
        <p:nvPr/>
      </p:nvGrpSpPr>
      <p:grpSpPr>
        <a:xfrm>
          <a:off x="0" y="0"/>
          <a:ext cx="0" cy="0"/>
          <a:chOff x="0" y="0"/>
          <a:chExt cx="0" cy="0"/>
        </a:xfrm>
      </p:grpSpPr>
      <p:pic>
        <p:nvPicPr>
          <p:cNvPr id="3" name="Graphic 1">
            <a:extLst>
              <a:ext uri="{FF2B5EF4-FFF2-40B4-BE49-F238E27FC236}">
                <a16:creationId xmlns:a16="http://schemas.microsoft.com/office/drawing/2014/main" id="{FC44C92E-EFFC-5EB3-E232-29E6F321BE5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92539" y="478895"/>
            <a:ext cx="975028" cy="334979"/>
          </a:xfrm>
          <a:prstGeom prst="rect">
            <a:avLst/>
          </a:prstGeom>
        </p:spPr>
      </p:pic>
      <p:sp>
        <p:nvSpPr>
          <p:cNvPr id="20" name="Content Placeholder 1">
            <a:extLst>
              <a:ext uri="{FF2B5EF4-FFF2-40B4-BE49-F238E27FC236}">
                <a16:creationId xmlns:a16="http://schemas.microsoft.com/office/drawing/2014/main" id="{0588049C-8BEA-8B9A-1BE7-75EA02526667}"/>
              </a:ext>
            </a:extLst>
          </p:cNvPr>
          <p:cNvSpPr>
            <a:spLocks noGrp="1"/>
          </p:cNvSpPr>
          <p:nvPr>
            <p:ph sz="quarter" idx="15" hasCustomPrompt="1"/>
          </p:nvPr>
        </p:nvSpPr>
        <p:spPr>
          <a:xfrm>
            <a:off x="615950" y="1066800"/>
            <a:ext cx="2698750" cy="1524000"/>
          </a:xfrm>
        </p:spPr>
        <p:txBody>
          <a:bodyPr>
            <a:normAutofit/>
          </a:bodyPr>
          <a:lstStyle>
            <a:lvl3pPr>
              <a:defRPr sz="1200"/>
            </a:lvl3pPr>
          </a:lstStyle>
          <a:p>
            <a:pPr lvl="2"/>
            <a:r>
              <a:rPr lang="en-US"/>
              <a:t>Option Client Logo</a:t>
            </a:r>
          </a:p>
        </p:txBody>
      </p:sp>
      <p:sp>
        <p:nvSpPr>
          <p:cNvPr id="6" name="Title 1">
            <a:extLst>
              <a:ext uri="{FF2B5EF4-FFF2-40B4-BE49-F238E27FC236}">
                <a16:creationId xmlns:a16="http://schemas.microsoft.com/office/drawing/2014/main" id="{005DCF7D-832C-08D4-F0D2-F060CE447F89}"/>
              </a:ext>
            </a:extLst>
          </p:cNvPr>
          <p:cNvSpPr>
            <a:spLocks noGrp="1"/>
          </p:cNvSpPr>
          <p:nvPr>
            <p:ph type="title" hasCustomPrompt="1"/>
          </p:nvPr>
        </p:nvSpPr>
        <p:spPr>
          <a:xfrm>
            <a:off x="615950" y="2590800"/>
            <a:ext cx="6356350" cy="2286000"/>
          </a:xfrm>
        </p:spPr>
        <p:txBody>
          <a:bodyPr anchor="b"/>
          <a:lstStyle>
            <a:lvl1pPr>
              <a:defRPr sz="7000"/>
            </a:lvl1pPr>
          </a:lstStyle>
          <a:p>
            <a:r>
              <a:rPr lang="en-US"/>
              <a:t>Headline 70pt</a:t>
            </a:r>
          </a:p>
        </p:txBody>
      </p:sp>
      <p:sp>
        <p:nvSpPr>
          <p:cNvPr id="13" name="Text Placeholder 9">
            <a:extLst>
              <a:ext uri="{FF2B5EF4-FFF2-40B4-BE49-F238E27FC236}">
                <a16:creationId xmlns:a16="http://schemas.microsoft.com/office/drawing/2014/main" id="{B07B37AE-FA3D-3140-D5E0-10D4EE1C59F5}"/>
              </a:ext>
            </a:extLst>
          </p:cNvPr>
          <p:cNvSpPr>
            <a:spLocks noGrp="1"/>
          </p:cNvSpPr>
          <p:nvPr>
            <p:ph type="body" sz="quarter" idx="13" hasCustomPrompt="1"/>
          </p:nvPr>
        </p:nvSpPr>
        <p:spPr>
          <a:xfrm>
            <a:off x="615950" y="4876800"/>
            <a:ext cx="6356350" cy="1524000"/>
          </a:xfrm>
        </p:spPr>
        <p:txBody>
          <a:bodyPr/>
          <a:lstStyle/>
          <a:p>
            <a:pPr lvl="0"/>
            <a:r>
              <a:rPr lang="en-US"/>
              <a:t>Sub Headline 1</a:t>
            </a:r>
          </a:p>
        </p:txBody>
      </p:sp>
      <p:sp>
        <p:nvSpPr>
          <p:cNvPr id="12" name="Date Placeholder 1">
            <a:extLst>
              <a:ext uri="{FF2B5EF4-FFF2-40B4-BE49-F238E27FC236}">
                <a16:creationId xmlns:a16="http://schemas.microsoft.com/office/drawing/2014/main" id="{BAE5111A-F79A-7E7E-9553-7344B3546F76}"/>
              </a:ext>
            </a:extLst>
          </p:cNvPr>
          <p:cNvSpPr>
            <a:spLocks noGrp="1"/>
          </p:cNvSpPr>
          <p:nvPr>
            <p:ph type="dt" sz="half" idx="16"/>
          </p:nvPr>
        </p:nvSpPr>
        <p:spPr>
          <a:xfrm>
            <a:off x="615950" y="6492875"/>
            <a:ext cx="2743200" cy="365125"/>
          </a:xfrm>
          <a:prstGeom prst="rect">
            <a:avLst/>
          </a:prstGeom>
        </p:spPr>
        <p:txBody>
          <a:bodyPr/>
          <a:lstStyle/>
          <a:p>
            <a:endParaRPr lang="en-US"/>
          </a:p>
        </p:txBody>
      </p:sp>
      <p:sp>
        <p:nvSpPr>
          <p:cNvPr id="5" name="Picture Placeholder 2">
            <a:extLst>
              <a:ext uri="{FF2B5EF4-FFF2-40B4-BE49-F238E27FC236}">
                <a16:creationId xmlns:a16="http://schemas.microsoft.com/office/drawing/2014/main" id="{AA380ECC-0FF8-4AF8-7190-269183818B7E}"/>
              </a:ext>
            </a:extLst>
          </p:cNvPr>
          <p:cNvSpPr>
            <a:spLocks noGrp="1"/>
          </p:cNvSpPr>
          <p:nvPr>
            <p:ph type="pic" sz="quarter" idx="17"/>
          </p:nvPr>
        </p:nvSpPr>
        <p:spPr>
          <a:xfrm>
            <a:off x="7124700" y="0"/>
            <a:ext cx="5067300" cy="6858000"/>
          </a:xfrm>
        </p:spPr>
        <p:txBody>
          <a:bodyPr>
            <a:normAutofit/>
          </a:bodyPr>
          <a:lstStyle>
            <a:lvl1pPr>
              <a:defRPr sz="1200"/>
            </a:lvl1pPr>
          </a:lstStyle>
          <a:p>
            <a:endParaRPr lang="en-US"/>
          </a:p>
        </p:txBody>
      </p:sp>
    </p:spTree>
    <p:extLst>
      <p:ext uri="{BB962C8B-B14F-4D97-AF65-F5344CB8AC3E}">
        <p14:creationId xmlns:p14="http://schemas.microsoft.com/office/powerpoint/2010/main" val="1096260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0105-Cover-Logo(Light)">
    <p:bg>
      <p:bgPr>
        <a:solidFill>
          <a:schemeClr val="bg1"/>
        </a:solidFill>
        <a:effectLst/>
      </p:bgPr>
    </p:bg>
    <p:spTree>
      <p:nvGrpSpPr>
        <p:cNvPr id="1" name=""/>
        <p:cNvGrpSpPr/>
        <p:nvPr/>
      </p:nvGrpSpPr>
      <p:grpSpPr>
        <a:xfrm>
          <a:off x="0" y="0"/>
          <a:ext cx="0" cy="0"/>
          <a:chOff x="0" y="0"/>
          <a:chExt cx="0" cy="0"/>
        </a:xfrm>
      </p:grpSpPr>
      <p:sp>
        <p:nvSpPr>
          <p:cNvPr id="20" name="Content Placeholder 1">
            <a:extLst>
              <a:ext uri="{FF2B5EF4-FFF2-40B4-BE49-F238E27FC236}">
                <a16:creationId xmlns:a16="http://schemas.microsoft.com/office/drawing/2014/main" id="{0588049C-8BEA-8B9A-1BE7-75EA02526667}"/>
              </a:ext>
            </a:extLst>
          </p:cNvPr>
          <p:cNvSpPr>
            <a:spLocks noGrp="1"/>
          </p:cNvSpPr>
          <p:nvPr>
            <p:ph sz="quarter" idx="15" hasCustomPrompt="1"/>
          </p:nvPr>
        </p:nvSpPr>
        <p:spPr>
          <a:xfrm>
            <a:off x="615951" y="1066800"/>
            <a:ext cx="2698750" cy="1524000"/>
          </a:xfrm>
        </p:spPr>
        <p:txBody>
          <a:bodyPr>
            <a:normAutofit/>
          </a:bodyPr>
          <a:lstStyle>
            <a:lvl3pPr>
              <a:defRPr sz="1200"/>
            </a:lvl3pPr>
          </a:lstStyle>
          <a:p>
            <a:pPr lvl="2"/>
            <a:r>
              <a:rPr lang="en-US"/>
              <a:t>Option Client Logo</a:t>
            </a:r>
          </a:p>
        </p:txBody>
      </p:sp>
      <p:sp>
        <p:nvSpPr>
          <p:cNvPr id="6" name="Title 1">
            <a:extLst>
              <a:ext uri="{FF2B5EF4-FFF2-40B4-BE49-F238E27FC236}">
                <a16:creationId xmlns:a16="http://schemas.microsoft.com/office/drawing/2014/main" id="{005DCF7D-832C-08D4-F0D2-F060CE447F89}"/>
              </a:ext>
            </a:extLst>
          </p:cNvPr>
          <p:cNvSpPr>
            <a:spLocks noGrp="1"/>
          </p:cNvSpPr>
          <p:nvPr>
            <p:ph type="title" hasCustomPrompt="1"/>
          </p:nvPr>
        </p:nvSpPr>
        <p:spPr>
          <a:xfrm>
            <a:off x="615950" y="2524464"/>
            <a:ext cx="5556250" cy="2352336"/>
          </a:xfrm>
        </p:spPr>
        <p:txBody>
          <a:bodyPr anchor="b"/>
          <a:lstStyle>
            <a:lvl1pPr>
              <a:defRPr sz="7000"/>
            </a:lvl1pPr>
          </a:lstStyle>
          <a:p>
            <a:r>
              <a:rPr lang="en-US"/>
              <a:t>Headline 70pt</a:t>
            </a:r>
          </a:p>
        </p:txBody>
      </p:sp>
      <p:sp>
        <p:nvSpPr>
          <p:cNvPr id="13" name="Text Placeholder 9">
            <a:extLst>
              <a:ext uri="{FF2B5EF4-FFF2-40B4-BE49-F238E27FC236}">
                <a16:creationId xmlns:a16="http://schemas.microsoft.com/office/drawing/2014/main" id="{B07B37AE-FA3D-3140-D5E0-10D4EE1C59F5}"/>
              </a:ext>
            </a:extLst>
          </p:cNvPr>
          <p:cNvSpPr>
            <a:spLocks noGrp="1"/>
          </p:cNvSpPr>
          <p:nvPr>
            <p:ph type="body" sz="quarter" idx="13" hasCustomPrompt="1"/>
          </p:nvPr>
        </p:nvSpPr>
        <p:spPr>
          <a:xfrm>
            <a:off x="615950" y="4876800"/>
            <a:ext cx="5556250" cy="1524000"/>
          </a:xfrm>
        </p:spPr>
        <p:txBody>
          <a:bodyPr/>
          <a:lstStyle/>
          <a:p>
            <a:pPr lvl="0"/>
            <a:r>
              <a:rPr lang="en-US"/>
              <a:t>Sub Headline 1</a:t>
            </a:r>
          </a:p>
        </p:txBody>
      </p:sp>
      <p:sp>
        <p:nvSpPr>
          <p:cNvPr id="12" name="Date Placeholder 1">
            <a:extLst>
              <a:ext uri="{FF2B5EF4-FFF2-40B4-BE49-F238E27FC236}">
                <a16:creationId xmlns:a16="http://schemas.microsoft.com/office/drawing/2014/main" id="{BAE5111A-F79A-7E7E-9553-7344B3546F76}"/>
              </a:ext>
            </a:extLst>
          </p:cNvPr>
          <p:cNvSpPr>
            <a:spLocks noGrp="1"/>
          </p:cNvSpPr>
          <p:nvPr>
            <p:ph type="dt" sz="half" idx="16"/>
          </p:nvPr>
        </p:nvSpPr>
        <p:spPr>
          <a:xfrm>
            <a:off x="615950" y="6492875"/>
            <a:ext cx="2743200" cy="365125"/>
          </a:xfrm>
          <a:prstGeom prst="rect">
            <a:avLst/>
          </a:prstGeom>
        </p:spPr>
        <p:txBody>
          <a:bodyPr/>
          <a:lstStyle/>
          <a:p>
            <a:endParaRPr lang="en-US"/>
          </a:p>
        </p:txBody>
      </p:sp>
      <p:sp>
        <p:nvSpPr>
          <p:cNvPr id="2" name="Picture Placeholder 2">
            <a:extLst>
              <a:ext uri="{FF2B5EF4-FFF2-40B4-BE49-F238E27FC236}">
                <a16:creationId xmlns:a16="http://schemas.microsoft.com/office/drawing/2014/main" id="{AE5E9AB9-A5B0-CF41-8C8D-BE69696DCE4F}"/>
              </a:ext>
            </a:extLst>
          </p:cNvPr>
          <p:cNvSpPr>
            <a:spLocks noGrp="1"/>
          </p:cNvSpPr>
          <p:nvPr>
            <p:ph type="pic" sz="quarter" idx="18"/>
          </p:nvPr>
        </p:nvSpPr>
        <p:spPr>
          <a:xfrm>
            <a:off x="7124700" y="1225550"/>
            <a:ext cx="4413262" cy="4413250"/>
          </a:xfrm>
          <a:custGeom>
            <a:avLst/>
            <a:gdLst>
              <a:gd name="connsiteX0" fmla="*/ 0 w 4879317"/>
              <a:gd name="connsiteY0" fmla="*/ 975899 h 4879304"/>
              <a:gd name="connsiteX1" fmla="*/ 975865 w 4879317"/>
              <a:gd name="connsiteY1" fmla="*/ 975899 h 4879304"/>
              <a:gd name="connsiteX2" fmla="*/ 975865 w 4879317"/>
              <a:gd name="connsiteY2" fmla="*/ 3903456 h 4879304"/>
              <a:gd name="connsiteX3" fmla="*/ 975866 w 4879317"/>
              <a:gd name="connsiteY3" fmla="*/ 3903456 h 4879304"/>
              <a:gd name="connsiteX4" fmla="*/ 975866 w 4879317"/>
              <a:gd name="connsiteY4" fmla="*/ 3903457 h 4879304"/>
              <a:gd name="connsiteX5" fmla="*/ 3903468 w 4879317"/>
              <a:gd name="connsiteY5" fmla="*/ 3903457 h 4879304"/>
              <a:gd name="connsiteX6" fmla="*/ 3903468 w 4879317"/>
              <a:gd name="connsiteY6" fmla="*/ 4879304 h 4879304"/>
              <a:gd name="connsiteX7" fmla="*/ 731900 w 4879317"/>
              <a:gd name="connsiteY7" fmla="*/ 4879304 h 4879304"/>
              <a:gd name="connsiteX8" fmla="*/ 322688 w 4879317"/>
              <a:gd name="connsiteY8" fmla="*/ 4754310 h 4879304"/>
              <a:gd name="connsiteX9" fmla="*/ 214369 w 4879317"/>
              <a:gd name="connsiteY9" fmla="*/ 4664940 h 4879304"/>
              <a:gd name="connsiteX10" fmla="*/ 124998 w 4879317"/>
              <a:gd name="connsiteY10" fmla="*/ 4556624 h 4879304"/>
              <a:gd name="connsiteX11" fmla="*/ 0 w 4879317"/>
              <a:gd name="connsiteY11" fmla="*/ 4147421 h 4879304"/>
              <a:gd name="connsiteX12" fmla="*/ 975849 w 4879317"/>
              <a:gd name="connsiteY12" fmla="*/ 0 h 4879304"/>
              <a:gd name="connsiteX13" fmla="*/ 2195680 w 4879317"/>
              <a:gd name="connsiteY13" fmla="*/ 0 h 4879304"/>
              <a:gd name="connsiteX14" fmla="*/ 2480569 w 4879317"/>
              <a:gd name="connsiteY14" fmla="*/ 57516 h 4879304"/>
              <a:gd name="connsiteX15" fmla="*/ 2604892 w 4879317"/>
              <a:gd name="connsiteY15" fmla="*/ 124995 h 4879304"/>
              <a:gd name="connsiteX16" fmla="*/ 2713211 w 4879317"/>
              <a:gd name="connsiteY16" fmla="*/ 214364 h 4879304"/>
              <a:gd name="connsiteX17" fmla="*/ 2927580 w 4879317"/>
              <a:gd name="connsiteY17" fmla="*/ 731888 h 4879304"/>
              <a:gd name="connsiteX18" fmla="*/ 2927580 w 4879317"/>
              <a:gd name="connsiteY18" fmla="*/ 1951702 h 4879304"/>
              <a:gd name="connsiteX19" fmla="*/ 2927581 w 4879317"/>
              <a:gd name="connsiteY19" fmla="*/ 1951702 h 4879304"/>
              <a:gd name="connsiteX20" fmla="*/ 2927581 w 4879317"/>
              <a:gd name="connsiteY20" fmla="*/ 1951703 h 4879304"/>
              <a:gd name="connsiteX21" fmla="*/ 4147417 w 4879317"/>
              <a:gd name="connsiteY21" fmla="*/ 1951703 h 4879304"/>
              <a:gd name="connsiteX22" fmla="*/ 4556630 w 4879317"/>
              <a:gd name="connsiteY22" fmla="*/ 2076699 h 4879304"/>
              <a:gd name="connsiteX23" fmla="*/ 4664949 w 4879317"/>
              <a:gd name="connsiteY23" fmla="*/ 2166068 h 4879304"/>
              <a:gd name="connsiteX24" fmla="*/ 4754320 w 4879317"/>
              <a:gd name="connsiteY24" fmla="*/ 2274386 h 4879304"/>
              <a:gd name="connsiteX25" fmla="*/ 4879317 w 4879317"/>
              <a:gd name="connsiteY25" fmla="*/ 2683593 h 4879304"/>
              <a:gd name="connsiteX26" fmla="*/ 4879317 w 4879317"/>
              <a:gd name="connsiteY26" fmla="*/ 3903406 h 4879304"/>
              <a:gd name="connsiteX27" fmla="*/ 3903446 w 4879317"/>
              <a:gd name="connsiteY27" fmla="*/ 3903406 h 4879304"/>
              <a:gd name="connsiteX28" fmla="*/ 3903446 w 4879317"/>
              <a:gd name="connsiteY28" fmla="*/ 2927558 h 4879304"/>
              <a:gd name="connsiteX29" fmla="*/ 3903445 w 4879317"/>
              <a:gd name="connsiteY29" fmla="*/ 2927558 h 4879304"/>
              <a:gd name="connsiteX30" fmla="*/ 3903445 w 4879317"/>
              <a:gd name="connsiteY30" fmla="*/ 2927557 h 4879304"/>
              <a:gd name="connsiteX31" fmla="*/ 1951714 w 4879317"/>
              <a:gd name="connsiteY31" fmla="*/ 2927557 h 4879304"/>
              <a:gd name="connsiteX32" fmla="*/ 1951714 w 4879317"/>
              <a:gd name="connsiteY32" fmla="*/ 975855 h 4879304"/>
              <a:gd name="connsiteX33" fmla="*/ 1951713 w 4879317"/>
              <a:gd name="connsiteY33" fmla="*/ 975855 h 4879304"/>
              <a:gd name="connsiteX34" fmla="*/ 1951713 w 4879317"/>
              <a:gd name="connsiteY34" fmla="*/ 975854 h 4879304"/>
              <a:gd name="connsiteX35" fmla="*/ 975849 w 4879317"/>
              <a:gd name="connsiteY35" fmla="*/ 975854 h 48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879317" h="4879304">
                <a:moveTo>
                  <a:pt x="0" y="975899"/>
                </a:moveTo>
                <a:lnTo>
                  <a:pt x="975865" y="975899"/>
                </a:lnTo>
                <a:lnTo>
                  <a:pt x="975865" y="3903456"/>
                </a:lnTo>
                <a:lnTo>
                  <a:pt x="975866" y="3903456"/>
                </a:lnTo>
                <a:lnTo>
                  <a:pt x="975866" y="3903457"/>
                </a:lnTo>
                <a:lnTo>
                  <a:pt x="3903468" y="3903457"/>
                </a:lnTo>
                <a:lnTo>
                  <a:pt x="3903468" y="4879304"/>
                </a:lnTo>
                <a:lnTo>
                  <a:pt x="731900" y="4879304"/>
                </a:lnTo>
                <a:cubicBezTo>
                  <a:pt x="580319" y="4879304"/>
                  <a:pt x="439500" y="4833225"/>
                  <a:pt x="322688" y="4754310"/>
                </a:cubicBezTo>
                <a:lnTo>
                  <a:pt x="214369" y="4664940"/>
                </a:lnTo>
                <a:lnTo>
                  <a:pt x="124998" y="4556624"/>
                </a:lnTo>
                <a:cubicBezTo>
                  <a:pt x="46081" y="4439815"/>
                  <a:pt x="0" y="4298999"/>
                  <a:pt x="0" y="4147421"/>
                </a:cubicBezTo>
                <a:close/>
                <a:moveTo>
                  <a:pt x="975849" y="0"/>
                </a:moveTo>
                <a:lnTo>
                  <a:pt x="2195680" y="0"/>
                </a:lnTo>
                <a:cubicBezTo>
                  <a:pt x="2296735" y="0"/>
                  <a:pt x="2393006" y="20480"/>
                  <a:pt x="2480569" y="57516"/>
                </a:cubicBezTo>
                <a:lnTo>
                  <a:pt x="2604892" y="124995"/>
                </a:lnTo>
                <a:lnTo>
                  <a:pt x="2713211" y="214364"/>
                </a:lnTo>
                <a:cubicBezTo>
                  <a:pt x="2845659" y="346810"/>
                  <a:pt x="2927580" y="529783"/>
                  <a:pt x="2927580" y="731888"/>
                </a:cubicBezTo>
                <a:lnTo>
                  <a:pt x="2927580" y="1951702"/>
                </a:lnTo>
                <a:lnTo>
                  <a:pt x="2927581" y="1951702"/>
                </a:lnTo>
                <a:lnTo>
                  <a:pt x="2927581" y="1951703"/>
                </a:lnTo>
                <a:lnTo>
                  <a:pt x="4147417" y="1951703"/>
                </a:lnTo>
                <a:cubicBezTo>
                  <a:pt x="4298999" y="1951703"/>
                  <a:pt x="4439818" y="1997783"/>
                  <a:pt x="4556630" y="2076699"/>
                </a:cubicBezTo>
                <a:lnTo>
                  <a:pt x="4664949" y="2166068"/>
                </a:lnTo>
                <a:lnTo>
                  <a:pt x="4754320" y="2274386"/>
                </a:lnTo>
                <a:cubicBezTo>
                  <a:pt x="4833237" y="2391196"/>
                  <a:pt x="4879317" y="2532013"/>
                  <a:pt x="4879317" y="2683593"/>
                </a:cubicBezTo>
                <a:lnTo>
                  <a:pt x="4879317" y="3903406"/>
                </a:lnTo>
                <a:lnTo>
                  <a:pt x="3903446" y="3903406"/>
                </a:lnTo>
                <a:lnTo>
                  <a:pt x="3903446" y="2927558"/>
                </a:lnTo>
                <a:lnTo>
                  <a:pt x="3903445" y="2927558"/>
                </a:lnTo>
                <a:lnTo>
                  <a:pt x="3903445" y="2927557"/>
                </a:lnTo>
                <a:lnTo>
                  <a:pt x="1951714" y="2927557"/>
                </a:lnTo>
                <a:lnTo>
                  <a:pt x="1951714" y="975855"/>
                </a:lnTo>
                <a:lnTo>
                  <a:pt x="1951713" y="975855"/>
                </a:lnTo>
                <a:lnTo>
                  <a:pt x="1951713" y="975854"/>
                </a:lnTo>
                <a:lnTo>
                  <a:pt x="975849" y="975854"/>
                </a:lnTo>
                <a:close/>
              </a:path>
            </a:pathLst>
          </a:custGeom>
        </p:spPr>
        <p:txBody>
          <a:bodyPr wrap="square">
            <a:noAutofit/>
          </a:bodyPr>
          <a:lstStyle>
            <a:lvl1pPr>
              <a:defRPr sz="1200"/>
            </a:lvl1pPr>
          </a:lstStyle>
          <a:p>
            <a:endParaRPr lang="en-US"/>
          </a:p>
        </p:txBody>
      </p:sp>
      <p:sp>
        <p:nvSpPr>
          <p:cNvPr id="4" name="Picture Placeholder 1">
            <a:extLst>
              <a:ext uri="{FF2B5EF4-FFF2-40B4-BE49-F238E27FC236}">
                <a16:creationId xmlns:a16="http://schemas.microsoft.com/office/drawing/2014/main" id="{FDBA57B1-CC5A-B63A-5FB8-0AB97731E167}"/>
              </a:ext>
            </a:extLst>
          </p:cNvPr>
          <p:cNvSpPr>
            <a:spLocks noGrp="1"/>
          </p:cNvSpPr>
          <p:nvPr>
            <p:ph type="pic" sz="quarter" idx="14" hasCustomPrompt="1"/>
          </p:nvPr>
        </p:nvSpPr>
        <p:spPr>
          <a:xfrm>
            <a:off x="0" y="0"/>
            <a:ext cx="12192000" cy="6858000"/>
          </a:xfrm>
        </p:spPr>
        <p:txBody>
          <a:bodyPr lIns="457200" tIns="457200" rIns="457200">
            <a:normAutofit/>
          </a:bodyPr>
          <a:lstStyle>
            <a:lvl4pPr>
              <a:defRPr sz="1200"/>
            </a:lvl4pPr>
          </a:lstStyle>
          <a:p>
            <a:pPr lvl="3"/>
            <a:r>
              <a:rPr lang="en-US"/>
              <a:t>Click center image icon to add a background Image</a:t>
            </a:r>
          </a:p>
        </p:txBody>
      </p:sp>
    </p:spTree>
    <p:extLst>
      <p:ext uri="{BB962C8B-B14F-4D97-AF65-F5344CB8AC3E}">
        <p14:creationId xmlns:p14="http://schemas.microsoft.com/office/powerpoint/2010/main" val="504514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0107-Cover-LogoLarge(Light)">
    <p:bg>
      <p:bgPr>
        <a:solidFill>
          <a:schemeClr val="bg1"/>
        </a:solidFill>
        <a:effectLst/>
      </p:bgPr>
    </p:bg>
    <p:spTree>
      <p:nvGrpSpPr>
        <p:cNvPr id="1" name=""/>
        <p:cNvGrpSpPr/>
        <p:nvPr/>
      </p:nvGrpSpPr>
      <p:grpSpPr>
        <a:xfrm>
          <a:off x="0" y="0"/>
          <a:ext cx="0" cy="0"/>
          <a:chOff x="0" y="0"/>
          <a:chExt cx="0" cy="0"/>
        </a:xfrm>
      </p:grpSpPr>
      <p:sp>
        <p:nvSpPr>
          <p:cNvPr id="20" name="Content Placeholder 1">
            <a:extLst>
              <a:ext uri="{FF2B5EF4-FFF2-40B4-BE49-F238E27FC236}">
                <a16:creationId xmlns:a16="http://schemas.microsoft.com/office/drawing/2014/main" id="{0588049C-8BEA-8B9A-1BE7-75EA02526667}"/>
              </a:ext>
            </a:extLst>
          </p:cNvPr>
          <p:cNvSpPr>
            <a:spLocks noGrp="1"/>
          </p:cNvSpPr>
          <p:nvPr>
            <p:ph sz="quarter" idx="15" hasCustomPrompt="1"/>
          </p:nvPr>
        </p:nvSpPr>
        <p:spPr>
          <a:xfrm>
            <a:off x="615950" y="1828800"/>
            <a:ext cx="2698750" cy="1523999"/>
          </a:xfrm>
        </p:spPr>
        <p:txBody>
          <a:bodyPr>
            <a:normAutofit/>
          </a:bodyPr>
          <a:lstStyle>
            <a:lvl3pPr>
              <a:defRPr sz="1200"/>
            </a:lvl3pPr>
          </a:lstStyle>
          <a:p>
            <a:pPr lvl="2"/>
            <a:r>
              <a:rPr lang="en-US"/>
              <a:t>Option Client Logo</a:t>
            </a:r>
          </a:p>
        </p:txBody>
      </p:sp>
      <p:sp>
        <p:nvSpPr>
          <p:cNvPr id="4" name="Title 1">
            <a:extLst>
              <a:ext uri="{FF2B5EF4-FFF2-40B4-BE49-F238E27FC236}">
                <a16:creationId xmlns:a16="http://schemas.microsoft.com/office/drawing/2014/main" id="{3E87CF06-61F0-1288-9587-65B3DCF05A3A}"/>
              </a:ext>
            </a:extLst>
          </p:cNvPr>
          <p:cNvSpPr>
            <a:spLocks noGrp="1"/>
          </p:cNvSpPr>
          <p:nvPr>
            <p:ph type="title" hasCustomPrompt="1"/>
          </p:nvPr>
        </p:nvSpPr>
        <p:spPr>
          <a:xfrm>
            <a:off x="615950" y="3352800"/>
            <a:ext cx="4451350" cy="2811850"/>
          </a:xfrm>
        </p:spPr>
        <p:txBody>
          <a:bodyPr anchor="t"/>
          <a:lstStyle>
            <a:lvl1pPr>
              <a:lnSpc>
                <a:spcPct val="100000"/>
              </a:lnSpc>
              <a:defRPr sz="7000">
                <a:latin typeface="+mj-lt"/>
              </a:defRPr>
            </a:lvl1pPr>
          </a:lstStyle>
          <a:p>
            <a:r>
              <a:rPr lang="en-US"/>
              <a:t>Headline 70pt</a:t>
            </a:r>
          </a:p>
        </p:txBody>
      </p:sp>
      <p:sp>
        <p:nvSpPr>
          <p:cNvPr id="12" name="Date Placeholder 11">
            <a:extLst>
              <a:ext uri="{FF2B5EF4-FFF2-40B4-BE49-F238E27FC236}">
                <a16:creationId xmlns:a16="http://schemas.microsoft.com/office/drawing/2014/main" id="{BAE5111A-F79A-7E7E-9553-7344B3546F76}"/>
              </a:ext>
            </a:extLst>
          </p:cNvPr>
          <p:cNvSpPr>
            <a:spLocks noGrp="1"/>
          </p:cNvSpPr>
          <p:nvPr>
            <p:ph type="dt" sz="half" idx="16"/>
          </p:nvPr>
        </p:nvSpPr>
        <p:spPr>
          <a:xfrm>
            <a:off x="615950" y="6492875"/>
            <a:ext cx="2743200" cy="365125"/>
          </a:xfrm>
          <a:prstGeom prst="rect">
            <a:avLst/>
          </a:prstGeom>
        </p:spPr>
        <p:txBody>
          <a:bodyPr/>
          <a:lstStyle/>
          <a:p>
            <a:endParaRPr lang="en-US"/>
          </a:p>
        </p:txBody>
      </p:sp>
      <p:sp>
        <p:nvSpPr>
          <p:cNvPr id="2" name="Picture Placeholder 2">
            <a:extLst>
              <a:ext uri="{FF2B5EF4-FFF2-40B4-BE49-F238E27FC236}">
                <a16:creationId xmlns:a16="http://schemas.microsoft.com/office/drawing/2014/main" id="{C6B5B995-A73B-92BF-08CA-47599A23BB2A}"/>
              </a:ext>
            </a:extLst>
          </p:cNvPr>
          <p:cNvSpPr>
            <a:spLocks noGrp="1"/>
          </p:cNvSpPr>
          <p:nvPr>
            <p:ph type="pic" sz="quarter" idx="18"/>
          </p:nvPr>
        </p:nvSpPr>
        <p:spPr>
          <a:xfrm>
            <a:off x="5334075" y="93"/>
            <a:ext cx="6857925" cy="6857907"/>
          </a:xfrm>
          <a:custGeom>
            <a:avLst/>
            <a:gdLst>
              <a:gd name="connsiteX0" fmla="*/ 0 w 4879317"/>
              <a:gd name="connsiteY0" fmla="*/ 975899 h 4879304"/>
              <a:gd name="connsiteX1" fmla="*/ 975865 w 4879317"/>
              <a:gd name="connsiteY1" fmla="*/ 975899 h 4879304"/>
              <a:gd name="connsiteX2" fmla="*/ 975865 w 4879317"/>
              <a:gd name="connsiteY2" fmla="*/ 3903456 h 4879304"/>
              <a:gd name="connsiteX3" fmla="*/ 975866 w 4879317"/>
              <a:gd name="connsiteY3" fmla="*/ 3903456 h 4879304"/>
              <a:gd name="connsiteX4" fmla="*/ 975866 w 4879317"/>
              <a:gd name="connsiteY4" fmla="*/ 3903457 h 4879304"/>
              <a:gd name="connsiteX5" fmla="*/ 3903468 w 4879317"/>
              <a:gd name="connsiteY5" fmla="*/ 3903457 h 4879304"/>
              <a:gd name="connsiteX6" fmla="*/ 3903468 w 4879317"/>
              <a:gd name="connsiteY6" fmla="*/ 4879304 h 4879304"/>
              <a:gd name="connsiteX7" fmla="*/ 731900 w 4879317"/>
              <a:gd name="connsiteY7" fmla="*/ 4879304 h 4879304"/>
              <a:gd name="connsiteX8" fmla="*/ 322688 w 4879317"/>
              <a:gd name="connsiteY8" fmla="*/ 4754310 h 4879304"/>
              <a:gd name="connsiteX9" fmla="*/ 214369 w 4879317"/>
              <a:gd name="connsiteY9" fmla="*/ 4664940 h 4879304"/>
              <a:gd name="connsiteX10" fmla="*/ 124998 w 4879317"/>
              <a:gd name="connsiteY10" fmla="*/ 4556624 h 4879304"/>
              <a:gd name="connsiteX11" fmla="*/ 0 w 4879317"/>
              <a:gd name="connsiteY11" fmla="*/ 4147421 h 4879304"/>
              <a:gd name="connsiteX12" fmla="*/ 975849 w 4879317"/>
              <a:gd name="connsiteY12" fmla="*/ 0 h 4879304"/>
              <a:gd name="connsiteX13" fmla="*/ 2195680 w 4879317"/>
              <a:gd name="connsiteY13" fmla="*/ 0 h 4879304"/>
              <a:gd name="connsiteX14" fmla="*/ 2480569 w 4879317"/>
              <a:gd name="connsiteY14" fmla="*/ 57516 h 4879304"/>
              <a:gd name="connsiteX15" fmla="*/ 2604892 w 4879317"/>
              <a:gd name="connsiteY15" fmla="*/ 124995 h 4879304"/>
              <a:gd name="connsiteX16" fmla="*/ 2713211 w 4879317"/>
              <a:gd name="connsiteY16" fmla="*/ 214364 h 4879304"/>
              <a:gd name="connsiteX17" fmla="*/ 2927580 w 4879317"/>
              <a:gd name="connsiteY17" fmla="*/ 731888 h 4879304"/>
              <a:gd name="connsiteX18" fmla="*/ 2927580 w 4879317"/>
              <a:gd name="connsiteY18" fmla="*/ 1951702 h 4879304"/>
              <a:gd name="connsiteX19" fmla="*/ 2927581 w 4879317"/>
              <a:gd name="connsiteY19" fmla="*/ 1951702 h 4879304"/>
              <a:gd name="connsiteX20" fmla="*/ 2927581 w 4879317"/>
              <a:gd name="connsiteY20" fmla="*/ 1951703 h 4879304"/>
              <a:gd name="connsiteX21" fmla="*/ 4147417 w 4879317"/>
              <a:gd name="connsiteY21" fmla="*/ 1951703 h 4879304"/>
              <a:gd name="connsiteX22" fmla="*/ 4556630 w 4879317"/>
              <a:gd name="connsiteY22" fmla="*/ 2076699 h 4879304"/>
              <a:gd name="connsiteX23" fmla="*/ 4664949 w 4879317"/>
              <a:gd name="connsiteY23" fmla="*/ 2166068 h 4879304"/>
              <a:gd name="connsiteX24" fmla="*/ 4754320 w 4879317"/>
              <a:gd name="connsiteY24" fmla="*/ 2274386 h 4879304"/>
              <a:gd name="connsiteX25" fmla="*/ 4879317 w 4879317"/>
              <a:gd name="connsiteY25" fmla="*/ 2683593 h 4879304"/>
              <a:gd name="connsiteX26" fmla="*/ 4879317 w 4879317"/>
              <a:gd name="connsiteY26" fmla="*/ 3903406 h 4879304"/>
              <a:gd name="connsiteX27" fmla="*/ 3903446 w 4879317"/>
              <a:gd name="connsiteY27" fmla="*/ 3903406 h 4879304"/>
              <a:gd name="connsiteX28" fmla="*/ 3903446 w 4879317"/>
              <a:gd name="connsiteY28" fmla="*/ 2927558 h 4879304"/>
              <a:gd name="connsiteX29" fmla="*/ 3903445 w 4879317"/>
              <a:gd name="connsiteY29" fmla="*/ 2927558 h 4879304"/>
              <a:gd name="connsiteX30" fmla="*/ 3903445 w 4879317"/>
              <a:gd name="connsiteY30" fmla="*/ 2927557 h 4879304"/>
              <a:gd name="connsiteX31" fmla="*/ 1951714 w 4879317"/>
              <a:gd name="connsiteY31" fmla="*/ 2927557 h 4879304"/>
              <a:gd name="connsiteX32" fmla="*/ 1951714 w 4879317"/>
              <a:gd name="connsiteY32" fmla="*/ 975855 h 4879304"/>
              <a:gd name="connsiteX33" fmla="*/ 1951713 w 4879317"/>
              <a:gd name="connsiteY33" fmla="*/ 975855 h 4879304"/>
              <a:gd name="connsiteX34" fmla="*/ 1951713 w 4879317"/>
              <a:gd name="connsiteY34" fmla="*/ 975854 h 4879304"/>
              <a:gd name="connsiteX35" fmla="*/ 975849 w 4879317"/>
              <a:gd name="connsiteY35" fmla="*/ 975854 h 48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879317" h="4879304">
                <a:moveTo>
                  <a:pt x="0" y="975899"/>
                </a:moveTo>
                <a:lnTo>
                  <a:pt x="975865" y="975899"/>
                </a:lnTo>
                <a:lnTo>
                  <a:pt x="975865" y="3903456"/>
                </a:lnTo>
                <a:lnTo>
                  <a:pt x="975866" y="3903456"/>
                </a:lnTo>
                <a:lnTo>
                  <a:pt x="975866" y="3903457"/>
                </a:lnTo>
                <a:lnTo>
                  <a:pt x="3903468" y="3903457"/>
                </a:lnTo>
                <a:lnTo>
                  <a:pt x="3903468" y="4879304"/>
                </a:lnTo>
                <a:lnTo>
                  <a:pt x="731900" y="4879304"/>
                </a:lnTo>
                <a:cubicBezTo>
                  <a:pt x="580319" y="4879304"/>
                  <a:pt x="439500" y="4833225"/>
                  <a:pt x="322688" y="4754310"/>
                </a:cubicBezTo>
                <a:lnTo>
                  <a:pt x="214369" y="4664940"/>
                </a:lnTo>
                <a:lnTo>
                  <a:pt x="124998" y="4556624"/>
                </a:lnTo>
                <a:cubicBezTo>
                  <a:pt x="46081" y="4439815"/>
                  <a:pt x="0" y="4298999"/>
                  <a:pt x="0" y="4147421"/>
                </a:cubicBezTo>
                <a:close/>
                <a:moveTo>
                  <a:pt x="975849" y="0"/>
                </a:moveTo>
                <a:lnTo>
                  <a:pt x="2195680" y="0"/>
                </a:lnTo>
                <a:cubicBezTo>
                  <a:pt x="2296735" y="0"/>
                  <a:pt x="2393006" y="20480"/>
                  <a:pt x="2480569" y="57516"/>
                </a:cubicBezTo>
                <a:lnTo>
                  <a:pt x="2604892" y="124995"/>
                </a:lnTo>
                <a:lnTo>
                  <a:pt x="2713211" y="214364"/>
                </a:lnTo>
                <a:cubicBezTo>
                  <a:pt x="2845659" y="346810"/>
                  <a:pt x="2927580" y="529783"/>
                  <a:pt x="2927580" y="731888"/>
                </a:cubicBezTo>
                <a:lnTo>
                  <a:pt x="2927580" y="1951702"/>
                </a:lnTo>
                <a:lnTo>
                  <a:pt x="2927581" y="1951702"/>
                </a:lnTo>
                <a:lnTo>
                  <a:pt x="2927581" y="1951703"/>
                </a:lnTo>
                <a:lnTo>
                  <a:pt x="4147417" y="1951703"/>
                </a:lnTo>
                <a:cubicBezTo>
                  <a:pt x="4298999" y="1951703"/>
                  <a:pt x="4439818" y="1997783"/>
                  <a:pt x="4556630" y="2076699"/>
                </a:cubicBezTo>
                <a:lnTo>
                  <a:pt x="4664949" y="2166068"/>
                </a:lnTo>
                <a:lnTo>
                  <a:pt x="4754320" y="2274386"/>
                </a:lnTo>
                <a:cubicBezTo>
                  <a:pt x="4833237" y="2391196"/>
                  <a:pt x="4879317" y="2532013"/>
                  <a:pt x="4879317" y="2683593"/>
                </a:cubicBezTo>
                <a:lnTo>
                  <a:pt x="4879317" y="3903406"/>
                </a:lnTo>
                <a:lnTo>
                  <a:pt x="3903446" y="3903406"/>
                </a:lnTo>
                <a:lnTo>
                  <a:pt x="3903446" y="2927558"/>
                </a:lnTo>
                <a:lnTo>
                  <a:pt x="3903445" y="2927558"/>
                </a:lnTo>
                <a:lnTo>
                  <a:pt x="3903445" y="2927557"/>
                </a:lnTo>
                <a:lnTo>
                  <a:pt x="1951714" y="2927557"/>
                </a:lnTo>
                <a:lnTo>
                  <a:pt x="1951714" y="975855"/>
                </a:lnTo>
                <a:lnTo>
                  <a:pt x="1951713" y="975855"/>
                </a:lnTo>
                <a:lnTo>
                  <a:pt x="1951713" y="975854"/>
                </a:lnTo>
                <a:lnTo>
                  <a:pt x="975849" y="975854"/>
                </a:lnTo>
                <a:close/>
              </a:path>
            </a:pathLst>
          </a:custGeom>
        </p:spPr>
        <p:txBody>
          <a:bodyPr wrap="square">
            <a:noAutofit/>
          </a:bodyPr>
          <a:lstStyle>
            <a:lvl1pPr>
              <a:defRPr sz="1200"/>
            </a:lvl1pPr>
          </a:lstStyle>
          <a:p>
            <a:endParaRPr lang="en-US"/>
          </a:p>
        </p:txBody>
      </p:sp>
      <p:pic>
        <p:nvPicPr>
          <p:cNvPr id="3" name="Graphic 1">
            <a:extLst>
              <a:ext uri="{FF2B5EF4-FFF2-40B4-BE49-F238E27FC236}">
                <a16:creationId xmlns:a16="http://schemas.microsoft.com/office/drawing/2014/main" id="{E2083F48-600D-6EAB-9595-427068B57C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92539" y="478895"/>
            <a:ext cx="975028" cy="334979"/>
          </a:xfrm>
          <a:prstGeom prst="rect">
            <a:avLst/>
          </a:prstGeom>
        </p:spPr>
      </p:pic>
    </p:spTree>
    <p:extLst>
      <p:ext uri="{BB962C8B-B14F-4D97-AF65-F5344CB8AC3E}">
        <p14:creationId xmlns:p14="http://schemas.microsoft.com/office/powerpoint/2010/main" val="1001828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0110-Divider-Basic(Ligh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EBD7F-C49B-8215-3846-6814A39F0BFE}"/>
              </a:ext>
            </a:extLst>
          </p:cNvPr>
          <p:cNvSpPr>
            <a:spLocks noGrp="1"/>
          </p:cNvSpPr>
          <p:nvPr>
            <p:ph type="title" hasCustomPrompt="1"/>
          </p:nvPr>
        </p:nvSpPr>
        <p:spPr>
          <a:xfrm>
            <a:off x="615950" y="457200"/>
            <a:ext cx="10966450" cy="5943600"/>
          </a:xfrm>
        </p:spPr>
        <p:txBody>
          <a:bodyPr anchor="ctr"/>
          <a:lstStyle>
            <a:lvl1pPr>
              <a:defRPr sz="7000"/>
            </a:lvl1pPr>
          </a:lstStyle>
          <a:p>
            <a:r>
              <a:rPr lang="en-US"/>
              <a:t>Headline 70pt</a:t>
            </a:r>
          </a:p>
        </p:txBody>
      </p:sp>
      <p:sp>
        <p:nvSpPr>
          <p:cNvPr id="9" name="Picture Placeholder 1">
            <a:extLst>
              <a:ext uri="{FF2B5EF4-FFF2-40B4-BE49-F238E27FC236}">
                <a16:creationId xmlns:a16="http://schemas.microsoft.com/office/drawing/2014/main" id="{E18D2883-C66E-9736-D5E5-25CBFDB784AD}"/>
              </a:ext>
            </a:extLst>
          </p:cNvPr>
          <p:cNvSpPr>
            <a:spLocks noGrp="1"/>
          </p:cNvSpPr>
          <p:nvPr>
            <p:ph type="pic" sz="quarter" idx="14" hasCustomPrompt="1"/>
          </p:nvPr>
        </p:nvSpPr>
        <p:spPr>
          <a:xfrm>
            <a:off x="0" y="0"/>
            <a:ext cx="12192000" cy="6858000"/>
          </a:xfrm>
        </p:spPr>
        <p:txBody>
          <a:bodyPr lIns="457200" tIns="457200" rIns="457200"/>
          <a:lstStyle/>
          <a:p>
            <a:pPr lvl="3"/>
            <a:r>
              <a:rPr lang="en-US"/>
              <a:t>Click center image icon to add a background Image</a:t>
            </a:r>
          </a:p>
        </p:txBody>
      </p:sp>
    </p:spTree>
    <p:extLst>
      <p:ext uri="{BB962C8B-B14F-4D97-AF65-F5344CB8AC3E}">
        <p14:creationId xmlns:p14="http://schemas.microsoft.com/office/powerpoint/2010/main" val="355250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0112-Divider-Image(Ligh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EBD7F-C49B-8215-3846-6814A39F0BFE}"/>
              </a:ext>
            </a:extLst>
          </p:cNvPr>
          <p:cNvSpPr>
            <a:spLocks noGrp="1"/>
          </p:cNvSpPr>
          <p:nvPr>
            <p:ph type="title" hasCustomPrompt="1"/>
          </p:nvPr>
        </p:nvSpPr>
        <p:spPr>
          <a:xfrm>
            <a:off x="615950" y="457200"/>
            <a:ext cx="6356350" cy="5943599"/>
          </a:xfrm>
        </p:spPr>
        <p:txBody>
          <a:bodyPr anchor="ctr"/>
          <a:lstStyle>
            <a:lvl1pPr>
              <a:defRPr sz="7000">
                <a:solidFill>
                  <a:schemeClr val="tx1"/>
                </a:solidFill>
              </a:defRPr>
            </a:lvl1pPr>
          </a:lstStyle>
          <a:p>
            <a:r>
              <a:rPr lang="en-US"/>
              <a:t>Headline 70pt</a:t>
            </a:r>
          </a:p>
        </p:txBody>
      </p:sp>
      <p:sp>
        <p:nvSpPr>
          <p:cNvPr id="4" name="Picture Placeholder 2">
            <a:extLst>
              <a:ext uri="{FF2B5EF4-FFF2-40B4-BE49-F238E27FC236}">
                <a16:creationId xmlns:a16="http://schemas.microsoft.com/office/drawing/2014/main" id="{C3839166-2AB2-4C67-0F1A-5404B6CCEB97}"/>
              </a:ext>
            </a:extLst>
          </p:cNvPr>
          <p:cNvSpPr>
            <a:spLocks noGrp="1"/>
          </p:cNvSpPr>
          <p:nvPr>
            <p:ph type="pic" sz="quarter" idx="15"/>
          </p:nvPr>
        </p:nvSpPr>
        <p:spPr>
          <a:xfrm>
            <a:off x="7124700" y="0"/>
            <a:ext cx="5067299" cy="6857999"/>
          </a:xfrm>
        </p:spPr>
        <p:txBody>
          <a:bodyPr>
            <a:normAutofit/>
          </a:bodyPr>
          <a:lstStyle>
            <a:lvl1pPr>
              <a:defRPr sz="1200"/>
            </a:lvl1pPr>
          </a:lstStyle>
          <a:p>
            <a:endParaRPr lang="en-US"/>
          </a:p>
        </p:txBody>
      </p:sp>
      <p:sp>
        <p:nvSpPr>
          <p:cNvPr id="5" name="Date Placeholder 4">
            <a:extLst>
              <a:ext uri="{FF2B5EF4-FFF2-40B4-BE49-F238E27FC236}">
                <a16:creationId xmlns:a16="http://schemas.microsoft.com/office/drawing/2014/main" id="{506C0D89-B28B-EC38-C32F-22D65A0C2545}"/>
              </a:ext>
            </a:extLst>
          </p:cNvPr>
          <p:cNvSpPr>
            <a:spLocks noGrp="1"/>
          </p:cNvSpPr>
          <p:nvPr>
            <p:ph type="dt" sz="half" idx="16"/>
          </p:nvPr>
        </p:nvSpPr>
        <p:spPr/>
        <p:txBody>
          <a:bodyPr/>
          <a:lstStyle/>
          <a:p>
            <a:endParaRPr lang="en-US"/>
          </a:p>
        </p:txBody>
      </p:sp>
      <p:sp>
        <p:nvSpPr>
          <p:cNvPr id="8" name="Footer Placeholder 7">
            <a:extLst>
              <a:ext uri="{FF2B5EF4-FFF2-40B4-BE49-F238E27FC236}">
                <a16:creationId xmlns:a16="http://schemas.microsoft.com/office/drawing/2014/main" id="{41705993-195A-B389-41EE-D5D179574C3B}"/>
              </a:ext>
            </a:extLst>
          </p:cNvPr>
          <p:cNvSpPr>
            <a:spLocks noGrp="1"/>
          </p:cNvSpPr>
          <p:nvPr>
            <p:ph type="ftr" sz="quarter" idx="17"/>
          </p:nvPr>
        </p:nvSpPr>
        <p:spPr/>
        <p:txBody>
          <a:bodyPr/>
          <a:lstStyle/>
          <a:p>
            <a:r>
              <a:rPr lang="en-US"/>
              <a:t> </a:t>
            </a:r>
          </a:p>
        </p:txBody>
      </p:sp>
      <p:sp>
        <p:nvSpPr>
          <p:cNvPr id="9" name="Slide Number Placeholder 8">
            <a:extLst>
              <a:ext uri="{FF2B5EF4-FFF2-40B4-BE49-F238E27FC236}">
                <a16:creationId xmlns:a16="http://schemas.microsoft.com/office/drawing/2014/main" id="{7296B1D1-AFB6-55A3-5C7E-9D2AEA1CB1C2}"/>
              </a:ext>
            </a:extLst>
          </p:cNvPr>
          <p:cNvSpPr>
            <a:spLocks noGrp="1"/>
          </p:cNvSpPr>
          <p:nvPr>
            <p:ph type="sldNum" sz="quarter" idx="18"/>
          </p:nvPr>
        </p:nvSpPr>
        <p:spPr/>
        <p:txBody>
          <a:bodyPr/>
          <a:lstStyle/>
          <a:p>
            <a:r>
              <a:rPr lang="en-US" sz="700" b="0" spc="0"/>
              <a:t> © 2024 NTT DATA Americas, Inc. All rights.   </a:t>
            </a:r>
            <a:fld id="{FE1DF7C7-AE50-704D-BB22-8176CCB5033A}" type="slidenum">
              <a:rPr lang="en-US" spc="0" smtClean="0"/>
              <a:pPr/>
              <a:t>‹#›</a:t>
            </a:fld>
            <a:endParaRPr lang="en-US" spc="0"/>
          </a:p>
        </p:txBody>
      </p:sp>
    </p:spTree>
    <p:extLst>
      <p:ext uri="{BB962C8B-B14F-4D97-AF65-F5344CB8AC3E}">
        <p14:creationId xmlns:p14="http://schemas.microsoft.com/office/powerpoint/2010/main" val="59482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0265-Rows-Three-Subtitle(Light)">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427DDC-4B13-7A15-E3F6-E4BCF50FEA80}"/>
              </a:ext>
            </a:extLst>
          </p:cNvPr>
          <p:cNvSpPr>
            <a:spLocks noGrp="1"/>
          </p:cNvSpPr>
          <p:nvPr>
            <p:ph idx="1" hasCustomPrompt="1"/>
          </p:nvPr>
        </p:nvSpPr>
        <p:spPr>
          <a:xfrm>
            <a:off x="457200" y="1984248"/>
            <a:ext cx="11277600" cy="128016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2">
            <a:extLst>
              <a:ext uri="{FF2B5EF4-FFF2-40B4-BE49-F238E27FC236}">
                <a16:creationId xmlns:a16="http://schemas.microsoft.com/office/drawing/2014/main" id="{1852A38D-88EF-6D4B-2321-4B4262EAFA0F}"/>
              </a:ext>
            </a:extLst>
          </p:cNvPr>
          <p:cNvSpPr>
            <a:spLocks noGrp="1"/>
          </p:cNvSpPr>
          <p:nvPr>
            <p:ph idx="15" hasCustomPrompt="1"/>
          </p:nvPr>
        </p:nvSpPr>
        <p:spPr>
          <a:xfrm>
            <a:off x="457200" y="3429000"/>
            <a:ext cx="11277604" cy="128016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8" name="Text Placeholder 3">
            <a:extLst>
              <a:ext uri="{FF2B5EF4-FFF2-40B4-BE49-F238E27FC236}">
                <a16:creationId xmlns:a16="http://schemas.microsoft.com/office/drawing/2014/main" id="{C14E8069-FB14-A11A-0A6A-AA1CF4D832E8}"/>
              </a:ext>
            </a:extLst>
          </p:cNvPr>
          <p:cNvSpPr>
            <a:spLocks noGrp="1"/>
          </p:cNvSpPr>
          <p:nvPr>
            <p:ph idx="19" hasCustomPrompt="1"/>
          </p:nvPr>
        </p:nvSpPr>
        <p:spPr>
          <a:xfrm>
            <a:off x="457200" y="4883150"/>
            <a:ext cx="11277604" cy="128016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6" name="Footer Placeholder 1">
            <a:extLst>
              <a:ext uri="{FF2B5EF4-FFF2-40B4-BE49-F238E27FC236}">
                <a16:creationId xmlns:a16="http://schemas.microsoft.com/office/drawing/2014/main" id="{5E43DAC7-51D0-7649-94BE-AD58951D9ED8}"/>
              </a:ext>
            </a:extLst>
          </p:cNvPr>
          <p:cNvSpPr>
            <a:spLocks noGrp="1"/>
          </p:cNvSpPr>
          <p:nvPr>
            <p:ph type="ftr" sz="quarter" idx="20"/>
          </p:nvPr>
        </p:nvSpPr>
        <p:spPr>
          <a:xfrm>
            <a:off x="126296" y="6583680"/>
            <a:ext cx="182880" cy="182880"/>
          </a:xfrm>
          <a:prstGeom prst="rect">
            <a:avLst/>
          </a:prstGeom>
        </p:spPr>
        <p:txBody>
          <a:bodyPr/>
          <a:lstStyle/>
          <a:p>
            <a:r>
              <a:rPr lang="en-US"/>
              <a:t> </a:t>
            </a:r>
          </a:p>
        </p:txBody>
      </p:sp>
      <p:sp>
        <p:nvSpPr>
          <p:cNvPr id="11" name="Slide Number Placeholder 1">
            <a:extLst>
              <a:ext uri="{FF2B5EF4-FFF2-40B4-BE49-F238E27FC236}">
                <a16:creationId xmlns:a16="http://schemas.microsoft.com/office/drawing/2014/main" id="{0EC831A0-59CB-9B89-D4E4-681552A73667}"/>
              </a:ext>
            </a:extLst>
          </p:cNvPr>
          <p:cNvSpPr>
            <a:spLocks noGrp="1"/>
          </p:cNvSpPr>
          <p:nvPr>
            <p:ph type="sldNum" sz="quarter" idx="21"/>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3BB4C156-C272-20F5-839A-A01C33F4D6DA}"/>
              </a:ext>
            </a:extLst>
          </p:cNvPr>
          <p:cNvSpPr>
            <a:spLocks noGrp="1"/>
          </p:cNvSpPr>
          <p:nvPr>
            <p:ph type="dt" sz="half" idx="22"/>
          </p:nvPr>
        </p:nvSpPr>
        <p:spPr/>
        <p:txBody>
          <a:bodyPr/>
          <a:lstStyle/>
          <a:p>
            <a:endParaRPr lang="en-US"/>
          </a:p>
        </p:txBody>
      </p:sp>
      <p:sp>
        <p:nvSpPr>
          <p:cNvPr id="4" name="Text Placeholder 10">
            <a:extLst>
              <a:ext uri="{FF2B5EF4-FFF2-40B4-BE49-F238E27FC236}">
                <a16:creationId xmlns:a16="http://schemas.microsoft.com/office/drawing/2014/main" id="{0073367E-1127-17CD-159C-E6513F476D9B}"/>
              </a:ext>
            </a:extLst>
          </p:cNvPr>
          <p:cNvSpPr>
            <a:spLocks noGrp="1"/>
          </p:cNvSpPr>
          <p:nvPr>
            <p:ph type="body" sz="quarter" idx="23"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5E97B20F-AAFF-49FD-9E6A-BF2D2C71C1F7}"/>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2" name="Text Placeholder 9">
            <a:extLst>
              <a:ext uri="{FF2B5EF4-FFF2-40B4-BE49-F238E27FC236}">
                <a16:creationId xmlns:a16="http://schemas.microsoft.com/office/drawing/2014/main" id="{5EBC73DD-1CDF-BD30-6536-BACABE8B936D}"/>
              </a:ext>
            </a:extLst>
          </p:cNvPr>
          <p:cNvSpPr>
            <a:spLocks noGrp="1"/>
          </p:cNvSpPr>
          <p:nvPr>
            <p:ph type="body" sz="quarter" idx="24" hasCustomPrompt="1"/>
          </p:nvPr>
        </p:nvSpPr>
        <p:spPr>
          <a:xfrm>
            <a:off x="457201" y="1225550"/>
            <a:ext cx="11277599" cy="603904"/>
          </a:xfrm>
        </p:spPr>
        <p:txBody>
          <a:bodyPr/>
          <a:lstStyle/>
          <a:p>
            <a:pPr lvl="0"/>
            <a:r>
              <a:rPr lang="en-US"/>
              <a:t>Sub Title</a:t>
            </a:r>
          </a:p>
        </p:txBody>
      </p:sp>
    </p:spTree>
    <p:extLst>
      <p:ext uri="{BB962C8B-B14F-4D97-AF65-F5344CB8AC3E}">
        <p14:creationId xmlns:p14="http://schemas.microsoft.com/office/powerpoint/2010/main" val="3725237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0114-Divider-Logo(Ligh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EBD7F-C49B-8215-3846-6814A39F0BFE}"/>
              </a:ext>
            </a:extLst>
          </p:cNvPr>
          <p:cNvSpPr>
            <a:spLocks noGrp="1"/>
          </p:cNvSpPr>
          <p:nvPr>
            <p:ph type="title" hasCustomPrompt="1"/>
          </p:nvPr>
        </p:nvSpPr>
        <p:spPr>
          <a:xfrm>
            <a:off x="615950" y="457200"/>
            <a:ext cx="6356350" cy="5943600"/>
          </a:xfrm>
        </p:spPr>
        <p:txBody>
          <a:bodyPr anchor="ctr"/>
          <a:lstStyle>
            <a:lvl1pPr>
              <a:defRPr sz="7000"/>
            </a:lvl1pPr>
          </a:lstStyle>
          <a:p>
            <a:r>
              <a:rPr lang="en-US"/>
              <a:t>Headline 70pt</a:t>
            </a:r>
          </a:p>
        </p:txBody>
      </p:sp>
      <p:sp>
        <p:nvSpPr>
          <p:cNvPr id="13" name="Picture Placeholder 2">
            <a:extLst>
              <a:ext uri="{FF2B5EF4-FFF2-40B4-BE49-F238E27FC236}">
                <a16:creationId xmlns:a16="http://schemas.microsoft.com/office/drawing/2014/main" id="{DE84E0CE-95B7-84EF-6A6D-923406CA000B}"/>
              </a:ext>
            </a:extLst>
          </p:cNvPr>
          <p:cNvSpPr>
            <a:spLocks noGrp="1"/>
          </p:cNvSpPr>
          <p:nvPr>
            <p:ph type="pic" sz="quarter" idx="18"/>
          </p:nvPr>
        </p:nvSpPr>
        <p:spPr>
          <a:xfrm>
            <a:off x="7924800" y="1543669"/>
            <a:ext cx="3810000" cy="3809990"/>
          </a:xfrm>
          <a:custGeom>
            <a:avLst/>
            <a:gdLst>
              <a:gd name="connsiteX0" fmla="*/ 0 w 4879317"/>
              <a:gd name="connsiteY0" fmla="*/ 975899 h 4879304"/>
              <a:gd name="connsiteX1" fmla="*/ 975865 w 4879317"/>
              <a:gd name="connsiteY1" fmla="*/ 975899 h 4879304"/>
              <a:gd name="connsiteX2" fmla="*/ 975865 w 4879317"/>
              <a:gd name="connsiteY2" fmla="*/ 3903456 h 4879304"/>
              <a:gd name="connsiteX3" fmla="*/ 975866 w 4879317"/>
              <a:gd name="connsiteY3" fmla="*/ 3903456 h 4879304"/>
              <a:gd name="connsiteX4" fmla="*/ 975866 w 4879317"/>
              <a:gd name="connsiteY4" fmla="*/ 3903457 h 4879304"/>
              <a:gd name="connsiteX5" fmla="*/ 3903468 w 4879317"/>
              <a:gd name="connsiteY5" fmla="*/ 3903457 h 4879304"/>
              <a:gd name="connsiteX6" fmla="*/ 3903468 w 4879317"/>
              <a:gd name="connsiteY6" fmla="*/ 4879304 h 4879304"/>
              <a:gd name="connsiteX7" fmla="*/ 731900 w 4879317"/>
              <a:gd name="connsiteY7" fmla="*/ 4879304 h 4879304"/>
              <a:gd name="connsiteX8" fmla="*/ 322688 w 4879317"/>
              <a:gd name="connsiteY8" fmla="*/ 4754310 h 4879304"/>
              <a:gd name="connsiteX9" fmla="*/ 214369 w 4879317"/>
              <a:gd name="connsiteY9" fmla="*/ 4664940 h 4879304"/>
              <a:gd name="connsiteX10" fmla="*/ 124998 w 4879317"/>
              <a:gd name="connsiteY10" fmla="*/ 4556624 h 4879304"/>
              <a:gd name="connsiteX11" fmla="*/ 0 w 4879317"/>
              <a:gd name="connsiteY11" fmla="*/ 4147421 h 4879304"/>
              <a:gd name="connsiteX12" fmla="*/ 975849 w 4879317"/>
              <a:gd name="connsiteY12" fmla="*/ 0 h 4879304"/>
              <a:gd name="connsiteX13" fmla="*/ 2195680 w 4879317"/>
              <a:gd name="connsiteY13" fmla="*/ 0 h 4879304"/>
              <a:gd name="connsiteX14" fmla="*/ 2480569 w 4879317"/>
              <a:gd name="connsiteY14" fmla="*/ 57516 h 4879304"/>
              <a:gd name="connsiteX15" fmla="*/ 2604892 w 4879317"/>
              <a:gd name="connsiteY15" fmla="*/ 124995 h 4879304"/>
              <a:gd name="connsiteX16" fmla="*/ 2713211 w 4879317"/>
              <a:gd name="connsiteY16" fmla="*/ 214364 h 4879304"/>
              <a:gd name="connsiteX17" fmla="*/ 2927580 w 4879317"/>
              <a:gd name="connsiteY17" fmla="*/ 731888 h 4879304"/>
              <a:gd name="connsiteX18" fmla="*/ 2927580 w 4879317"/>
              <a:gd name="connsiteY18" fmla="*/ 1951702 h 4879304"/>
              <a:gd name="connsiteX19" fmla="*/ 2927581 w 4879317"/>
              <a:gd name="connsiteY19" fmla="*/ 1951702 h 4879304"/>
              <a:gd name="connsiteX20" fmla="*/ 2927581 w 4879317"/>
              <a:gd name="connsiteY20" fmla="*/ 1951703 h 4879304"/>
              <a:gd name="connsiteX21" fmla="*/ 4147417 w 4879317"/>
              <a:gd name="connsiteY21" fmla="*/ 1951703 h 4879304"/>
              <a:gd name="connsiteX22" fmla="*/ 4556630 w 4879317"/>
              <a:gd name="connsiteY22" fmla="*/ 2076699 h 4879304"/>
              <a:gd name="connsiteX23" fmla="*/ 4664949 w 4879317"/>
              <a:gd name="connsiteY23" fmla="*/ 2166068 h 4879304"/>
              <a:gd name="connsiteX24" fmla="*/ 4754320 w 4879317"/>
              <a:gd name="connsiteY24" fmla="*/ 2274386 h 4879304"/>
              <a:gd name="connsiteX25" fmla="*/ 4879317 w 4879317"/>
              <a:gd name="connsiteY25" fmla="*/ 2683593 h 4879304"/>
              <a:gd name="connsiteX26" fmla="*/ 4879317 w 4879317"/>
              <a:gd name="connsiteY26" fmla="*/ 3903406 h 4879304"/>
              <a:gd name="connsiteX27" fmla="*/ 3903446 w 4879317"/>
              <a:gd name="connsiteY27" fmla="*/ 3903406 h 4879304"/>
              <a:gd name="connsiteX28" fmla="*/ 3903446 w 4879317"/>
              <a:gd name="connsiteY28" fmla="*/ 2927558 h 4879304"/>
              <a:gd name="connsiteX29" fmla="*/ 3903445 w 4879317"/>
              <a:gd name="connsiteY29" fmla="*/ 2927558 h 4879304"/>
              <a:gd name="connsiteX30" fmla="*/ 3903445 w 4879317"/>
              <a:gd name="connsiteY30" fmla="*/ 2927557 h 4879304"/>
              <a:gd name="connsiteX31" fmla="*/ 1951714 w 4879317"/>
              <a:gd name="connsiteY31" fmla="*/ 2927557 h 4879304"/>
              <a:gd name="connsiteX32" fmla="*/ 1951714 w 4879317"/>
              <a:gd name="connsiteY32" fmla="*/ 975855 h 4879304"/>
              <a:gd name="connsiteX33" fmla="*/ 1951713 w 4879317"/>
              <a:gd name="connsiteY33" fmla="*/ 975855 h 4879304"/>
              <a:gd name="connsiteX34" fmla="*/ 1951713 w 4879317"/>
              <a:gd name="connsiteY34" fmla="*/ 975854 h 4879304"/>
              <a:gd name="connsiteX35" fmla="*/ 975849 w 4879317"/>
              <a:gd name="connsiteY35" fmla="*/ 975854 h 48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879317" h="4879304">
                <a:moveTo>
                  <a:pt x="0" y="975899"/>
                </a:moveTo>
                <a:lnTo>
                  <a:pt x="975865" y="975899"/>
                </a:lnTo>
                <a:lnTo>
                  <a:pt x="975865" y="3903456"/>
                </a:lnTo>
                <a:lnTo>
                  <a:pt x="975866" y="3903456"/>
                </a:lnTo>
                <a:lnTo>
                  <a:pt x="975866" y="3903457"/>
                </a:lnTo>
                <a:lnTo>
                  <a:pt x="3903468" y="3903457"/>
                </a:lnTo>
                <a:lnTo>
                  <a:pt x="3903468" y="4879304"/>
                </a:lnTo>
                <a:lnTo>
                  <a:pt x="731900" y="4879304"/>
                </a:lnTo>
                <a:cubicBezTo>
                  <a:pt x="580319" y="4879304"/>
                  <a:pt x="439500" y="4833225"/>
                  <a:pt x="322688" y="4754310"/>
                </a:cubicBezTo>
                <a:lnTo>
                  <a:pt x="214369" y="4664940"/>
                </a:lnTo>
                <a:lnTo>
                  <a:pt x="124998" y="4556624"/>
                </a:lnTo>
                <a:cubicBezTo>
                  <a:pt x="46081" y="4439815"/>
                  <a:pt x="0" y="4298999"/>
                  <a:pt x="0" y="4147421"/>
                </a:cubicBezTo>
                <a:close/>
                <a:moveTo>
                  <a:pt x="975849" y="0"/>
                </a:moveTo>
                <a:lnTo>
                  <a:pt x="2195680" y="0"/>
                </a:lnTo>
                <a:cubicBezTo>
                  <a:pt x="2296735" y="0"/>
                  <a:pt x="2393006" y="20480"/>
                  <a:pt x="2480569" y="57516"/>
                </a:cubicBezTo>
                <a:lnTo>
                  <a:pt x="2604892" y="124995"/>
                </a:lnTo>
                <a:lnTo>
                  <a:pt x="2713211" y="214364"/>
                </a:lnTo>
                <a:cubicBezTo>
                  <a:pt x="2845659" y="346810"/>
                  <a:pt x="2927580" y="529783"/>
                  <a:pt x="2927580" y="731888"/>
                </a:cubicBezTo>
                <a:lnTo>
                  <a:pt x="2927580" y="1951702"/>
                </a:lnTo>
                <a:lnTo>
                  <a:pt x="2927581" y="1951702"/>
                </a:lnTo>
                <a:lnTo>
                  <a:pt x="2927581" y="1951703"/>
                </a:lnTo>
                <a:lnTo>
                  <a:pt x="4147417" y="1951703"/>
                </a:lnTo>
                <a:cubicBezTo>
                  <a:pt x="4298999" y="1951703"/>
                  <a:pt x="4439818" y="1997783"/>
                  <a:pt x="4556630" y="2076699"/>
                </a:cubicBezTo>
                <a:lnTo>
                  <a:pt x="4664949" y="2166068"/>
                </a:lnTo>
                <a:lnTo>
                  <a:pt x="4754320" y="2274386"/>
                </a:lnTo>
                <a:cubicBezTo>
                  <a:pt x="4833237" y="2391196"/>
                  <a:pt x="4879317" y="2532013"/>
                  <a:pt x="4879317" y="2683593"/>
                </a:cubicBezTo>
                <a:lnTo>
                  <a:pt x="4879317" y="3903406"/>
                </a:lnTo>
                <a:lnTo>
                  <a:pt x="3903446" y="3903406"/>
                </a:lnTo>
                <a:lnTo>
                  <a:pt x="3903446" y="2927558"/>
                </a:lnTo>
                <a:lnTo>
                  <a:pt x="3903445" y="2927558"/>
                </a:lnTo>
                <a:lnTo>
                  <a:pt x="3903445" y="2927557"/>
                </a:lnTo>
                <a:lnTo>
                  <a:pt x="1951714" y="2927557"/>
                </a:lnTo>
                <a:lnTo>
                  <a:pt x="1951714" y="975855"/>
                </a:lnTo>
                <a:lnTo>
                  <a:pt x="1951713" y="975855"/>
                </a:lnTo>
                <a:lnTo>
                  <a:pt x="1951713" y="975854"/>
                </a:lnTo>
                <a:lnTo>
                  <a:pt x="975849" y="975854"/>
                </a:lnTo>
                <a:close/>
              </a:path>
            </a:pathLst>
          </a:custGeom>
        </p:spPr>
        <p:txBody>
          <a:bodyPr wrap="square">
            <a:noAutofit/>
          </a:bodyPr>
          <a:lstStyle>
            <a:lvl1pPr>
              <a:defRPr sz="1200"/>
            </a:lvl1pPr>
          </a:lstStyle>
          <a:p>
            <a:endParaRPr lang="en-US"/>
          </a:p>
        </p:txBody>
      </p:sp>
      <p:sp>
        <p:nvSpPr>
          <p:cNvPr id="4" name="Date Placeholder 3">
            <a:extLst>
              <a:ext uri="{FF2B5EF4-FFF2-40B4-BE49-F238E27FC236}">
                <a16:creationId xmlns:a16="http://schemas.microsoft.com/office/drawing/2014/main" id="{A0721328-8BB5-0537-1F4A-4965C76B716A}"/>
              </a:ext>
            </a:extLst>
          </p:cNvPr>
          <p:cNvSpPr>
            <a:spLocks noGrp="1"/>
          </p:cNvSpPr>
          <p:nvPr>
            <p:ph type="dt" sz="half" idx="19"/>
          </p:nvPr>
        </p:nvSpPr>
        <p:spPr/>
        <p:txBody>
          <a:bodyPr/>
          <a:lstStyle/>
          <a:p>
            <a:endParaRPr lang="en-US"/>
          </a:p>
        </p:txBody>
      </p:sp>
      <p:sp>
        <p:nvSpPr>
          <p:cNvPr id="7" name="Footer Placeholder 6">
            <a:extLst>
              <a:ext uri="{FF2B5EF4-FFF2-40B4-BE49-F238E27FC236}">
                <a16:creationId xmlns:a16="http://schemas.microsoft.com/office/drawing/2014/main" id="{D4D8DBED-3641-A376-FC48-99BAA708EAD3}"/>
              </a:ext>
            </a:extLst>
          </p:cNvPr>
          <p:cNvSpPr>
            <a:spLocks noGrp="1"/>
          </p:cNvSpPr>
          <p:nvPr>
            <p:ph type="ftr" sz="quarter" idx="20"/>
          </p:nvPr>
        </p:nvSpPr>
        <p:spPr/>
        <p:txBody>
          <a:bodyPr/>
          <a:lstStyle/>
          <a:p>
            <a:r>
              <a:rPr lang="en-US"/>
              <a:t> </a:t>
            </a:r>
          </a:p>
        </p:txBody>
      </p:sp>
      <p:sp>
        <p:nvSpPr>
          <p:cNvPr id="8" name="Slide Number Placeholder 7">
            <a:extLst>
              <a:ext uri="{FF2B5EF4-FFF2-40B4-BE49-F238E27FC236}">
                <a16:creationId xmlns:a16="http://schemas.microsoft.com/office/drawing/2014/main" id="{05780C53-F37C-0321-A3E5-9126AAC5AC3F}"/>
              </a:ext>
            </a:extLst>
          </p:cNvPr>
          <p:cNvSpPr>
            <a:spLocks noGrp="1"/>
          </p:cNvSpPr>
          <p:nvPr>
            <p:ph type="sldNum" sz="quarter" idx="21"/>
          </p:nvPr>
        </p:nvSpPr>
        <p:spPr/>
        <p:txBody>
          <a:bodyPr/>
          <a:lstStyle/>
          <a:p>
            <a:r>
              <a:rPr lang="en-US" sz="700" b="0" spc="0"/>
              <a:t> © 2024 NTT DATA Americas, Inc. All rights.   </a:t>
            </a:r>
            <a:fld id="{FE1DF7C7-AE50-704D-BB22-8176CCB5033A}" type="slidenum">
              <a:rPr lang="en-US" spc="0" smtClean="0"/>
              <a:pPr/>
              <a:t>‹#›</a:t>
            </a:fld>
            <a:endParaRPr lang="en-US" spc="0"/>
          </a:p>
        </p:txBody>
      </p:sp>
    </p:spTree>
    <p:extLst>
      <p:ext uri="{BB962C8B-B14F-4D97-AF65-F5344CB8AC3E}">
        <p14:creationId xmlns:p14="http://schemas.microsoft.com/office/powerpoint/2010/main" val="1498238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0116-Divider-Subhead(Light)">
    <p:bg>
      <p:bgPr>
        <a:solidFill>
          <a:schemeClr val="bg1"/>
        </a:solidFill>
        <a:effectLst/>
      </p:bgPr>
    </p:bg>
    <p:spTree>
      <p:nvGrpSpPr>
        <p:cNvPr id="1" name=""/>
        <p:cNvGrpSpPr/>
        <p:nvPr/>
      </p:nvGrpSpPr>
      <p:grpSpPr>
        <a:xfrm>
          <a:off x="0" y="0"/>
          <a:ext cx="0" cy="0"/>
          <a:chOff x="0" y="0"/>
          <a:chExt cx="0" cy="0"/>
        </a:xfrm>
      </p:grpSpPr>
      <p:sp>
        <p:nvSpPr>
          <p:cNvPr id="5" name="Text Placeholder 10">
            <a:extLst>
              <a:ext uri="{FF2B5EF4-FFF2-40B4-BE49-F238E27FC236}">
                <a16:creationId xmlns:a16="http://schemas.microsoft.com/office/drawing/2014/main" id="{98096694-4FB5-FB41-678E-75A100695488}"/>
              </a:ext>
            </a:extLst>
          </p:cNvPr>
          <p:cNvSpPr>
            <a:spLocks noGrp="1"/>
          </p:cNvSpPr>
          <p:nvPr>
            <p:ph type="body" sz="quarter" idx="16" hasCustomPrompt="1"/>
          </p:nvPr>
        </p:nvSpPr>
        <p:spPr>
          <a:xfrm>
            <a:off x="615950" y="792483"/>
            <a:ext cx="10318751" cy="274317"/>
          </a:xfrm>
        </p:spPr>
        <p:txBody>
          <a:bodyPr anchor="ctr"/>
          <a:lstStyle>
            <a:lvl1pPr>
              <a:defRPr sz="1000"/>
            </a:lvl1pPr>
            <a:lvl7pPr>
              <a:defRPr>
                <a:solidFill>
                  <a:schemeClr val="tx2"/>
                </a:solidFill>
                <a:latin typeface="+mn-lt"/>
              </a:defRPr>
            </a:lvl7pPr>
          </a:lstStyle>
          <a:p>
            <a:pPr lvl="0"/>
            <a:r>
              <a:rPr lang="en-US"/>
              <a:t>Eyebrow here</a:t>
            </a:r>
          </a:p>
        </p:txBody>
      </p:sp>
      <p:sp>
        <p:nvSpPr>
          <p:cNvPr id="2" name="Title 1">
            <a:extLst>
              <a:ext uri="{FF2B5EF4-FFF2-40B4-BE49-F238E27FC236}">
                <a16:creationId xmlns:a16="http://schemas.microsoft.com/office/drawing/2014/main" id="{72FEBD7F-C49B-8215-3846-6814A39F0BFE}"/>
              </a:ext>
            </a:extLst>
          </p:cNvPr>
          <p:cNvSpPr>
            <a:spLocks noGrp="1"/>
          </p:cNvSpPr>
          <p:nvPr>
            <p:ph type="title" hasCustomPrompt="1"/>
          </p:nvPr>
        </p:nvSpPr>
        <p:spPr>
          <a:xfrm>
            <a:off x="615950" y="1234464"/>
            <a:ext cx="10318751" cy="2880336"/>
          </a:xfrm>
        </p:spPr>
        <p:txBody>
          <a:bodyPr anchor="b"/>
          <a:lstStyle>
            <a:lvl1pPr>
              <a:defRPr sz="7000"/>
            </a:lvl1pPr>
          </a:lstStyle>
          <a:p>
            <a:r>
              <a:rPr lang="en-US"/>
              <a:t>Headline 70pt</a:t>
            </a:r>
          </a:p>
        </p:txBody>
      </p:sp>
      <p:sp>
        <p:nvSpPr>
          <p:cNvPr id="4" name="Text Placeholder 9">
            <a:extLst>
              <a:ext uri="{FF2B5EF4-FFF2-40B4-BE49-F238E27FC236}">
                <a16:creationId xmlns:a16="http://schemas.microsoft.com/office/drawing/2014/main" id="{7717F4F2-04D6-623B-9B52-B905B471FF09}"/>
              </a:ext>
            </a:extLst>
          </p:cNvPr>
          <p:cNvSpPr>
            <a:spLocks noGrp="1"/>
          </p:cNvSpPr>
          <p:nvPr>
            <p:ph type="body" sz="quarter" idx="15" hasCustomPrompt="1"/>
          </p:nvPr>
        </p:nvSpPr>
        <p:spPr>
          <a:xfrm>
            <a:off x="615950" y="4267199"/>
            <a:ext cx="10318750" cy="2133601"/>
          </a:xfrm>
        </p:spPr>
        <p:txBody>
          <a:bodyPr/>
          <a:lstStyle/>
          <a:p>
            <a:pPr lvl="1"/>
            <a:r>
              <a:rPr lang="en-US"/>
              <a:t>Sub headline</a:t>
            </a:r>
          </a:p>
        </p:txBody>
      </p:sp>
      <p:sp>
        <p:nvSpPr>
          <p:cNvPr id="9" name="Picture Placeholder 1">
            <a:extLst>
              <a:ext uri="{FF2B5EF4-FFF2-40B4-BE49-F238E27FC236}">
                <a16:creationId xmlns:a16="http://schemas.microsoft.com/office/drawing/2014/main" id="{E18D2883-C66E-9736-D5E5-25CBFDB784AD}"/>
              </a:ext>
            </a:extLst>
          </p:cNvPr>
          <p:cNvSpPr>
            <a:spLocks noGrp="1"/>
          </p:cNvSpPr>
          <p:nvPr>
            <p:ph type="pic" sz="quarter" idx="14" hasCustomPrompt="1"/>
          </p:nvPr>
        </p:nvSpPr>
        <p:spPr>
          <a:xfrm>
            <a:off x="0" y="0"/>
            <a:ext cx="12192000" cy="6858000"/>
          </a:xfrm>
        </p:spPr>
        <p:txBody>
          <a:bodyPr lIns="457200" tIns="457200" rIns="457200"/>
          <a:lstStyle/>
          <a:p>
            <a:pPr lvl="3"/>
            <a:r>
              <a:rPr lang="en-US"/>
              <a:t>Click center image icon to add a background Image</a:t>
            </a:r>
          </a:p>
        </p:txBody>
      </p:sp>
      <p:sp>
        <p:nvSpPr>
          <p:cNvPr id="8" name="Date Placeholder 7">
            <a:extLst>
              <a:ext uri="{FF2B5EF4-FFF2-40B4-BE49-F238E27FC236}">
                <a16:creationId xmlns:a16="http://schemas.microsoft.com/office/drawing/2014/main" id="{1BE14F04-E557-86BC-9F2F-E57DBB87C0B3}"/>
              </a:ext>
            </a:extLst>
          </p:cNvPr>
          <p:cNvSpPr>
            <a:spLocks noGrp="1"/>
          </p:cNvSpPr>
          <p:nvPr>
            <p:ph type="dt" sz="half" idx="17"/>
          </p:nvPr>
        </p:nvSpPr>
        <p:spPr/>
        <p:txBody>
          <a:bodyPr/>
          <a:lstStyle/>
          <a:p>
            <a:endParaRPr lang="en-US"/>
          </a:p>
        </p:txBody>
      </p:sp>
      <p:sp>
        <p:nvSpPr>
          <p:cNvPr id="10" name="Footer Placeholder 9">
            <a:extLst>
              <a:ext uri="{FF2B5EF4-FFF2-40B4-BE49-F238E27FC236}">
                <a16:creationId xmlns:a16="http://schemas.microsoft.com/office/drawing/2014/main" id="{5FC80C74-AB19-34E0-A132-DFB20D954E22}"/>
              </a:ext>
            </a:extLst>
          </p:cNvPr>
          <p:cNvSpPr>
            <a:spLocks noGrp="1"/>
          </p:cNvSpPr>
          <p:nvPr>
            <p:ph type="ftr" sz="quarter" idx="18"/>
          </p:nvPr>
        </p:nvSpPr>
        <p:spPr/>
        <p:txBody>
          <a:bodyPr/>
          <a:lstStyle/>
          <a:p>
            <a:r>
              <a:rPr lang="en-US"/>
              <a:t> </a:t>
            </a:r>
          </a:p>
        </p:txBody>
      </p:sp>
      <p:sp>
        <p:nvSpPr>
          <p:cNvPr id="11" name="Slide Number Placeholder 10">
            <a:extLst>
              <a:ext uri="{FF2B5EF4-FFF2-40B4-BE49-F238E27FC236}">
                <a16:creationId xmlns:a16="http://schemas.microsoft.com/office/drawing/2014/main" id="{073CB9F4-4EC5-DE33-0A72-318848FF3BB8}"/>
              </a:ext>
            </a:extLst>
          </p:cNvPr>
          <p:cNvSpPr>
            <a:spLocks noGrp="1"/>
          </p:cNvSpPr>
          <p:nvPr>
            <p:ph type="sldNum" sz="quarter" idx="19"/>
          </p:nvPr>
        </p:nvSpPr>
        <p:spPr/>
        <p:txBody>
          <a:bodyPr/>
          <a:lstStyle/>
          <a:p>
            <a:r>
              <a:rPr lang="en-US" sz="700" b="0" spc="0"/>
              <a:t> © 2024 NTT DATA Americas, Inc. All rights.   </a:t>
            </a:r>
            <a:fld id="{FE1DF7C7-AE50-704D-BB22-8176CCB5033A}" type="slidenum">
              <a:rPr lang="en-US" spc="0" smtClean="0"/>
              <a:pPr/>
              <a:t>‹#›</a:t>
            </a:fld>
            <a:endParaRPr lang="en-US" spc="0"/>
          </a:p>
        </p:txBody>
      </p:sp>
    </p:spTree>
    <p:extLst>
      <p:ext uri="{BB962C8B-B14F-4D97-AF65-F5344CB8AC3E}">
        <p14:creationId xmlns:p14="http://schemas.microsoft.com/office/powerpoint/2010/main" val="1245382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0118-Divider-ImageSubhead(Light)">
    <p:bg>
      <p:bgPr>
        <a:solidFill>
          <a:schemeClr val="bg1"/>
        </a:solidFill>
        <a:effectLst/>
      </p:bgPr>
    </p:bg>
    <p:spTree>
      <p:nvGrpSpPr>
        <p:cNvPr id="1" name=""/>
        <p:cNvGrpSpPr/>
        <p:nvPr/>
      </p:nvGrpSpPr>
      <p:grpSpPr>
        <a:xfrm>
          <a:off x="0" y="0"/>
          <a:ext cx="0" cy="0"/>
          <a:chOff x="0" y="0"/>
          <a:chExt cx="0" cy="0"/>
        </a:xfrm>
      </p:grpSpPr>
      <p:sp>
        <p:nvSpPr>
          <p:cNvPr id="5" name="Text Placeholder 10">
            <a:extLst>
              <a:ext uri="{FF2B5EF4-FFF2-40B4-BE49-F238E27FC236}">
                <a16:creationId xmlns:a16="http://schemas.microsoft.com/office/drawing/2014/main" id="{98096694-4FB5-FB41-678E-75A100695488}"/>
              </a:ext>
            </a:extLst>
          </p:cNvPr>
          <p:cNvSpPr>
            <a:spLocks noGrp="1"/>
          </p:cNvSpPr>
          <p:nvPr>
            <p:ph type="body" sz="quarter" idx="16" hasCustomPrompt="1"/>
          </p:nvPr>
        </p:nvSpPr>
        <p:spPr>
          <a:xfrm>
            <a:off x="615950" y="792483"/>
            <a:ext cx="6356350" cy="274317"/>
          </a:xfrm>
        </p:spPr>
        <p:txBody>
          <a:bodyPr anchor="ctr"/>
          <a:lstStyle>
            <a:lvl1pPr>
              <a:defRPr sz="1000"/>
            </a:lvl1pPr>
            <a:lvl7pPr>
              <a:defRPr>
                <a:solidFill>
                  <a:schemeClr val="tx2"/>
                </a:solidFill>
                <a:latin typeface="+mn-lt"/>
              </a:defRPr>
            </a:lvl7pPr>
          </a:lstStyle>
          <a:p>
            <a:pPr lvl="0"/>
            <a:r>
              <a:rPr lang="en-US"/>
              <a:t>Eyebrow here</a:t>
            </a:r>
          </a:p>
        </p:txBody>
      </p:sp>
      <p:sp>
        <p:nvSpPr>
          <p:cNvPr id="2" name="Title 1">
            <a:extLst>
              <a:ext uri="{FF2B5EF4-FFF2-40B4-BE49-F238E27FC236}">
                <a16:creationId xmlns:a16="http://schemas.microsoft.com/office/drawing/2014/main" id="{72FEBD7F-C49B-8215-3846-6814A39F0BFE}"/>
              </a:ext>
            </a:extLst>
          </p:cNvPr>
          <p:cNvSpPr>
            <a:spLocks noGrp="1"/>
          </p:cNvSpPr>
          <p:nvPr>
            <p:ph type="title" hasCustomPrompt="1"/>
          </p:nvPr>
        </p:nvSpPr>
        <p:spPr>
          <a:xfrm>
            <a:off x="615951" y="1234463"/>
            <a:ext cx="6356350" cy="2743200"/>
          </a:xfrm>
        </p:spPr>
        <p:txBody>
          <a:bodyPr anchor="b"/>
          <a:lstStyle>
            <a:lvl1pPr>
              <a:defRPr sz="7000"/>
            </a:lvl1pPr>
          </a:lstStyle>
          <a:p>
            <a:r>
              <a:rPr lang="en-US"/>
              <a:t>Headline 70pt</a:t>
            </a:r>
          </a:p>
        </p:txBody>
      </p:sp>
      <p:sp>
        <p:nvSpPr>
          <p:cNvPr id="4" name="Text Placeholder 9">
            <a:extLst>
              <a:ext uri="{FF2B5EF4-FFF2-40B4-BE49-F238E27FC236}">
                <a16:creationId xmlns:a16="http://schemas.microsoft.com/office/drawing/2014/main" id="{7717F4F2-04D6-623B-9B52-B905B471FF09}"/>
              </a:ext>
            </a:extLst>
          </p:cNvPr>
          <p:cNvSpPr>
            <a:spLocks noGrp="1"/>
          </p:cNvSpPr>
          <p:nvPr>
            <p:ph type="body" sz="quarter" idx="15" hasCustomPrompt="1"/>
          </p:nvPr>
        </p:nvSpPr>
        <p:spPr>
          <a:xfrm>
            <a:off x="615951" y="4124632"/>
            <a:ext cx="6356349" cy="2276168"/>
          </a:xfrm>
        </p:spPr>
        <p:txBody>
          <a:bodyPr/>
          <a:lstStyle/>
          <a:p>
            <a:pPr lvl="1"/>
            <a:r>
              <a:rPr lang="en-US"/>
              <a:t>Sub Headline </a:t>
            </a:r>
          </a:p>
        </p:txBody>
      </p:sp>
      <p:sp>
        <p:nvSpPr>
          <p:cNvPr id="3" name="Picture Placeholder 2">
            <a:extLst>
              <a:ext uri="{FF2B5EF4-FFF2-40B4-BE49-F238E27FC236}">
                <a16:creationId xmlns:a16="http://schemas.microsoft.com/office/drawing/2014/main" id="{630BAEC4-1653-1F54-89D1-2066DA0AEF9C}"/>
              </a:ext>
            </a:extLst>
          </p:cNvPr>
          <p:cNvSpPr>
            <a:spLocks noGrp="1"/>
          </p:cNvSpPr>
          <p:nvPr>
            <p:ph type="pic" sz="quarter" idx="17"/>
          </p:nvPr>
        </p:nvSpPr>
        <p:spPr>
          <a:xfrm>
            <a:off x="7124700" y="0"/>
            <a:ext cx="5067299" cy="6858000"/>
          </a:xfrm>
        </p:spPr>
        <p:txBody>
          <a:bodyPr>
            <a:normAutofit/>
          </a:bodyPr>
          <a:lstStyle>
            <a:lvl1pPr>
              <a:defRPr sz="1200"/>
            </a:lvl1pPr>
          </a:lstStyle>
          <a:p>
            <a:endParaRPr lang="en-US"/>
          </a:p>
        </p:txBody>
      </p:sp>
      <p:sp>
        <p:nvSpPr>
          <p:cNvPr id="9" name="Date Placeholder 8">
            <a:extLst>
              <a:ext uri="{FF2B5EF4-FFF2-40B4-BE49-F238E27FC236}">
                <a16:creationId xmlns:a16="http://schemas.microsoft.com/office/drawing/2014/main" id="{446390DC-A209-023A-E6F4-82972BBF9F30}"/>
              </a:ext>
            </a:extLst>
          </p:cNvPr>
          <p:cNvSpPr>
            <a:spLocks noGrp="1"/>
          </p:cNvSpPr>
          <p:nvPr>
            <p:ph type="dt" sz="half" idx="18"/>
          </p:nvPr>
        </p:nvSpPr>
        <p:spPr/>
        <p:txBody>
          <a:bodyPr/>
          <a:lstStyle/>
          <a:p>
            <a:endParaRPr lang="en-US"/>
          </a:p>
        </p:txBody>
      </p:sp>
      <p:sp>
        <p:nvSpPr>
          <p:cNvPr id="10" name="Footer Placeholder 9">
            <a:extLst>
              <a:ext uri="{FF2B5EF4-FFF2-40B4-BE49-F238E27FC236}">
                <a16:creationId xmlns:a16="http://schemas.microsoft.com/office/drawing/2014/main" id="{17672C84-0EA9-B06E-CC44-DC651ED70254}"/>
              </a:ext>
            </a:extLst>
          </p:cNvPr>
          <p:cNvSpPr>
            <a:spLocks noGrp="1"/>
          </p:cNvSpPr>
          <p:nvPr>
            <p:ph type="ftr" sz="quarter" idx="19"/>
          </p:nvPr>
        </p:nvSpPr>
        <p:spPr/>
        <p:txBody>
          <a:bodyPr/>
          <a:lstStyle/>
          <a:p>
            <a:r>
              <a:rPr lang="en-US"/>
              <a:t> </a:t>
            </a:r>
          </a:p>
        </p:txBody>
      </p:sp>
      <p:sp>
        <p:nvSpPr>
          <p:cNvPr id="11" name="Slide Number Placeholder 10">
            <a:extLst>
              <a:ext uri="{FF2B5EF4-FFF2-40B4-BE49-F238E27FC236}">
                <a16:creationId xmlns:a16="http://schemas.microsoft.com/office/drawing/2014/main" id="{B722D706-B964-268A-E733-E66E29BDB7B9}"/>
              </a:ext>
            </a:extLst>
          </p:cNvPr>
          <p:cNvSpPr>
            <a:spLocks noGrp="1"/>
          </p:cNvSpPr>
          <p:nvPr>
            <p:ph type="sldNum" sz="quarter" idx="20"/>
          </p:nvPr>
        </p:nvSpPr>
        <p:spPr/>
        <p:txBody>
          <a:bodyPr/>
          <a:lstStyle/>
          <a:p>
            <a:r>
              <a:rPr lang="en-US" sz="700" b="0" spc="0"/>
              <a:t> © 2024 NTT DATA Americas, Inc. All rights.   </a:t>
            </a:r>
            <a:fld id="{FE1DF7C7-AE50-704D-BB22-8176CCB5033A}" type="slidenum">
              <a:rPr lang="en-US" spc="0" smtClean="0"/>
              <a:pPr/>
              <a:t>‹#›</a:t>
            </a:fld>
            <a:endParaRPr lang="en-US" spc="0"/>
          </a:p>
        </p:txBody>
      </p:sp>
    </p:spTree>
    <p:extLst>
      <p:ext uri="{BB962C8B-B14F-4D97-AF65-F5344CB8AC3E}">
        <p14:creationId xmlns:p14="http://schemas.microsoft.com/office/powerpoint/2010/main" val="815168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0120-Divider-Thank-You(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EBD7F-C49B-8215-3846-6814A39F0BFE}"/>
              </a:ext>
            </a:extLst>
          </p:cNvPr>
          <p:cNvSpPr>
            <a:spLocks noGrp="1"/>
          </p:cNvSpPr>
          <p:nvPr>
            <p:ph type="title" hasCustomPrompt="1"/>
          </p:nvPr>
        </p:nvSpPr>
        <p:spPr>
          <a:xfrm>
            <a:off x="615950" y="0"/>
            <a:ext cx="6356350" cy="4876800"/>
          </a:xfrm>
        </p:spPr>
        <p:txBody>
          <a:bodyPr anchor="b"/>
          <a:lstStyle>
            <a:lvl1pPr>
              <a:defRPr sz="8000"/>
            </a:lvl1pPr>
          </a:lstStyle>
          <a:p>
            <a:r>
              <a:rPr lang="en-US"/>
              <a:t>Headline 70pt</a:t>
            </a:r>
          </a:p>
        </p:txBody>
      </p:sp>
      <p:sp>
        <p:nvSpPr>
          <p:cNvPr id="4" name="Text Placeholder 9">
            <a:extLst>
              <a:ext uri="{FF2B5EF4-FFF2-40B4-BE49-F238E27FC236}">
                <a16:creationId xmlns:a16="http://schemas.microsoft.com/office/drawing/2014/main" id="{7717F4F2-04D6-623B-9B52-B905B471FF09}"/>
              </a:ext>
            </a:extLst>
          </p:cNvPr>
          <p:cNvSpPr>
            <a:spLocks noGrp="1"/>
          </p:cNvSpPr>
          <p:nvPr>
            <p:ph type="body" sz="quarter" idx="15" hasCustomPrompt="1"/>
          </p:nvPr>
        </p:nvSpPr>
        <p:spPr>
          <a:xfrm>
            <a:off x="615951" y="5029200"/>
            <a:ext cx="2698750" cy="1371600"/>
          </a:xfrm>
        </p:spPr>
        <p:txBody>
          <a:bodyPr>
            <a:noAutofit/>
          </a:bodyPr>
          <a:lstStyle>
            <a:lvl2pPr>
              <a:defRPr>
                <a:latin typeface="+mn-lt"/>
              </a:defRPr>
            </a:lvl2pPr>
          </a:lstStyle>
          <a:p>
            <a:pPr lvl="1"/>
            <a:r>
              <a:rPr lang="en-US"/>
              <a:t>Sub Headline </a:t>
            </a:r>
          </a:p>
        </p:txBody>
      </p:sp>
      <p:sp>
        <p:nvSpPr>
          <p:cNvPr id="6" name="Text Placeholder 9">
            <a:extLst>
              <a:ext uri="{FF2B5EF4-FFF2-40B4-BE49-F238E27FC236}">
                <a16:creationId xmlns:a16="http://schemas.microsoft.com/office/drawing/2014/main" id="{A52208A7-15E5-F1B1-54E5-7642A1EDD83C}"/>
              </a:ext>
            </a:extLst>
          </p:cNvPr>
          <p:cNvSpPr>
            <a:spLocks noGrp="1"/>
          </p:cNvSpPr>
          <p:nvPr>
            <p:ph type="body" sz="quarter" idx="21" hasCustomPrompt="1"/>
          </p:nvPr>
        </p:nvSpPr>
        <p:spPr>
          <a:xfrm>
            <a:off x="4114799" y="5029201"/>
            <a:ext cx="2857501" cy="1371600"/>
          </a:xfrm>
        </p:spPr>
        <p:txBody>
          <a:bodyPr>
            <a:noAutofit/>
          </a:bodyPr>
          <a:lstStyle>
            <a:lvl2pPr>
              <a:defRPr>
                <a:latin typeface="+mn-lt"/>
              </a:defRPr>
            </a:lvl2pPr>
          </a:lstStyle>
          <a:p>
            <a:pPr lvl="1"/>
            <a:r>
              <a:rPr lang="en-US"/>
              <a:t>Sub Headline </a:t>
            </a:r>
          </a:p>
        </p:txBody>
      </p:sp>
      <p:sp>
        <p:nvSpPr>
          <p:cNvPr id="5" name="Date Placeholder 4">
            <a:extLst>
              <a:ext uri="{FF2B5EF4-FFF2-40B4-BE49-F238E27FC236}">
                <a16:creationId xmlns:a16="http://schemas.microsoft.com/office/drawing/2014/main" id="{26805306-AC71-93CD-DE5C-2B206CB77184}"/>
              </a:ext>
            </a:extLst>
          </p:cNvPr>
          <p:cNvSpPr>
            <a:spLocks noGrp="1"/>
          </p:cNvSpPr>
          <p:nvPr>
            <p:ph type="dt" sz="half" idx="22"/>
          </p:nvPr>
        </p:nvSpPr>
        <p:spPr/>
        <p:txBody>
          <a:bodyPr/>
          <a:lstStyle/>
          <a:p>
            <a:endParaRPr lang="en-US"/>
          </a:p>
        </p:txBody>
      </p:sp>
      <p:sp>
        <p:nvSpPr>
          <p:cNvPr id="9" name="Footer Placeholder 8">
            <a:extLst>
              <a:ext uri="{FF2B5EF4-FFF2-40B4-BE49-F238E27FC236}">
                <a16:creationId xmlns:a16="http://schemas.microsoft.com/office/drawing/2014/main" id="{02725F70-FEB9-262B-FD2B-F2FD606D765E}"/>
              </a:ext>
            </a:extLst>
          </p:cNvPr>
          <p:cNvSpPr>
            <a:spLocks noGrp="1"/>
          </p:cNvSpPr>
          <p:nvPr>
            <p:ph type="ftr" sz="quarter" idx="23"/>
          </p:nvPr>
        </p:nvSpPr>
        <p:spPr/>
        <p:txBody>
          <a:bodyPr/>
          <a:lstStyle/>
          <a:p>
            <a:r>
              <a:rPr lang="en-US"/>
              <a:t> </a:t>
            </a:r>
          </a:p>
        </p:txBody>
      </p:sp>
      <p:sp>
        <p:nvSpPr>
          <p:cNvPr id="10" name="Slide Number Placeholder 9">
            <a:extLst>
              <a:ext uri="{FF2B5EF4-FFF2-40B4-BE49-F238E27FC236}">
                <a16:creationId xmlns:a16="http://schemas.microsoft.com/office/drawing/2014/main" id="{1A25EAC8-40F8-8875-6521-5708C47EBFB2}"/>
              </a:ext>
            </a:extLst>
          </p:cNvPr>
          <p:cNvSpPr>
            <a:spLocks noGrp="1"/>
          </p:cNvSpPr>
          <p:nvPr>
            <p:ph type="sldNum" sz="quarter" idx="24"/>
          </p:nvPr>
        </p:nvSpPr>
        <p:spPr/>
        <p:txBody>
          <a:bodyPr/>
          <a:lstStyle/>
          <a:p>
            <a:r>
              <a:rPr lang="en-US" sz="700" b="0" spc="0"/>
              <a:t> © 2024 NTT DATA Americas, Inc. All rights.   </a:t>
            </a:r>
            <a:fld id="{FE1DF7C7-AE50-704D-BB22-8176CCB5033A}" type="slidenum">
              <a:rPr lang="en-US" spc="0" smtClean="0"/>
              <a:pPr/>
              <a:t>‹#›</a:t>
            </a:fld>
            <a:endParaRPr lang="en-US" spc="0"/>
          </a:p>
        </p:txBody>
      </p:sp>
    </p:spTree>
    <p:extLst>
      <p:ext uri="{BB962C8B-B14F-4D97-AF65-F5344CB8AC3E}">
        <p14:creationId xmlns:p14="http://schemas.microsoft.com/office/powerpoint/2010/main" val="542943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0201-Content-Footer(Light)">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F7FE4DC-2AF0-1DCC-89BA-0622975DFAD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B6DB616-4B04-AA3B-3958-98C31A5A0ABB}"/>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FD419554-3987-A59E-CEBC-6FE0FC663A33}"/>
              </a:ext>
            </a:extLst>
          </p:cNvPr>
          <p:cNvSpPr>
            <a:spLocks noGrp="1"/>
          </p:cNvSpPr>
          <p:nvPr>
            <p:ph type="sldNum" sz="quarter" idx="12"/>
          </p:nvPr>
        </p:nvSpPr>
        <p:spPr/>
        <p:txBody>
          <a:bodyPr/>
          <a:lstStyle/>
          <a:p>
            <a:r>
              <a:rPr lang="en-US" sz="700" b="0" spc="0"/>
              <a:t> © 2024 NTT DATA Americas, Inc. All rights.   </a:t>
            </a:r>
            <a:fld id="{FE1DF7C7-AE50-704D-BB22-8176CCB5033A}" type="slidenum">
              <a:rPr lang="en-US" spc="0" smtClean="0"/>
              <a:pPr/>
              <a:t>‹#›</a:t>
            </a:fld>
            <a:endParaRPr lang="en-US" spc="0"/>
          </a:p>
        </p:txBody>
      </p:sp>
    </p:spTree>
    <p:extLst>
      <p:ext uri="{BB962C8B-B14F-4D97-AF65-F5344CB8AC3E}">
        <p14:creationId xmlns:p14="http://schemas.microsoft.com/office/powerpoint/2010/main" val="1626087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0203-Content-Header(Light)">
    <p:bg>
      <p:bgPr>
        <a:solidFill>
          <a:schemeClr val="bg1"/>
        </a:solidFill>
        <a:effectLst/>
      </p:bgPr>
    </p:bg>
    <p:spTree>
      <p:nvGrpSpPr>
        <p:cNvPr id="1" name=""/>
        <p:cNvGrpSpPr/>
        <p:nvPr/>
      </p:nvGrpSpPr>
      <p:grpSpPr>
        <a:xfrm>
          <a:off x="0" y="0"/>
          <a:ext cx="0" cy="0"/>
          <a:chOff x="0" y="0"/>
          <a:chExt cx="0" cy="0"/>
        </a:xfrm>
      </p:grpSpPr>
      <p:sp>
        <p:nvSpPr>
          <p:cNvPr id="2" name="Text Placeholder 10">
            <a:extLst>
              <a:ext uri="{FF2B5EF4-FFF2-40B4-BE49-F238E27FC236}">
                <a16:creationId xmlns:a16="http://schemas.microsoft.com/office/drawing/2014/main" id="{07D6A8C1-79CD-F5A7-3F16-4AD3A05E74DF}"/>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3" name="Title 1">
            <a:extLst>
              <a:ext uri="{FF2B5EF4-FFF2-40B4-BE49-F238E27FC236}">
                <a16:creationId xmlns:a16="http://schemas.microsoft.com/office/drawing/2014/main" id="{E3721BC3-6260-E430-80C9-69C71A918B71}"/>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6" name="Text Placeholder 9">
            <a:extLst>
              <a:ext uri="{FF2B5EF4-FFF2-40B4-BE49-F238E27FC236}">
                <a16:creationId xmlns:a16="http://schemas.microsoft.com/office/drawing/2014/main" id="{0CFD5500-FD4F-A06B-AE17-D16FAAE0FBFE}"/>
              </a:ext>
            </a:extLst>
          </p:cNvPr>
          <p:cNvSpPr>
            <a:spLocks noGrp="1"/>
          </p:cNvSpPr>
          <p:nvPr>
            <p:ph type="body" sz="quarter" idx="17" hasCustomPrompt="1"/>
          </p:nvPr>
        </p:nvSpPr>
        <p:spPr>
          <a:xfrm>
            <a:off x="457201" y="1225550"/>
            <a:ext cx="11277600" cy="603904"/>
          </a:xfrm>
        </p:spPr>
        <p:txBody>
          <a:bodyPr/>
          <a:lstStyle/>
          <a:p>
            <a:pPr lvl="0"/>
            <a:r>
              <a:rPr lang="en-US"/>
              <a:t>Sub Title</a:t>
            </a:r>
          </a:p>
        </p:txBody>
      </p:sp>
      <p:sp>
        <p:nvSpPr>
          <p:cNvPr id="8" name="Date Placeholder 7">
            <a:extLst>
              <a:ext uri="{FF2B5EF4-FFF2-40B4-BE49-F238E27FC236}">
                <a16:creationId xmlns:a16="http://schemas.microsoft.com/office/drawing/2014/main" id="{9295761F-DCF5-F4AE-5BE8-C473CCFFCA43}"/>
              </a:ext>
            </a:extLst>
          </p:cNvPr>
          <p:cNvSpPr>
            <a:spLocks noGrp="1"/>
          </p:cNvSpPr>
          <p:nvPr>
            <p:ph type="dt" sz="half" idx="18"/>
          </p:nvPr>
        </p:nvSpPr>
        <p:spPr/>
        <p:txBody>
          <a:bodyPr/>
          <a:lstStyle/>
          <a:p>
            <a:endParaRPr lang="en-US"/>
          </a:p>
        </p:txBody>
      </p:sp>
      <p:sp>
        <p:nvSpPr>
          <p:cNvPr id="9" name="Footer Placeholder 8">
            <a:extLst>
              <a:ext uri="{FF2B5EF4-FFF2-40B4-BE49-F238E27FC236}">
                <a16:creationId xmlns:a16="http://schemas.microsoft.com/office/drawing/2014/main" id="{B9E922F0-6878-2BF6-ED85-69D0F6C8C17A}"/>
              </a:ext>
            </a:extLst>
          </p:cNvPr>
          <p:cNvSpPr>
            <a:spLocks noGrp="1"/>
          </p:cNvSpPr>
          <p:nvPr>
            <p:ph type="ftr" sz="quarter" idx="19"/>
          </p:nvPr>
        </p:nvSpPr>
        <p:spPr/>
        <p:txBody>
          <a:bodyPr/>
          <a:lstStyle/>
          <a:p>
            <a:r>
              <a:rPr lang="en-US"/>
              <a:t> </a:t>
            </a:r>
          </a:p>
        </p:txBody>
      </p:sp>
      <p:sp>
        <p:nvSpPr>
          <p:cNvPr id="10" name="Slide Number Placeholder 9">
            <a:extLst>
              <a:ext uri="{FF2B5EF4-FFF2-40B4-BE49-F238E27FC236}">
                <a16:creationId xmlns:a16="http://schemas.microsoft.com/office/drawing/2014/main" id="{0901A872-AC0F-1DAD-8E16-6E9F31F181E4}"/>
              </a:ext>
            </a:extLst>
          </p:cNvPr>
          <p:cNvSpPr>
            <a:spLocks noGrp="1"/>
          </p:cNvSpPr>
          <p:nvPr>
            <p:ph type="sldNum" sz="quarter" idx="20"/>
          </p:nvPr>
        </p:nvSpPr>
        <p:spPr/>
        <p:txBody>
          <a:bodyPr/>
          <a:lstStyle/>
          <a:p>
            <a:r>
              <a:rPr lang="en-US" sz="700" b="0" spc="0"/>
              <a:t> © 2024 NTT DATA Americas, Inc. All rights.   </a:t>
            </a:r>
            <a:fld id="{FE1DF7C7-AE50-704D-BB22-8176CCB5033A}" type="slidenum">
              <a:rPr lang="en-US" spc="0" smtClean="0"/>
              <a:pPr/>
              <a:t>‹#›</a:t>
            </a:fld>
            <a:endParaRPr lang="en-US" spc="0"/>
          </a:p>
        </p:txBody>
      </p:sp>
    </p:spTree>
    <p:extLst>
      <p:ext uri="{BB962C8B-B14F-4D97-AF65-F5344CB8AC3E}">
        <p14:creationId xmlns:p14="http://schemas.microsoft.com/office/powerpoint/2010/main" val="243192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0205-Content-Basic(Light)">
    <p:bg>
      <p:bgPr>
        <a:solidFill>
          <a:schemeClr val="bg1"/>
        </a:solidFill>
        <a:effectLst/>
      </p:bgPr>
    </p:bg>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828800"/>
            <a:ext cx="11277600" cy="4572000"/>
          </a:xfrm>
          <a:prstGeom prst="rect">
            <a:avLst/>
          </a:prstGeom>
        </p:spPr>
        <p:txBody>
          <a:bodyPr vert="horz" lIns="0" tIns="0" rIns="0" bIns="0" rtlCol="0">
            <a:noAutofit/>
          </a:bodyPr>
          <a:lstStyle>
            <a:lvl1pPr>
              <a:defRPr sz="2000"/>
            </a:lvl1pPr>
            <a:lvl3pPr>
              <a:defRPr sz="2400"/>
            </a:lvl3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2" name="Text Placeholder 10">
            <a:extLst>
              <a:ext uri="{FF2B5EF4-FFF2-40B4-BE49-F238E27FC236}">
                <a16:creationId xmlns:a16="http://schemas.microsoft.com/office/drawing/2014/main" id="{19E6084E-BE34-0858-7AEA-7D473FF2A162}"/>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3" name="Title 1">
            <a:extLst>
              <a:ext uri="{FF2B5EF4-FFF2-40B4-BE49-F238E27FC236}">
                <a16:creationId xmlns:a16="http://schemas.microsoft.com/office/drawing/2014/main" id="{7FD3B46F-6FE9-D1CD-6C6D-0B675CD23D35}"/>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4" name="Text Placeholder 9">
            <a:extLst>
              <a:ext uri="{FF2B5EF4-FFF2-40B4-BE49-F238E27FC236}">
                <a16:creationId xmlns:a16="http://schemas.microsoft.com/office/drawing/2014/main" id="{1233F87B-2AF2-DAB1-E5F1-6C556EFEF30E}"/>
              </a:ext>
            </a:extLst>
          </p:cNvPr>
          <p:cNvSpPr>
            <a:spLocks noGrp="1"/>
          </p:cNvSpPr>
          <p:nvPr>
            <p:ph type="body" sz="quarter" idx="17" hasCustomPrompt="1"/>
          </p:nvPr>
        </p:nvSpPr>
        <p:spPr>
          <a:xfrm>
            <a:off x="457201" y="1225550"/>
            <a:ext cx="11277600" cy="603904"/>
          </a:xfrm>
        </p:spPr>
        <p:txBody>
          <a:bodyPr/>
          <a:lstStyle/>
          <a:p>
            <a:pPr lvl="0"/>
            <a:r>
              <a:rPr lang="en-US"/>
              <a:t>Sub Title</a:t>
            </a:r>
          </a:p>
        </p:txBody>
      </p:sp>
      <p:sp>
        <p:nvSpPr>
          <p:cNvPr id="2" name="Date Placeholder 1">
            <a:extLst>
              <a:ext uri="{FF2B5EF4-FFF2-40B4-BE49-F238E27FC236}">
                <a16:creationId xmlns:a16="http://schemas.microsoft.com/office/drawing/2014/main" id="{58458B1D-9501-BF97-28C5-ABBDC0CA0F95}"/>
              </a:ext>
            </a:extLst>
          </p:cNvPr>
          <p:cNvSpPr>
            <a:spLocks noGrp="1"/>
          </p:cNvSpPr>
          <p:nvPr>
            <p:ph type="dt" sz="half" idx="18"/>
          </p:nvPr>
        </p:nvSpPr>
        <p:spPr/>
        <p:txBody>
          <a:bodyPr/>
          <a:lstStyle/>
          <a:p>
            <a:endParaRPr lang="en-US"/>
          </a:p>
        </p:txBody>
      </p:sp>
      <p:sp>
        <p:nvSpPr>
          <p:cNvPr id="3" name="Footer Placeholder 2">
            <a:extLst>
              <a:ext uri="{FF2B5EF4-FFF2-40B4-BE49-F238E27FC236}">
                <a16:creationId xmlns:a16="http://schemas.microsoft.com/office/drawing/2014/main" id="{F377D64E-D890-CEAE-76FE-C7FB833C5C4A}"/>
              </a:ext>
            </a:extLst>
          </p:cNvPr>
          <p:cNvSpPr>
            <a:spLocks noGrp="1"/>
          </p:cNvSpPr>
          <p:nvPr>
            <p:ph type="ftr" sz="quarter" idx="19"/>
          </p:nvPr>
        </p:nvSpPr>
        <p:spPr/>
        <p:txBody>
          <a:bodyPr/>
          <a:lstStyle/>
          <a:p>
            <a:r>
              <a:rPr lang="en-US"/>
              <a:t> </a:t>
            </a:r>
          </a:p>
        </p:txBody>
      </p:sp>
      <p:sp>
        <p:nvSpPr>
          <p:cNvPr id="4" name="Slide Number Placeholder 3">
            <a:extLst>
              <a:ext uri="{FF2B5EF4-FFF2-40B4-BE49-F238E27FC236}">
                <a16:creationId xmlns:a16="http://schemas.microsoft.com/office/drawing/2014/main" id="{54BFEC03-6FEB-10ED-9B34-7679835D1F21}"/>
              </a:ext>
            </a:extLst>
          </p:cNvPr>
          <p:cNvSpPr>
            <a:spLocks noGrp="1"/>
          </p:cNvSpPr>
          <p:nvPr>
            <p:ph type="sldNum" sz="quarter" idx="20"/>
          </p:nvPr>
        </p:nvSpPr>
        <p:spPr/>
        <p:txBody>
          <a:bodyPr/>
          <a:lstStyle/>
          <a:p>
            <a:r>
              <a:rPr lang="en-US" sz="700" b="0" spc="0"/>
              <a:t> © 2024 NTT DATA Americas, Inc. All rights.   </a:t>
            </a:r>
            <a:fld id="{FE1DF7C7-AE50-704D-BB22-8176CCB5033A}" type="slidenum">
              <a:rPr lang="en-US" spc="0" smtClean="0"/>
              <a:pPr/>
              <a:t>‹#›</a:t>
            </a:fld>
            <a:endParaRPr lang="en-US" spc="0"/>
          </a:p>
        </p:txBody>
      </p:sp>
    </p:spTree>
    <p:extLst>
      <p:ext uri="{BB962C8B-B14F-4D97-AF65-F5344CB8AC3E}">
        <p14:creationId xmlns:p14="http://schemas.microsoft.com/office/powerpoint/2010/main" val="2170509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0207-Content-Columns-Two(Light)">
    <p:bg>
      <p:bgPr>
        <a:solidFill>
          <a:schemeClr val="bg1"/>
        </a:solidFill>
        <a:effectLst/>
      </p:bgPr>
    </p:bg>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828800"/>
            <a:ext cx="5562600" cy="4572000"/>
          </a:xfrm>
          <a:prstGeom prst="rect">
            <a:avLst/>
          </a:prstGeom>
        </p:spPr>
        <p:txBody>
          <a:bodyPr vert="horz" lIns="0" tIns="0" rIns="182880" bIns="0" rtlCol="0">
            <a:noAutofit/>
          </a:bodyPr>
          <a:lstStyle>
            <a:lvl5pPr marL="182880" indent="-137160">
              <a:defRPr/>
            </a:lvl5pPr>
            <a:lvl6pPr marL="457200" indent="-137160">
              <a:defRPr/>
            </a:lvl6pPr>
            <a:lvl7pPr marL="640080" indent="-137160">
              <a:defRPr/>
            </a:lvl7pPr>
            <a:lvl8pPr marL="822960" indent="-137160">
              <a:defRPr/>
            </a:lvl8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2">
            <a:extLst>
              <a:ext uri="{FF2B5EF4-FFF2-40B4-BE49-F238E27FC236}">
                <a16:creationId xmlns:a16="http://schemas.microsoft.com/office/drawing/2014/main" id="{07E50548-83FB-31A0-0CAC-7F7B125EAEDF}"/>
              </a:ext>
            </a:extLst>
          </p:cNvPr>
          <p:cNvSpPr>
            <a:spLocks noGrp="1"/>
          </p:cNvSpPr>
          <p:nvPr>
            <p:ph idx="13" hasCustomPrompt="1"/>
          </p:nvPr>
        </p:nvSpPr>
        <p:spPr>
          <a:xfrm>
            <a:off x="6172200" y="1828800"/>
            <a:ext cx="5562600" cy="4572000"/>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1" name="Text Placeholder 10">
            <a:extLst>
              <a:ext uri="{FF2B5EF4-FFF2-40B4-BE49-F238E27FC236}">
                <a16:creationId xmlns:a16="http://schemas.microsoft.com/office/drawing/2014/main" id="{5A494700-FDF6-CFB9-C21A-086518AE6015}"/>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2" name="Title 1">
            <a:extLst>
              <a:ext uri="{FF2B5EF4-FFF2-40B4-BE49-F238E27FC236}">
                <a16:creationId xmlns:a16="http://schemas.microsoft.com/office/drawing/2014/main" id="{07B88F79-376F-DEB0-4ED3-08908F554D61}"/>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5" name="Text Placeholder 9">
            <a:extLst>
              <a:ext uri="{FF2B5EF4-FFF2-40B4-BE49-F238E27FC236}">
                <a16:creationId xmlns:a16="http://schemas.microsoft.com/office/drawing/2014/main" id="{3318E608-9187-F047-1539-EFF7C9D78568}"/>
              </a:ext>
            </a:extLst>
          </p:cNvPr>
          <p:cNvSpPr>
            <a:spLocks noGrp="1"/>
          </p:cNvSpPr>
          <p:nvPr>
            <p:ph type="body" sz="quarter" idx="20" hasCustomPrompt="1"/>
          </p:nvPr>
        </p:nvSpPr>
        <p:spPr>
          <a:xfrm>
            <a:off x="457201" y="1225550"/>
            <a:ext cx="11277600" cy="603904"/>
          </a:xfrm>
        </p:spPr>
        <p:txBody>
          <a:bodyPr/>
          <a:lstStyle/>
          <a:p>
            <a:pPr lvl="0"/>
            <a:r>
              <a:rPr lang="en-US"/>
              <a:t>Sub Title</a:t>
            </a:r>
          </a:p>
        </p:txBody>
      </p:sp>
      <p:sp>
        <p:nvSpPr>
          <p:cNvPr id="4" name="Date Placeholder 3">
            <a:extLst>
              <a:ext uri="{FF2B5EF4-FFF2-40B4-BE49-F238E27FC236}">
                <a16:creationId xmlns:a16="http://schemas.microsoft.com/office/drawing/2014/main" id="{E9FDCFFC-3E90-D2D5-D83E-D78447ED3E05}"/>
              </a:ext>
            </a:extLst>
          </p:cNvPr>
          <p:cNvSpPr>
            <a:spLocks noGrp="1"/>
          </p:cNvSpPr>
          <p:nvPr>
            <p:ph type="dt" sz="half" idx="21"/>
          </p:nvPr>
        </p:nvSpPr>
        <p:spPr/>
        <p:txBody>
          <a:bodyPr/>
          <a:lstStyle/>
          <a:p>
            <a:endParaRPr lang="en-US"/>
          </a:p>
        </p:txBody>
      </p:sp>
      <p:sp>
        <p:nvSpPr>
          <p:cNvPr id="5" name="Footer Placeholder 4">
            <a:extLst>
              <a:ext uri="{FF2B5EF4-FFF2-40B4-BE49-F238E27FC236}">
                <a16:creationId xmlns:a16="http://schemas.microsoft.com/office/drawing/2014/main" id="{79417A54-EDAB-6D55-7D51-AFF57A3A2376}"/>
              </a:ext>
            </a:extLst>
          </p:cNvPr>
          <p:cNvSpPr>
            <a:spLocks noGrp="1"/>
          </p:cNvSpPr>
          <p:nvPr>
            <p:ph type="ftr" sz="quarter" idx="22"/>
          </p:nvPr>
        </p:nvSpPr>
        <p:spPr/>
        <p:txBody>
          <a:bodyPr/>
          <a:lstStyle/>
          <a:p>
            <a:r>
              <a:rPr lang="en-US"/>
              <a:t> </a:t>
            </a:r>
          </a:p>
        </p:txBody>
      </p:sp>
      <p:sp>
        <p:nvSpPr>
          <p:cNvPr id="8" name="Slide Number Placeholder 7">
            <a:extLst>
              <a:ext uri="{FF2B5EF4-FFF2-40B4-BE49-F238E27FC236}">
                <a16:creationId xmlns:a16="http://schemas.microsoft.com/office/drawing/2014/main" id="{1C6050B7-0B93-6155-1168-B73D4B9019B1}"/>
              </a:ext>
            </a:extLst>
          </p:cNvPr>
          <p:cNvSpPr>
            <a:spLocks noGrp="1"/>
          </p:cNvSpPr>
          <p:nvPr>
            <p:ph type="sldNum" sz="quarter" idx="23"/>
          </p:nvPr>
        </p:nvSpPr>
        <p:spPr/>
        <p:txBody>
          <a:bodyPr/>
          <a:lstStyle/>
          <a:p>
            <a:r>
              <a:rPr lang="en-US" sz="700" b="0" spc="0"/>
              <a:t> © 2024 NTT DATA Americas, Inc. All rights.   </a:t>
            </a:r>
            <a:fld id="{FE1DF7C7-AE50-704D-BB22-8176CCB5033A}" type="slidenum">
              <a:rPr lang="en-US" spc="0" smtClean="0"/>
              <a:pPr/>
              <a:t>‹#›</a:t>
            </a:fld>
            <a:endParaRPr lang="en-US" spc="0"/>
          </a:p>
        </p:txBody>
      </p:sp>
    </p:spTree>
    <p:extLst>
      <p:ext uri="{BB962C8B-B14F-4D97-AF65-F5344CB8AC3E}">
        <p14:creationId xmlns:p14="http://schemas.microsoft.com/office/powerpoint/2010/main" val="72976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0209-Content-Columns-Three(Light)">
    <p:bg>
      <p:bgPr>
        <a:solidFill>
          <a:schemeClr val="bg1"/>
        </a:solidFill>
        <a:effectLst/>
      </p:bgPr>
    </p:bg>
    <p:spTree>
      <p:nvGrpSpPr>
        <p:cNvPr id="1" name=""/>
        <p:cNvGrpSpPr/>
        <p:nvPr/>
      </p:nvGrpSpPr>
      <p:grpSpPr>
        <a:xfrm>
          <a:off x="0" y="0"/>
          <a:ext cx="0" cy="0"/>
          <a:chOff x="0" y="0"/>
          <a:chExt cx="0" cy="0"/>
        </a:xfrm>
      </p:grpSpPr>
      <p:sp>
        <p:nvSpPr>
          <p:cNvPr id="12" name="Text Placeholder 10">
            <a:extLst>
              <a:ext uri="{FF2B5EF4-FFF2-40B4-BE49-F238E27FC236}">
                <a16:creationId xmlns:a16="http://schemas.microsoft.com/office/drawing/2014/main" id="{917D6045-40A7-B188-BB43-044282034D60}"/>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5" name="Title 1">
            <a:extLst>
              <a:ext uri="{FF2B5EF4-FFF2-40B4-BE49-F238E27FC236}">
                <a16:creationId xmlns:a16="http://schemas.microsoft.com/office/drawing/2014/main" id="{9EFBF0E7-74DD-1A92-7AE5-BAE51274392E}"/>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6" name="Text Placeholder 9">
            <a:extLst>
              <a:ext uri="{FF2B5EF4-FFF2-40B4-BE49-F238E27FC236}">
                <a16:creationId xmlns:a16="http://schemas.microsoft.com/office/drawing/2014/main" id="{49862E19-4857-3ADA-5795-F340093FDE13}"/>
              </a:ext>
            </a:extLst>
          </p:cNvPr>
          <p:cNvSpPr>
            <a:spLocks noGrp="1"/>
          </p:cNvSpPr>
          <p:nvPr>
            <p:ph type="body" sz="quarter" idx="20" hasCustomPrompt="1"/>
          </p:nvPr>
        </p:nvSpPr>
        <p:spPr>
          <a:xfrm>
            <a:off x="457201" y="1225550"/>
            <a:ext cx="11277600" cy="603904"/>
          </a:xfrm>
        </p:spPr>
        <p:txBody>
          <a:bodyPr/>
          <a:lstStyle/>
          <a:p>
            <a:pPr lvl="0"/>
            <a:r>
              <a:rPr lang="en-US"/>
              <a:t>Sub Title</a:t>
            </a:r>
          </a:p>
        </p:txBody>
      </p:sp>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828800"/>
            <a:ext cx="3657600" cy="45719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4273550" y="1828800"/>
            <a:ext cx="3651250" cy="45720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8077201" y="1828800"/>
            <a:ext cx="3655102" cy="45719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C9D040DC-C3FB-3AFE-458D-ED19E0A2E11C}"/>
              </a:ext>
            </a:extLst>
          </p:cNvPr>
          <p:cNvSpPr>
            <a:spLocks noGrp="1"/>
          </p:cNvSpPr>
          <p:nvPr>
            <p:ph type="ftr" sz="quarter" idx="16"/>
          </p:nvPr>
        </p:nvSpPr>
        <p:spPr/>
        <p:txBody>
          <a:bodyPr/>
          <a:lstStyle/>
          <a:p>
            <a:r>
              <a:rPr lang="en-US"/>
              <a:t> </a:t>
            </a:r>
          </a:p>
        </p:txBody>
      </p:sp>
      <p:sp>
        <p:nvSpPr>
          <p:cNvPr id="10" name="Slide Number Placeholder 1">
            <a:extLst>
              <a:ext uri="{FF2B5EF4-FFF2-40B4-BE49-F238E27FC236}">
                <a16:creationId xmlns:a16="http://schemas.microsoft.com/office/drawing/2014/main" id="{E3FC0CF1-15FC-6687-4AD6-4D6613226923}"/>
              </a:ext>
            </a:extLst>
          </p:cNvPr>
          <p:cNvSpPr>
            <a:spLocks noGrp="1"/>
          </p:cNvSpPr>
          <p:nvPr>
            <p:ph type="sldNum" sz="quarter" idx="17"/>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17E4386A-D874-2C4F-F778-34CCEE72CA02}"/>
              </a:ext>
            </a:extLst>
          </p:cNvPr>
          <p:cNvSpPr>
            <a:spLocks noGrp="1"/>
          </p:cNvSpPr>
          <p:nvPr>
            <p:ph type="dt" sz="half" idx="19"/>
          </p:nvPr>
        </p:nvSpPr>
        <p:spPr/>
        <p:txBody>
          <a:bodyPr/>
          <a:lstStyle/>
          <a:p>
            <a:endParaRPr lang="en-US"/>
          </a:p>
        </p:txBody>
      </p:sp>
    </p:spTree>
    <p:extLst>
      <p:ext uri="{BB962C8B-B14F-4D97-AF65-F5344CB8AC3E}">
        <p14:creationId xmlns:p14="http://schemas.microsoft.com/office/powerpoint/2010/main" val="2184812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0211-Content-Columns-Uneven(Light)">
    <p:bg>
      <p:bgPr>
        <a:solidFill>
          <a:schemeClr val="bg1"/>
        </a:solidFill>
        <a:effectLst/>
      </p:bgPr>
    </p:bg>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199" y="1828800"/>
            <a:ext cx="2705101" cy="45720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3314699" y="1828800"/>
            <a:ext cx="4114800" cy="45720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7622498" y="1828800"/>
            <a:ext cx="4112302" cy="45719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C9D040DC-C3FB-3AFE-458D-ED19E0A2E11C}"/>
              </a:ext>
            </a:extLst>
          </p:cNvPr>
          <p:cNvSpPr>
            <a:spLocks noGrp="1"/>
          </p:cNvSpPr>
          <p:nvPr>
            <p:ph type="ftr" sz="quarter" idx="16"/>
          </p:nvPr>
        </p:nvSpPr>
        <p:spPr/>
        <p:txBody>
          <a:bodyPr/>
          <a:lstStyle/>
          <a:p>
            <a:r>
              <a:rPr lang="en-US"/>
              <a:t> </a:t>
            </a:r>
          </a:p>
        </p:txBody>
      </p:sp>
      <p:sp>
        <p:nvSpPr>
          <p:cNvPr id="10" name="Slide Number Placeholder 1">
            <a:extLst>
              <a:ext uri="{FF2B5EF4-FFF2-40B4-BE49-F238E27FC236}">
                <a16:creationId xmlns:a16="http://schemas.microsoft.com/office/drawing/2014/main" id="{E3FC0CF1-15FC-6687-4AD6-4D6613226923}"/>
              </a:ext>
            </a:extLst>
          </p:cNvPr>
          <p:cNvSpPr>
            <a:spLocks noGrp="1"/>
          </p:cNvSpPr>
          <p:nvPr>
            <p:ph type="sldNum" sz="quarter" idx="17"/>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00403DF3-3C50-0BF6-CCBC-DA9B65F916B1}"/>
              </a:ext>
            </a:extLst>
          </p:cNvPr>
          <p:cNvSpPr>
            <a:spLocks noGrp="1"/>
          </p:cNvSpPr>
          <p:nvPr>
            <p:ph type="dt" sz="half" idx="19"/>
          </p:nvPr>
        </p:nvSpPr>
        <p:spPr/>
        <p:txBody>
          <a:bodyPr/>
          <a:lstStyle/>
          <a:p>
            <a:endParaRPr lang="en-US"/>
          </a:p>
        </p:txBody>
      </p:sp>
      <p:sp>
        <p:nvSpPr>
          <p:cNvPr id="4" name="Text Placeholder 10">
            <a:extLst>
              <a:ext uri="{FF2B5EF4-FFF2-40B4-BE49-F238E27FC236}">
                <a16:creationId xmlns:a16="http://schemas.microsoft.com/office/drawing/2014/main" id="{D44271FC-3764-2AD6-6983-A7A0AC1F6A89}"/>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B57B5002-1C8A-AA9C-BA32-5AE45CCF37BE}"/>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7B1D110C-F622-6675-2A50-F26DBD3F41E9}"/>
              </a:ext>
            </a:extLst>
          </p:cNvPr>
          <p:cNvSpPr>
            <a:spLocks noGrp="1"/>
          </p:cNvSpPr>
          <p:nvPr>
            <p:ph type="body" sz="quarter" idx="20"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3733427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0267-Rows-Three-Icons(Light)">
    <p:bg>
      <p:bgPr>
        <a:solidFill>
          <a:schemeClr val="bg1"/>
        </a:solidFill>
        <a:effectLst/>
      </p:bgPr>
    </p:bg>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0F63B11-0130-A708-7193-10008C33FAD1}"/>
              </a:ext>
            </a:extLst>
          </p:cNvPr>
          <p:cNvSpPr>
            <a:spLocks noGrp="1"/>
          </p:cNvSpPr>
          <p:nvPr>
            <p:ph sz="quarter" idx="18" hasCustomPrompt="1"/>
          </p:nvPr>
        </p:nvSpPr>
        <p:spPr>
          <a:xfrm>
            <a:off x="457200" y="1417292"/>
            <a:ext cx="822960" cy="822960"/>
          </a:xfrm>
          <a:prstGeom prst="rect">
            <a:avLst/>
          </a:prstGeom>
        </p:spPr>
        <p:txBody>
          <a:bodyPr>
            <a:noAutofit/>
          </a:bodyPr>
          <a:lstStyle>
            <a:lvl6pPr>
              <a:defRPr>
                <a:latin typeface="+mn-lt"/>
              </a:defRPr>
            </a:lvl6pPr>
          </a:lstStyle>
          <a:p>
            <a:pPr lvl="5"/>
            <a:r>
              <a:rPr lang="en-US"/>
              <a:t>Click to add Content</a:t>
            </a:r>
          </a:p>
        </p:txBody>
      </p:sp>
      <p:sp>
        <p:nvSpPr>
          <p:cNvPr id="10" name="Text Placeholder 1">
            <a:extLst>
              <a:ext uri="{FF2B5EF4-FFF2-40B4-BE49-F238E27FC236}">
                <a16:creationId xmlns:a16="http://schemas.microsoft.com/office/drawing/2014/main" id="{657D0444-6602-0E5A-51E3-2AFE32BF013A}"/>
              </a:ext>
            </a:extLst>
          </p:cNvPr>
          <p:cNvSpPr>
            <a:spLocks noGrp="1"/>
          </p:cNvSpPr>
          <p:nvPr>
            <p:ph idx="1" hasCustomPrompt="1"/>
          </p:nvPr>
        </p:nvSpPr>
        <p:spPr>
          <a:xfrm>
            <a:off x="1409702" y="1417342"/>
            <a:ext cx="10325098" cy="14630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Content Placeholder 2">
            <a:extLst>
              <a:ext uri="{FF2B5EF4-FFF2-40B4-BE49-F238E27FC236}">
                <a16:creationId xmlns:a16="http://schemas.microsoft.com/office/drawing/2014/main" id="{1407E813-53C8-25AB-74C6-A79519AE1712}"/>
              </a:ext>
            </a:extLst>
          </p:cNvPr>
          <p:cNvSpPr>
            <a:spLocks noGrp="1"/>
          </p:cNvSpPr>
          <p:nvPr>
            <p:ph sz="quarter" idx="20" hasCustomPrompt="1"/>
          </p:nvPr>
        </p:nvSpPr>
        <p:spPr>
          <a:xfrm>
            <a:off x="457200" y="3063244"/>
            <a:ext cx="822960" cy="822960"/>
          </a:xfrm>
          <a:prstGeom prst="rect">
            <a:avLst/>
          </a:prstGeom>
        </p:spPr>
        <p:txBody>
          <a:bodyPr>
            <a:noAutofit/>
          </a:bodyPr>
          <a:lstStyle>
            <a:lvl6pPr>
              <a:defRPr>
                <a:latin typeface="+mn-lt"/>
              </a:defRPr>
            </a:lvl6pPr>
          </a:lstStyle>
          <a:p>
            <a:pPr lvl="5"/>
            <a:r>
              <a:rPr lang="en-US"/>
              <a:t>Click to add Content</a:t>
            </a:r>
          </a:p>
        </p:txBody>
      </p:sp>
      <p:sp>
        <p:nvSpPr>
          <p:cNvPr id="12" name="Text Placeholder 2">
            <a:extLst>
              <a:ext uri="{FF2B5EF4-FFF2-40B4-BE49-F238E27FC236}">
                <a16:creationId xmlns:a16="http://schemas.microsoft.com/office/drawing/2014/main" id="{6B1E10EE-9D9F-28A6-B5B3-BEA214DC4E98}"/>
              </a:ext>
            </a:extLst>
          </p:cNvPr>
          <p:cNvSpPr>
            <a:spLocks noGrp="1"/>
          </p:cNvSpPr>
          <p:nvPr>
            <p:ph idx="15" hasCustomPrompt="1"/>
          </p:nvPr>
        </p:nvSpPr>
        <p:spPr>
          <a:xfrm>
            <a:off x="1409700" y="3063244"/>
            <a:ext cx="10325102" cy="14630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Content Placeholder 3">
            <a:extLst>
              <a:ext uri="{FF2B5EF4-FFF2-40B4-BE49-F238E27FC236}">
                <a16:creationId xmlns:a16="http://schemas.microsoft.com/office/drawing/2014/main" id="{18F01DC9-DC4D-3C49-F6C2-B0EB62F9BE88}"/>
              </a:ext>
            </a:extLst>
          </p:cNvPr>
          <p:cNvSpPr>
            <a:spLocks noGrp="1"/>
          </p:cNvSpPr>
          <p:nvPr>
            <p:ph sz="quarter" idx="23" hasCustomPrompt="1"/>
          </p:nvPr>
        </p:nvSpPr>
        <p:spPr>
          <a:xfrm>
            <a:off x="457200" y="4709146"/>
            <a:ext cx="822960" cy="822960"/>
          </a:xfrm>
          <a:prstGeom prst="rect">
            <a:avLst/>
          </a:prstGeom>
        </p:spPr>
        <p:txBody>
          <a:bodyPr>
            <a:noAutofit/>
          </a:bodyPr>
          <a:lstStyle>
            <a:lvl6pPr>
              <a:defRPr>
                <a:latin typeface="+mn-lt"/>
              </a:defRPr>
            </a:lvl6pPr>
          </a:lstStyle>
          <a:p>
            <a:pPr lvl="5"/>
            <a:r>
              <a:rPr lang="en-US"/>
              <a:t>Click to add Content</a:t>
            </a:r>
          </a:p>
        </p:txBody>
      </p:sp>
      <p:sp>
        <p:nvSpPr>
          <p:cNvPr id="14" name="Text Placeholder 3">
            <a:extLst>
              <a:ext uri="{FF2B5EF4-FFF2-40B4-BE49-F238E27FC236}">
                <a16:creationId xmlns:a16="http://schemas.microsoft.com/office/drawing/2014/main" id="{F1E47EB5-9343-F881-B47F-092E46A662D0}"/>
              </a:ext>
            </a:extLst>
          </p:cNvPr>
          <p:cNvSpPr>
            <a:spLocks noGrp="1"/>
          </p:cNvSpPr>
          <p:nvPr>
            <p:ph idx="19" hasCustomPrompt="1"/>
          </p:nvPr>
        </p:nvSpPr>
        <p:spPr>
          <a:xfrm>
            <a:off x="1409702" y="4709146"/>
            <a:ext cx="10325102" cy="14630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9D1A66B3-0C02-3315-4595-A450BE5B5C1E}"/>
              </a:ext>
            </a:extLst>
          </p:cNvPr>
          <p:cNvSpPr>
            <a:spLocks noGrp="1"/>
          </p:cNvSpPr>
          <p:nvPr>
            <p:ph type="ftr" sz="quarter" idx="24"/>
          </p:nvPr>
        </p:nvSpPr>
        <p:spPr>
          <a:xfrm>
            <a:off x="126296" y="6583680"/>
            <a:ext cx="182880" cy="182880"/>
          </a:xfrm>
          <a:prstGeom prst="rect">
            <a:avLst/>
          </a:prstGeom>
        </p:spPr>
        <p:txBody>
          <a:bodyPr/>
          <a:lstStyle/>
          <a:p>
            <a:r>
              <a:rPr lang="en-US"/>
              <a:t> </a:t>
            </a:r>
          </a:p>
        </p:txBody>
      </p:sp>
      <p:sp>
        <p:nvSpPr>
          <p:cNvPr id="6" name="Slide Number Placeholder 1">
            <a:extLst>
              <a:ext uri="{FF2B5EF4-FFF2-40B4-BE49-F238E27FC236}">
                <a16:creationId xmlns:a16="http://schemas.microsoft.com/office/drawing/2014/main" id="{27A63FD5-C916-3A06-C150-4560EE757FC1}"/>
              </a:ext>
            </a:extLst>
          </p:cNvPr>
          <p:cNvSpPr>
            <a:spLocks noGrp="1"/>
          </p:cNvSpPr>
          <p:nvPr>
            <p:ph type="sldNum" sz="quarter" idx="25"/>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0307CB94-6E4B-DEFC-5C4E-78DF5137A974}"/>
              </a:ext>
            </a:extLst>
          </p:cNvPr>
          <p:cNvSpPr>
            <a:spLocks noGrp="1"/>
          </p:cNvSpPr>
          <p:nvPr>
            <p:ph type="dt" sz="half" idx="26"/>
          </p:nvPr>
        </p:nvSpPr>
        <p:spPr/>
        <p:txBody>
          <a:bodyPr/>
          <a:lstStyle/>
          <a:p>
            <a:endParaRPr lang="en-US"/>
          </a:p>
        </p:txBody>
      </p:sp>
      <p:sp>
        <p:nvSpPr>
          <p:cNvPr id="4" name="Text Placeholder 10">
            <a:extLst>
              <a:ext uri="{FF2B5EF4-FFF2-40B4-BE49-F238E27FC236}">
                <a16:creationId xmlns:a16="http://schemas.microsoft.com/office/drawing/2014/main" id="{7A5A9972-09D4-22D3-169D-641A58C0E8B9}"/>
              </a:ext>
            </a:extLst>
          </p:cNvPr>
          <p:cNvSpPr>
            <a:spLocks noGrp="1"/>
          </p:cNvSpPr>
          <p:nvPr>
            <p:ph type="body" sz="quarter" idx="27"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7F48AAFB-FE7D-7061-4BFE-755AC1A4F1BE}"/>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4133505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0213-Content-Columns-Uneven(Light)">
    <p:bg>
      <p:bgPr>
        <a:solidFill>
          <a:schemeClr val="bg1"/>
        </a:solidFill>
        <a:effectLst/>
      </p:bgPr>
    </p:bg>
    <p:spTree>
      <p:nvGrpSpPr>
        <p:cNvPr id="1" name=""/>
        <p:cNvGrpSpPr/>
        <p:nvPr/>
      </p:nvGrpSpPr>
      <p:grpSpPr>
        <a:xfrm>
          <a:off x="0" y="0"/>
          <a:ext cx="0" cy="0"/>
          <a:chOff x="0" y="0"/>
          <a:chExt cx="0" cy="0"/>
        </a:xfrm>
      </p:grpSpPr>
      <p:sp>
        <p:nvSpPr>
          <p:cNvPr id="11" name="Text Placeholder 9">
            <a:extLst>
              <a:ext uri="{FF2B5EF4-FFF2-40B4-BE49-F238E27FC236}">
                <a16:creationId xmlns:a16="http://schemas.microsoft.com/office/drawing/2014/main" id="{D81A6902-658F-BA92-ECE0-55EDC0D85879}"/>
              </a:ext>
            </a:extLst>
          </p:cNvPr>
          <p:cNvSpPr>
            <a:spLocks noGrp="1"/>
          </p:cNvSpPr>
          <p:nvPr>
            <p:ph type="body" sz="quarter" idx="18" hasCustomPrompt="1"/>
          </p:nvPr>
        </p:nvSpPr>
        <p:spPr>
          <a:xfrm>
            <a:off x="5219700" y="659567"/>
            <a:ext cx="6515100" cy="565984"/>
          </a:xfrm>
        </p:spPr>
        <p:txBody>
          <a:bodyPr anchor="ctr"/>
          <a:lstStyle/>
          <a:p>
            <a:pPr lvl="0"/>
            <a:r>
              <a:rPr lang="en-US"/>
              <a:t>Sub Title</a:t>
            </a:r>
          </a:p>
        </p:txBody>
      </p:sp>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199" y="1521499"/>
            <a:ext cx="2705101" cy="4879301"/>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3314698" y="1521502"/>
            <a:ext cx="4114800" cy="4879298"/>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7620000" y="1521502"/>
            <a:ext cx="4114800" cy="4879298"/>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C9D040DC-C3FB-3AFE-458D-ED19E0A2E11C}"/>
              </a:ext>
            </a:extLst>
          </p:cNvPr>
          <p:cNvSpPr>
            <a:spLocks noGrp="1"/>
          </p:cNvSpPr>
          <p:nvPr>
            <p:ph type="ftr" sz="quarter" idx="16"/>
          </p:nvPr>
        </p:nvSpPr>
        <p:spPr/>
        <p:txBody>
          <a:bodyPr/>
          <a:lstStyle/>
          <a:p>
            <a:r>
              <a:rPr lang="en-US"/>
              <a:t> </a:t>
            </a:r>
          </a:p>
        </p:txBody>
      </p:sp>
      <p:sp>
        <p:nvSpPr>
          <p:cNvPr id="10" name="Slide Number Placeholder 1">
            <a:extLst>
              <a:ext uri="{FF2B5EF4-FFF2-40B4-BE49-F238E27FC236}">
                <a16:creationId xmlns:a16="http://schemas.microsoft.com/office/drawing/2014/main" id="{E3FC0CF1-15FC-6687-4AD6-4D6613226923}"/>
              </a:ext>
            </a:extLst>
          </p:cNvPr>
          <p:cNvSpPr>
            <a:spLocks noGrp="1"/>
          </p:cNvSpPr>
          <p:nvPr>
            <p:ph type="sldNum" sz="quarter" idx="17"/>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B9FE1EF7-A231-4E7F-B632-EC0C98F43F59}"/>
              </a:ext>
            </a:extLst>
          </p:cNvPr>
          <p:cNvSpPr>
            <a:spLocks noGrp="1"/>
          </p:cNvSpPr>
          <p:nvPr>
            <p:ph type="dt" sz="half" idx="19"/>
          </p:nvPr>
        </p:nvSpPr>
        <p:spPr/>
        <p:txBody>
          <a:bodyPr/>
          <a:lstStyle/>
          <a:p>
            <a:endParaRPr lang="en-US"/>
          </a:p>
        </p:txBody>
      </p:sp>
      <p:sp>
        <p:nvSpPr>
          <p:cNvPr id="4" name="Text Placeholder 10">
            <a:extLst>
              <a:ext uri="{FF2B5EF4-FFF2-40B4-BE49-F238E27FC236}">
                <a16:creationId xmlns:a16="http://schemas.microsoft.com/office/drawing/2014/main" id="{F9A81196-B216-2B6C-4BC2-3E3BACD2109F}"/>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F4DCF664-426D-C5FB-9F24-6ED9A591ECE9}"/>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31019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0215-Content-Columns-Uneven(Light)">
    <p:bg>
      <p:bgPr>
        <a:solidFill>
          <a:schemeClr val="bg1"/>
        </a:solidFill>
        <a:effectLst/>
      </p:bgPr>
    </p:bg>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828800"/>
            <a:ext cx="4114800" cy="45720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4762500" y="1828801"/>
            <a:ext cx="4114800" cy="45720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9029700" y="1828801"/>
            <a:ext cx="2705100" cy="45720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C9D040DC-C3FB-3AFE-458D-ED19E0A2E11C}"/>
              </a:ext>
            </a:extLst>
          </p:cNvPr>
          <p:cNvSpPr>
            <a:spLocks noGrp="1"/>
          </p:cNvSpPr>
          <p:nvPr>
            <p:ph type="ftr" sz="quarter" idx="16"/>
          </p:nvPr>
        </p:nvSpPr>
        <p:spPr/>
        <p:txBody>
          <a:bodyPr/>
          <a:lstStyle/>
          <a:p>
            <a:r>
              <a:rPr lang="en-US"/>
              <a:t> </a:t>
            </a:r>
          </a:p>
        </p:txBody>
      </p:sp>
      <p:sp>
        <p:nvSpPr>
          <p:cNvPr id="10" name="Slide Number Placeholder 1">
            <a:extLst>
              <a:ext uri="{FF2B5EF4-FFF2-40B4-BE49-F238E27FC236}">
                <a16:creationId xmlns:a16="http://schemas.microsoft.com/office/drawing/2014/main" id="{E3FC0CF1-15FC-6687-4AD6-4D6613226923}"/>
              </a:ext>
            </a:extLst>
          </p:cNvPr>
          <p:cNvSpPr>
            <a:spLocks noGrp="1"/>
          </p:cNvSpPr>
          <p:nvPr>
            <p:ph type="sldNum" sz="quarter" idx="17"/>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AACD4585-ED98-3BBF-686C-7FA1F70244DA}"/>
              </a:ext>
            </a:extLst>
          </p:cNvPr>
          <p:cNvSpPr>
            <a:spLocks noGrp="1"/>
          </p:cNvSpPr>
          <p:nvPr>
            <p:ph type="dt" sz="half" idx="19"/>
          </p:nvPr>
        </p:nvSpPr>
        <p:spPr/>
        <p:txBody>
          <a:bodyPr/>
          <a:lstStyle/>
          <a:p>
            <a:endParaRPr lang="en-US"/>
          </a:p>
        </p:txBody>
      </p:sp>
      <p:sp>
        <p:nvSpPr>
          <p:cNvPr id="4" name="Text Placeholder 10">
            <a:extLst>
              <a:ext uri="{FF2B5EF4-FFF2-40B4-BE49-F238E27FC236}">
                <a16:creationId xmlns:a16="http://schemas.microsoft.com/office/drawing/2014/main" id="{2FC4DA78-1C15-6583-B1FD-BAA4AB6EACA9}"/>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0B5B4A70-675C-0821-742D-D5AF0BEC545D}"/>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D0538092-62D0-2BBC-887E-5790E20E4CF1}"/>
              </a:ext>
            </a:extLst>
          </p:cNvPr>
          <p:cNvSpPr>
            <a:spLocks noGrp="1"/>
          </p:cNvSpPr>
          <p:nvPr>
            <p:ph type="body" sz="quarter" idx="20"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224078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0217-Content-Columns-Uneven(Light)">
    <p:bg>
      <p:bgPr>
        <a:solidFill>
          <a:schemeClr val="bg1"/>
        </a:solidFill>
        <a:effectLst/>
      </p:bgPr>
    </p:bg>
    <p:spTree>
      <p:nvGrpSpPr>
        <p:cNvPr id="1" name=""/>
        <p:cNvGrpSpPr/>
        <p:nvPr/>
      </p:nvGrpSpPr>
      <p:grpSpPr>
        <a:xfrm>
          <a:off x="0" y="0"/>
          <a:ext cx="0" cy="0"/>
          <a:chOff x="0" y="0"/>
          <a:chExt cx="0" cy="0"/>
        </a:xfrm>
      </p:grpSpPr>
      <p:sp>
        <p:nvSpPr>
          <p:cNvPr id="11" name="Text Placeholder 9">
            <a:extLst>
              <a:ext uri="{FF2B5EF4-FFF2-40B4-BE49-F238E27FC236}">
                <a16:creationId xmlns:a16="http://schemas.microsoft.com/office/drawing/2014/main" id="{D81A6902-658F-BA92-ECE0-55EDC0D85879}"/>
              </a:ext>
            </a:extLst>
          </p:cNvPr>
          <p:cNvSpPr>
            <a:spLocks noGrp="1"/>
          </p:cNvSpPr>
          <p:nvPr>
            <p:ph type="body" sz="quarter" idx="18" hasCustomPrompt="1"/>
          </p:nvPr>
        </p:nvSpPr>
        <p:spPr>
          <a:xfrm>
            <a:off x="4998733" y="659567"/>
            <a:ext cx="6736068" cy="575558"/>
          </a:xfrm>
        </p:spPr>
        <p:txBody>
          <a:bodyPr anchor="ctr"/>
          <a:lstStyle/>
          <a:p>
            <a:pPr lvl="0"/>
            <a:r>
              <a:rPr lang="en-US"/>
              <a:t>Sub Title</a:t>
            </a:r>
          </a:p>
        </p:txBody>
      </p:sp>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521502"/>
            <a:ext cx="4114800" cy="4879298"/>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4762500" y="1521502"/>
            <a:ext cx="4114800" cy="4879298"/>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9029700" y="1521502"/>
            <a:ext cx="2705100" cy="4879298"/>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C9D040DC-C3FB-3AFE-458D-ED19E0A2E11C}"/>
              </a:ext>
            </a:extLst>
          </p:cNvPr>
          <p:cNvSpPr>
            <a:spLocks noGrp="1"/>
          </p:cNvSpPr>
          <p:nvPr>
            <p:ph type="ftr" sz="quarter" idx="16"/>
          </p:nvPr>
        </p:nvSpPr>
        <p:spPr/>
        <p:txBody>
          <a:bodyPr/>
          <a:lstStyle/>
          <a:p>
            <a:r>
              <a:rPr lang="en-US"/>
              <a:t> </a:t>
            </a:r>
          </a:p>
        </p:txBody>
      </p:sp>
      <p:sp>
        <p:nvSpPr>
          <p:cNvPr id="10" name="Slide Number Placeholder 1">
            <a:extLst>
              <a:ext uri="{FF2B5EF4-FFF2-40B4-BE49-F238E27FC236}">
                <a16:creationId xmlns:a16="http://schemas.microsoft.com/office/drawing/2014/main" id="{E3FC0CF1-15FC-6687-4AD6-4D6613226923}"/>
              </a:ext>
            </a:extLst>
          </p:cNvPr>
          <p:cNvSpPr>
            <a:spLocks noGrp="1"/>
          </p:cNvSpPr>
          <p:nvPr>
            <p:ph type="sldNum" sz="quarter" idx="17"/>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1F1818DD-B96F-F0B6-3374-06957CE3B62D}"/>
              </a:ext>
            </a:extLst>
          </p:cNvPr>
          <p:cNvSpPr>
            <a:spLocks noGrp="1"/>
          </p:cNvSpPr>
          <p:nvPr>
            <p:ph type="dt" sz="half" idx="19"/>
          </p:nvPr>
        </p:nvSpPr>
        <p:spPr/>
        <p:txBody>
          <a:bodyPr/>
          <a:lstStyle/>
          <a:p>
            <a:endParaRPr lang="en-US"/>
          </a:p>
        </p:txBody>
      </p:sp>
      <p:sp>
        <p:nvSpPr>
          <p:cNvPr id="4" name="Text Placeholder 10">
            <a:extLst>
              <a:ext uri="{FF2B5EF4-FFF2-40B4-BE49-F238E27FC236}">
                <a16:creationId xmlns:a16="http://schemas.microsoft.com/office/drawing/2014/main" id="{A66EC59A-4EDE-D1E0-BA2C-E31AC29DEA41}"/>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CC37A12E-33E0-304A-2826-DE438D815AFC}"/>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1839133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0219-Content-Columns-Four(Light)">
    <p:bg>
      <p:bgPr>
        <a:solidFill>
          <a:schemeClr val="bg1"/>
        </a:solidFill>
        <a:effectLst/>
      </p:bgPr>
    </p:bg>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981200"/>
            <a:ext cx="2705100" cy="44196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3314700" y="1981201"/>
            <a:ext cx="2705100" cy="44196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6172200" y="1981200"/>
            <a:ext cx="2705100" cy="44196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Text Placeholder 4">
            <a:extLst>
              <a:ext uri="{FF2B5EF4-FFF2-40B4-BE49-F238E27FC236}">
                <a16:creationId xmlns:a16="http://schemas.microsoft.com/office/drawing/2014/main" id="{5BD7F0C7-5E69-B67B-6647-AFBD7C3C8704}"/>
              </a:ext>
            </a:extLst>
          </p:cNvPr>
          <p:cNvSpPr>
            <a:spLocks noGrp="1"/>
          </p:cNvSpPr>
          <p:nvPr>
            <p:ph idx="16" hasCustomPrompt="1"/>
          </p:nvPr>
        </p:nvSpPr>
        <p:spPr>
          <a:xfrm>
            <a:off x="9029700" y="1981200"/>
            <a:ext cx="2705100" cy="44196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C6C3D804-30A8-C9BA-4B59-D8BD358ABC57}"/>
              </a:ext>
            </a:extLst>
          </p:cNvPr>
          <p:cNvSpPr>
            <a:spLocks noGrp="1"/>
          </p:cNvSpPr>
          <p:nvPr>
            <p:ph type="ftr" sz="quarter" idx="17"/>
          </p:nvPr>
        </p:nvSpPr>
        <p:spPr/>
        <p:txBody>
          <a:bodyPr/>
          <a:lstStyle/>
          <a:p>
            <a:r>
              <a:rPr lang="en-US"/>
              <a:t> </a:t>
            </a:r>
          </a:p>
        </p:txBody>
      </p:sp>
      <p:sp>
        <p:nvSpPr>
          <p:cNvPr id="11" name="Slide Number Placeholder 1">
            <a:extLst>
              <a:ext uri="{FF2B5EF4-FFF2-40B4-BE49-F238E27FC236}">
                <a16:creationId xmlns:a16="http://schemas.microsoft.com/office/drawing/2014/main" id="{2D042605-9F69-E8E5-8CC8-EA91537D893C}"/>
              </a:ext>
            </a:extLst>
          </p:cNvPr>
          <p:cNvSpPr>
            <a:spLocks noGrp="1"/>
          </p:cNvSpPr>
          <p:nvPr>
            <p:ph type="sldNum" sz="quarter" idx="18"/>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4" name="Date Placeholder 3">
            <a:extLst>
              <a:ext uri="{FF2B5EF4-FFF2-40B4-BE49-F238E27FC236}">
                <a16:creationId xmlns:a16="http://schemas.microsoft.com/office/drawing/2014/main" id="{D4C62F4D-7BE4-EC54-42A2-25052CB56319}"/>
              </a:ext>
            </a:extLst>
          </p:cNvPr>
          <p:cNvSpPr>
            <a:spLocks noGrp="1"/>
          </p:cNvSpPr>
          <p:nvPr>
            <p:ph type="dt" sz="half" idx="20"/>
          </p:nvPr>
        </p:nvSpPr>
        <p:spPr/>
        <p:txBody>
          <a:bodyPr/>
          <a:lstStyle/>
          <a:p>
            <a:endParaRPr lang="en-US"/>
          </a:p>
        </p:txBody>
      </p:sp>
      <p:sp>
        <p:nvSpPr>
          <p:cNvPr id="5" name="Text Placeholder 10">
            <a:extLst>
              <a:ext uri="{FF2B5EF4-FFF2-40B4-BE49-F238E27FC236}">
                <a16:creationId xmlns:a16="http://schemas.microsoft.com/office/drawing/2014/main" id="{AA9B5EA7-6FFF-7129-23F1-43F5D811649B}"/>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8" name="Title 1">
            <a:extLst>
              <a:ext uri="{FF2B5EF4-FFF2-40B4-BE49-F238E27FC236}">
                <a16:creationId xmlns:a16="http://schemas.microsoft.com/office/drawing/2014/main" id="{FFBE34AF-63EE-2058-5D0D-6B0E20728ACF}"/>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2" name="Text Placeholder 9">
            <a:extLst>
              <a:ext uri="{FF2B5EF4-FFF2-40B4-BE49-F238E27FC236}">
                <a16:creationId xmlns:a16="http://schemas.microsoft.com/office/drawing/2014/main" id="{B2A017CE-5FB2-875E-4A58-CC7E5DA6A72C}"/>
              </a:ext>
            </a:extLst>
          </p:cNvPr>
          <p:cNvSpPr>
            <a:spLocks noGrp="1"/>
          </p:cNvSpPr>
          <p:nvPr>
            <p:ph type="body" sz="quarter" idx="21"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189619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0221-Content-Columns-Five(Light)">
    <p:bg>
      <p:bgPr>
        <a:solidFill>
          <a:schemeClr val="bg1"/>
        </a:solidFill>
        <a:effectLst/>
      </p:bgPr>
    </p:bg>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981201"/>
            <a:ext cx="2103120" cy="4419599"/>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2750820" y="1981200"/>
            <a:ext cx="2103120" cy="4419600"/>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5044440" y="1981200"/>
            <a:ext cx="2103120" cy="4419600"/>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Text Placeholder 4">
            <a:extLst>
              <a:ext uri="{FF2B5EF4-FFF2-40B4-BE49-F238E27FC236}">
                <a16:creationId xmlns:a16="http://schemas.microsoft.com/office/drawing/2014/main" id="{5BD7F0C7-5E69-B67B-6647-AFBD7C3C8704}"/>
              </a:ext>
            </a:extLst>
          </p:cNvPr>
          <p:cNvSpPr>
            <a:spLocks noGrp="1"/>
          </p:cNvSpPr>
          <p:nvPr>
            <p:ph idx="16" hasCustomPrompt="1"/>
          </p:nvPr>
        </p:nvSpPr>
        <p:spPr>
          <a:xfrm>
            <a:off x="7338060" y="1981200"/>
            <a:ext cx="2103120" cy="4419600"/>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Text Placeholder 5">
            <a:extLst>
              <a:ext uri="{FF2B5EF4-FFF2-40B4-BE49-F238E27FC236}">
                <a16:creationId xmlns:a16="http://schemas.microsoft.com/office/drawing/2014/main" id="{A174D4A6-37AF-6CDC-DEDA-118D4769CDC3}"/>
              </a:ext>
            </a:extLst>
          </p:cNvPr>
          <p:cNvSpPr>
            <a:spLocks noGrp="1"/>
          </p:cNvSpPr>
          <p:nvPr>
            <p:ph idx="22" hasCustomPrompt="1"/>
          </p:nvPr>
        </p:nvSpPr>
        <p:spPr>
          <a:xfrm>
            <a:off x="9631680" y="1981200"/>
            <a:ext cx="2103120" cy="4419601"/>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A7CA0542-B95A-1FAA-EA96-C70DB50C3AA0}"/>
              </a:ext>
            </a:extLst>
          </p:cNvPr>
          <p:cNvSpPr>
            <a:spLocks noGrp="1"/>
          </p:cNvSpPr>
          <p:nvPr>
            <p:ph type="ftr" sz="quarter" idx="23"/>
          </p:nvPr>
        </p:nvSpPr>
        <p:spPr/>
        <p:txBody>
          <a:bodyPr/>
          <a:lstStyle/>
          <a:p>
            <a:r>
              <a:rPr lang="en-US"/>
              <a:t> </a:t>
            </a:r>
          </a:p>
        </p:txBody>
      </p:sp>
      <p:sp>
        <p:nvSpPr>
          <p:cNvPr id="11" name="Slide Number Placeholder 1">
            <a:extLst>
              <a:ext uri="{FF2B5EF4-FFF2-40B4-BE49-F238E27FC236}">
                <a16:creationId xmlns:a16="http://schemas.microsoft.com/office/drawing/2014/main" id="{A03FFD81-EE9D-124D-D1F1-AA501AB261D4}"/>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4" name="Date Placeholder 3">
            <a:extLst>
              <a:ext uri="{FF2B5EF4-FFF2-40B4-BE49-F238E27FC236}">
                <a16:creationId xmlns:a16="http://schemas.microsoft.com/office/drawing/2014/main" id="{6B63A3F4-2E63-F2DC-E01F-C9386B1FF322}"/>
              </a:ext>
            </a:extLst>
          </p:cNvPr>
          <p:cNvSpPr>
            <a:spLocks noGrp="1"/>
          </p:cNvSpPr>
          <p:nvPr>
            <p:ph type="dt" sz="half" idx="25"/>
          </p:nvPr>
        </p:nvSpPr>
        <p:spPr/>
        <p:txBody>
          <a:bodyPr/>
          <a:lstStyle/>
          <a:p>
            <a:endParaRPr lang="en-US"/>
          </a:p>
        </p:txBody>
      </p:sp>
      <p:sp>
        <p:nvSpPr>
          <p:cNvPr id="5" name="Text Placeholder 10">
            <a:extLst>
              <a:ext uri="{FF2B5EF4-FFF2-40B4-BE49-F238E27FC236}">
                <a16:creationId xmlns:a16="http://schemas.microsoft.com/office/drawing/2014/main" id="{7D22540D-FB7D-6994-82ED-20B02A5D4A61}"/>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8" name="Title 1">
            <a:extLst>
              <a:ext uri="{FF2B5EF4-FFF2-40B4-BE49-F238E27FC236}">
                <a16:creationId xmlns:a16="http://schemas.microsoft.com/office/drawing/2014/main" id="{66B8288C-518A-5726-9CAF-D7443F67A60D}"/>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2" name="Text Placeholder 9">
            <a:extLst>
              <a:ext uri="{FF2B5EF4-FFF2-40B4-BE49-F238E27FC236}">
                <a16:creationId xmlns:a16="http://schemas.microsoft.com/office/drawing/2014/main" id="{8A13B324-EFB4-19CC-DF5B-BAC7F91F9BC6}"/>
              </a:ext>
            </a:extLst>
          </p:cNvPr>
          <p:cNvSpPr>
            <a:spLocks noGrp="1"/>
          </p:cNvSpPr>
          <p:nvPr>
            <p:ph type="body" sz="quarter" idx="17"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4129602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0223-Content-Subtitle-Icons(Light)">
    <p:bg>
      <p:bgPr>
        <a:solidFill>
          <a:schemeClr val="bg1"/>
        </a:solidFill>
        <a:effectLst/>
      </p:bgPr>
    </p:bg>
    <p:spTree>
      <p:nvGrpSpPr>
        <p:cNvPr id="1" name=""/>
        <p:cNvGrpSpPr/>
        <p:nvPr/>
      </p:nvGrpSpPr>
      <p:grpSpPr>
        <a:xfrm>
          <a:off x="0" y="0"/>
          <a:ext cx="0" cy="0"/>
          <a:chOff x="0" y="0"/>
          <a:chExt cx="0" cy="0"/>
        </a:xfrm>
      </p:grpSpPr>
      <p:sp>
        <p:nvSpPr>
          <p:cNvPr id="4" name="Picture Placeholder 1">
            <a:extLst>
              <a:ext uri="{FF2B5EF4-FFF2-40B4-BE49-F238E27FC236}">
                <a16:creationId xmlns:a16="http://schemas.microsoft.com/office/drawing/2014/main" id="{F4790A65-B0DD-8CC5-F485-B7AE9913EAB6}"/>
              </a:ext>
            </a:extLst>
          </p:cNvPr>
          <p:cNvSpPr>
            <a:spLocks noGrp="1"/>
          </p:cNvSpPr>
          <p:nvPr>
            <p:ph type="pic" sz="quarter" idx="26"/>
          </p:nvPr>
        </p:nvSpPr>
        <p:spPr>
          <a:xfrm>
            <a:off x="457200" y="1981200"/>
            <a:ext cx="1005840" cy="1005840"/>
          </a:xfrm>
        </p:spPr>
        <p:txBody>
          <a:bodyPr>
            <a:noAutofit/>
          </a:bodyPr>
          <a:lstStyle/>
          <a:p>
            <a:endParaRPr lang="en-US"/>
          </a:p>
        </p:txBody>
      </p:sp>
      <p:sp>
        <p:nvSpPr>
          <p:cNvPr id="5" name="Picture Placeholder 2">
            <a:extLst>
              <a:ext uri="{FF2B5EF4-FFF2-40B4-BE49-F238E27FC236}">
                <a16:creationId xmlns:a16="http://schemas.microsoft.com/office/drawing/2014/main" id="{9DF8B6AF-5C4E-1A0D-BF14-E4C83015E101}"/>
              </a:ext>
            </a:extLst>
          </p:cNvPr>
          <p:cNvSpPr>
            <a:spLocks noGrp="1"/>
          </p:cNvSpPr>
          <p:nvPr>
            <p:ph type="pic" sz="quarter" idx="27"/>
          </p:nvPr>
        </p:nvSpPr>
        <p:spPr>
          <a:xfrm>
            <a:off x="6172200" y="1981200"/>
            <a:ext cx="1005840" cy="1005840"/>
          </a:xfrm>
        </p:spPr>
        <p:txBody>
          <a:bodyPr>
            <a:noAutofit/>
          </a:bodyPr>
          <a:lstStyle/>
          <a:p>
            <a:endParaRPr lang="en-US"/>
          </a:p>
        </p:txBody>
      </p:sp>
      <p:sp>
        <p:nvSpPr>
          <p:cNvPr id="2" name="Footer Placeholder 1">
            <a:extLst>
              <a:ext uri="{FF2B5EF4-FFF2-40B4-BE49-F238E27FC236}">
                <a16:creationId xmlns:a16="http://schemas.microsoft.com/office/drawing/2014/main" id="{ECF0212E-D077-4118-A07B-80F571203E81}"/>
              </a:ext>
            </a:extLst>
          </p:cNvPr>
          <p:cNvSpPr>
            <a:spLocks noGrp="1"/>
          </p:cNvSpPr>
          <p:nvPr>
            <p:ph type="ftr" sz="quarter" idx="20"/>
          </p:nvPr>
        </p:nvSpPr>
        <p:spPr/>
        <p:txBody>
          <a:bodyPr/>
          <a:lstStyle/>
          <a:p>
            <a:r>
              <a:rPr lang="en-US"/>
              <a:t> </a:t>
            </a:r>
          </a:p>
        </p:txBody>
      </p:sp>
      <p:sp>
        <p:nvSpPr>
          <p:cNvPr id="11" name="Slide Number Placeholder 1">
            <a:extLst>
              <a:ext uri="{FF2B5EF4-FFF2-40B4-BE49-F238E27FC236}">
                <a16:creationId xmlns:a16="http://schemas.microsoft.com/office/drawing/2014/main" id="{0176FE64-4B9C-CD24-FABE-83295533DBE4}"/>
              </a:ext>
            </a:extLst>
          </p:cNvPr>
          <p:cNvSpPr>
            <a:spLocks noGrp="1"/>
          </p:cNvSpPr>
          <p:nvPr>
            <p:ph type="sldNum" sz="quarter" idx="21"/>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C348B7DB-732A-9834-4536-2306E4C6520B}"/>
              </a:ext>
            </a:extLst>
          </p:cNvPr>
          <p:cNvSpPr>
            <a:spLocks noGrp="1"/>
          </p:cNvSpPr>
          <p:nvPr>
            <p:ph type="dt" sz="half" idx="28"/>
          </p:nvPr>
        </p:nvSpPr>
        <p:spPr/>
        <p:txBody>
          <a:bodyPr/>
          <a:lstStyle/>
          <a:p>
            <a:endParaRPr lang="en-US"/>
          </a:p>
        </p:txBody>
      </p:sp>
      <p:sp>
        <p:nvSpPr>
          <p:cNvPr id="8" name="Text Placeholder 1">
            <a:extLst>
              <a:ext uri="{FF2B5EF4-FFF2-40B4-BE49-F238E27FC236}">
                <a16:creationId xmlns:a16="http://schemas.microsoft.com/office/drawing/2014/main" id="{15E560AF-C14F-D156-E026-C2C0C8F734B8}"/>
              </a:ext>
            </a:extLst>
          </p:cNvPr>
          <p:cNvSpPr>
            <a:spLocks noGrp="1"/>
          </p:cNvSpPr>
          <p:nvPr>
            <p:ph idx="1" hasCustomPrompt="1"/>
          </p:nvPr>
        </p:nvSpPr>
        <p:spPr>
          <a:xfrm>
            <a:off x="457200" y="3155430"/>
            <a:ext cx="5562600" cy="324537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Text Placeholder 2">
            <a:extLst>
              <a:ext uri="{FF2B5EF4-FFF2-40B4-BE49-F238E27FC236}">
                <a16:creationId xmlns:a16="http://schemas.microsoft.com/office/drawing/2014/main" id="{FE06935D-0E92-F2A0-14A1-6BB5F1D00A4B}"/>
              </a:ext>
            </a:extLst>
          </p:cNvPr>
          <p:cNvSpPr>
            <a:spLocks noGrp="1"/>
          </p:cNvSpPr>
          <p:nvPr>
            <p:ph idx="13" hasCustomPrompt="1"/>
          </p:nvPr>
        </p:nvSpPr>
        <p:spPr>
          <a:xfrm>
            <a:off x="6172200" y="3155430"/>
            <a:ext cx="5562600" cy="3245370"/>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Text Placeholder 10">
            <a:extLst>
              <a:ext uri="{FF2B5EF4-FFF2-40B4-BE49-F238E27FC236}">
                <a16:creationId xmlns:a16="http://schemas.microsoft.com/office/drawing/2014/main" id="{528D118E-622D-85F0-0784-8A3CD782EC9D}"/>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2" name="Title 1">
            <a:extLst>
              <a:ext uri="{FF2B5EF4-FFF2-40B4-BE49-F238E27FC236}">
                <a16:creationId xmlns:a16="http://schemas.microsoft.com/office/drawing/2014/main" id="{C3AB8A02-856C-79CE-69B5-385C039E82E4}"/>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3" name="Text Placeholder 9">
            <a:extLst>
              <a:ext uri="{FF2B5EF4-FFF2-40B4-BE49-F238E27FC236}">
                <a16:creationId xmlns:a16="http://schemas.microsoft.com/office/drawing/2014/main" id="{DA7FF367-5E73-9D5D-8B6D-DCD1405131C5}"/>
              </a:ext>
            </a:extLst>
          </p:cNvPr>
          <p:cNvSpPr>
            <a:spLocks noGrp="1"/>
          </p:cNvSpPr>
          <p:nvPr>
            <p:ph type="body" sz="quarter" idx="29"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1848423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0225-Content-(Light)">
    <p:bg>
      <p:bgPr>
        <a:solidFill>
          <a:schemeClr val="bg1"/>
        </a:solidFill>
        <a:effectLst/>
      </p:bgPr>
    </p:bg>
    <p:spTree>
      <p:nvGrpSpPr>
        <p:cNvPr id="1" name=""/>
        <p:cNvGrpSpPr/>
        <p:nvPr/>
      </p:nvGrpSpPr>
      <p:grpSpPr>
        <a:xfrm>
          <a:off x="0" y="0"/>
          <a:ext cx="0" cy="0"/>
          <a:chOff x="0" y="0"/>
          <a:chExt cx="0" cy="0"/>
        </a:xfrm>
      </p:grpSpPr>
      <p:sp>
        <p:nvSpPr>
          <p:cNvPr id="12" name="Content Placeholder 1">
            <a:extLst>
              <a:ext uri="{FF2B5EF4-FFF2-40B4-BE49-F238E27FC236}">
                <a16:creationId xmlns:a16="http://schemas.microsoft.com/office/drawing/2014/main" id="{9CA61F29-6355-B1F6-24ED-2EF409256066}"/>
              </a:ext>
            </a:extLst>
          </p:cNvPr>
          <p:cNvSpPr>
            <a:spLocks noGrp="1"/>
          </p:cNvSpPr>
          <p:nvPr>
            <p:ph sz="quarter" idx="18" hasCustomPrompt="1"/>
          </p:nvPr>
        </p:nvSpPr>
        <p:spPr>
          <a:xfrm>
            <a:off x="457200" y="1981200"/>
            <a:ext cx="5562600" cy="1524000"/>
          </a:xfrm>
        </p:spPr>
        <p:txBody>
          <a:bodyPr>
            <a:noAutofit/>
          </a:bodyPr>
          <a:lstStyle/>
          <a:p>
            <a:pPr lvl="5"/>
            <a:r>
              <a:rPr lang="en-US"/>
              <a:t>Click to add Content</a:t>
            </a:r>
          </a:p>
        </p:txBody>
      </p:sp>
      <p:sp>
        <p:nvSpPr>
          <p:cNvPr id="13" name="Content Placeholder 2">
            <a:extLst>
              <a:ext uri="{FF2B5EF4-FFF2-40B4-BE49-F238E27FC236}">
                <a16:creationId xmlns:a16="http://schemas.microsoft.com/office/drawing/2014/main" id="{BC7D2578-38AE-9232-089D-DC732214AD1A}"/>
              </a:ext>
            </a:extLst>
          </p:cNvPr>
          <p:cNvSpPr>
            <a:spLocks noGrp="1"/>
          </p:cNvSpPr>
          <p:nvPr>
            <p:ph sz="quarter" idx="19" hasCustomPrompt="1"/>
          </p:nvPr>
        </p:nvSpPr>
        <p:spPr>
          <a:xfrm>
            <a:off x="6172200" y="1981200"/>
            <a:ext cx="5562600" cy="1524000"/>
          </a:xfrm>
        </p:spPr>
        <p:txBody>
          <a:bodyPr>
            <a:noAutofit/>
          </a:bodyPr>
          <a:lstStyle/>
          <a:p>
            <a:pPr lvl="5"/>
            <a:r>
              <a:rPr lang="en-US"/>
              <a:t>Click to add Content</a:t>
            </a:r>
          </a:p>
        </p:txBody>
      </p:sp>
      <p:sp>
        <p:nvSpPr>
          <p:cNvPr id="2" name="Footer Placeholder 1">
            <a:extLst>
              <a:ext uri="{FF2B5EF4-FFF2-40B4-BE49-F238E27FC236}">
                <a16:creationId xmlns:a16="http://schemas.microsoft.com/office/drawing/2014/main" id="{E45E90C7-F51A-3DF0-F800-0B8373FD457D}"/>
              </a:ext>
            </a:extLst>
          </p:cNvPr>
          <p:cNvSpPr>
            <a:spLocks noGrp="1"/>
          </p:cNvSpPr>
          <p:nvPr>
            <p:ph type="ftr" sz="quarter" idx="20"/>
          </p:nvPr>
        </p:nvSpPr>
        <p:spPr/>
        <p:txBody>
          <a:bodyPr/>
          <a:lstStyle/>
          <a:p>
            <a:r>
              <a:rPr lang="en-US"/>
              <a:t> </a:t>
            </a:r>
          </a:p>
        </p:txBody>
      </p:sp>
      <p:sp>
        <p:nvSpPr>
          <p:cNvPr id="9" name="Slide Number Placeholder 1">
            <a:extLst>
              <a:ext uri="{FF2B5EF4-FFF2-40B4-BE49-F238E27FC236}">
                <a16:creationId xmlns:a16="http://schemas.microsoft.com/office/drawing/2014/main" id="{6887D9C9-D2E1-0F01-B18A-B83D449FB337}"/>
              </a:ext>
            </a:extLst>
          </p:cNvPr>
          <p:cNvSpPr>
            <a:spLocks noGrp="1"/>
          </p:cNvSpPr>
          <p:nvPr>
            <p:ph type="sldNum" sz="quarter" idx="21"/>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C2B152A0-C82E-C254-1EFE-E688C4A2D5BF}"/>
              </a:ext>
            </a:extLst>
          </p:cNvPr>
          <p:cNvSpPr>
            <a:spLocks noGrp="1"/>
          </p:cNvSpPr>
          <p:nvPr>
            <p:ph type="dt" sz="half" idx="22"/>
          </p:nvPr>
        </p:nvSpPr>
        <p:spPr/>
        <p:txBody>
          <a:bodyPr/>
          <a:lstStyle/>
          <a:p>
            <a:endParaRPr lang="en-US"/>
          </a:p>
        </p:txBody>
      </p:sp>
      <p:sp>
        <p:nvSpPr>
          <p:cNvPr id="4" name="Text Placeholder 1">
            <a:extLst>
              <a:ext uri="{FF2B5EF4-FFF2-40B4-BE49-F238E27FC236}">
                <a16:creationId xmlns:a16="http://schemas.microsoft.com/office/drawing/2014/main" id="{5EF728A9-2E67-8522-6919-3E3DF04F7AF0}"/>
              </a:ext>
            </a:extLst>
          </p:cNvPr>
          <p:cNvSpPr>
            <a:spLocks noGrp="1"/>
          </p:cNvSpPr>
          <p:nvPr>
            <p:ph idx="1" hasCustomPrompt="1"/>
          </p:nvPr>
        </p:nvSpPr>
        <p:spPr>
          <a:xfrm>
            <a:off x="457200" y="3687580"/>
            <a:ext cx="5562600" cy="271322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5" name="Text Placeholder 2">
            <a:extLst>
              <a:ext uri="{FF2B5EF4-FFF2-40B4-BE49-F238E27FC236}">
                <a16:creationId xmlns:a16="http://schemas.microsoft.com/office/drawing/2014/main" id="{B78FDE93-9B67-A86A-19E5-221E1506DF51}"/>
              </a:ext>
            </a:extLst>
          </p:cNvPr>
          <p:cNvSpPr>
            <a:spLocks noGrp="1"/>
          </p:cNvSpPr>
          <p:nvPr>
            <p:ph idx="13" hasCustomPrompt="1"/>
          </p:nvPr>
        </p:nvSpPr>
        <p:spPr>
          <a:xfrm>
            <a:off x="6172200" y="3687580"/>
            <a:ext cx="5562600" cy="271322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8" name="Text Placeholder 10">
            <a:extLst>
              <a:ext uri="{FF2B5EF4-FFF2-40B4-BE49-F238E27FC236}">
                <a16:creationId xmlns:a16="http://schemas.microsoft.com/office/drawing/2014/main" id="{FCBF343E-DAD5-2E90-0F44-2B96615B685A}"/>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0" name="Title 1">
            <a:extLst>
              <a:ext uri="{FF2B5EF4-FFF2-40B4-BE49-F238E27FC236}">
                <a16:creationId xmlns:a16="http://schemas.microsoft.com/office/drawing/2014/main" id="{C8FB6424-D1D2-8217-D088-BB83389288EB}"/>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1" name="Text Placeholder 9">
            <a:extLst>
              <a:ext uri="{FF2B5EF4-FFF2-40B4-BE49-F238E27FC236}">
                <a16:creationId xmlns:a16="http://schemas.microsoft.com/office/drawing/2014/main" id="{D65B3002-29CE-F3AA-162F-CA535CE7EA9B}"/>
              </a:ext>
            </a:extLst>
          </p:cNvPr>
          <p:cNvSpPr>
            <a:spLocks noGrp="1"/>
          </p:cNvSpPr>
          <p:nvPr>
            <p:ph type="body" sz="quarter" idx="23"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2994153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0227-Content-(Light)">
    <p:bg>
      <p:bgPr>
        <a:solidFill>
          <a:schemeClr val="bg1"/>
        </a:solidFill>
        <a:effectLst/>
      </p:bgPr>
    </p:bg>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4B7CD76-4339-B6E2-3996-02098A1F2B46}"/>
              </a:ext>
            </a:extLst>
          </p:cNvPr>
          <p:cNvSpPr>
            <a:spLocks noGrp="1"/>
          </p:cNvSpPr>
          <p:nvPr>
            <p:ph sz="quarter" idx="18" hasCustomPrompt="1"/>
          </p:nvPr>
        </p:nvSpPr>
        <p:spPr>
          <a:xfrm>
            <a:off x="0" y="1981200"/>
            <a:ext cx="12192000" cy="1737360"/>
          </a:xfrm>
        </p:spPr>
        <p:txBody>
          <a:bodyPr>
            <a:noAutofit/>
          </a:bodyPr>
          <a:lstStyle/>
          <a:p>
            <a:pPr lvl="0"/>
            <a:r>
              <a:rPr lang="en-US"/>
              <a:t>Click to add Content</a:t>
            </a:r>
          </a:p>
        </p:txBody>
      </p:sp>
      <p:sp>
        <p:nvSpPr>
          <p:cNvPr id="2" name="Footer Placeholder 1">
            <a:extLst>
              <a:ext uri="{FF2B5EF4-FFF2-40B4-BE49-F238E27FC236}">
                <a16:creationId xmlns:a16="http://schemas.microsoft.com/office/drawing/2014/main" id="{B6487FF5-E5A9-9114-B872-BFAB897544A6}"/>
              </a:ext>
            </a:extLst>
          </p:cNvPr>
          <p:cNvSpPr>
            <a:spLocks noGrp="1"/>
          </p:cNvSpPr>
          <p:nvPr>
            <p:ph type="ftr" sz="quarter" idx="19"/>
          </p:nvPr>
        </p:nvSpPr>
        <p:spPr/>
        <p:txBody>
          <a:bodyPr/>
          <a:lstStyle/>
          <a:p>
            <a:r>
              <a:rPr lang="en-US"/>
              <a:t> </a:t>
            </a:r>
          </a:p>
        </p:txBody>
      </p:sp>
      <p:sp>
        <p:nvSpPr>
          <p:cNvPr id="10" name="Slide Number Placeholder 1">
            <a:extLst>
              <a:ext uri="{FF2B5EF4-FFF2-40B4-BE49-F238E27FC236}">
                <a16:creationId xmlns:a16="http://schemas.microsoft.com/office/drawing/2014/main" id="{2CF07392-E121-24CE-35A0-3015213E97E1}"/>
              </a:ext>
            </a:extLst>
          </p:cNvPr>
          <p:cNvSpPr>
            <a:spLocks noGrp="1"/>
          </p:cNvSpPr>
          <p:nvPr>
            <p:ph type="sldNum" sz="quarter" idx="20"/>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15661C6E-2874-EE00-C558-58C1B750F726}"/>
              </a:ext>
            </a:extLst>
          </p:cNvPr>
          <p:cNvSpPr>
            <a:spLocks noGrp="1"/>
          </p:cNvSpPr>
          <p:nvPr>
            <p:ph type="dt" sz="half" idx="21"/>
          </p:nvPr>
        </p:nvSpPr>
        <p:spPr/>
        <p:txBody>
          <a:bodyPr/>
          <a:lstStyle/>
          <a:p>
            <a:endParaRPr lang="en-US"/>
          </a:p>
        </p:txBody>
      </p:sp>
      <p:sp>
        <p:nvSpPr>
          <p:cNvPr id="4" name="Text Placeholder 1">
            <a:extLst>
              <a:ext uri="{FF2B5EF4-FFF2-40B4-BE49-F238E27FC236}">
                <a16:creationId xmlns:a16="http://schemas.microsoft.com/office/drawing/2014/main" id="{B4C5D52C-E2C8-CD77-EB48-3EEEF9D05919}"/>
              </a:ext>
            </a:extLst>
          </p:cNvPr>
          <p:cNvSpPr>
            <a:spLocks noGrp="1"/>
          </p:cNvSpPr>
          <p:nvPr>
            <p:ph idx="1" hasCustomPrompt="1"/>
          </p:nvPr>
        </p:nvSpPr>
        <p:spPr>
          <a:xfrm>
            <a:off x="457200" y="3840480"/>
            <a:ext cx="5562600" cy="2560320"/>
          </a:xfrm>
          <a:prstGeom prst="rect">
            <a:avLst/>
          </a:prstGeom>
        </p:spPr>
        <p:txBody>
          <a:bodyPr vert="horz" lIns="0" tIns="0" rIns="182880" bIns="9144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5" name="Text Placeholder 2">
            <a:extLst>
              <a:ext uri="{FF2B5EF4-FFF2-40B4-BE49-F238E27FC236}">
                <a16:creationId xmlns:a16="http://schemas.microsoft.com/office/drawing/2014/main" id="{0D7C29EB-4591-892A-156D-98A9E6D97E90}"/>
              </a:ext>
            </a:extLst>
          </p:cNvPr>
          <p:cNvSpPr>
            <a:spLocks noGrp="1"/>
          </p:cNvSpPr>
          <p:nvPr>
            <p:ph idx="13" hasCustomPrompt="1"/>
          </p:nvPr>
        </p:nvSpPr>
        <p:spPr>
          <a:xfrm>
            <a:off x="6172200" y="3840480"/>
            <a:ext cx="5562600" cy="2560320"/>
          </a:xfrm>
          <a:prstGeom prst="rect">
            <a:avLst/>
          </a:prstGeom>
        </p:spPr>
        <p:txBody>
          <a:bodyPr vert="horz" lIns="0" tIns="45720" rIns="182880" bIns="9144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8" name="Text Placeholder 10">
            <a:extLst>
              <a:ext uri="{FF2B5EF4-FFF2-40B4-BE49-F238E27FC236}">
                <a16:creationId xmlns:a16="http://schemas.microsoft.com/office/drawing/2014/main" id="{3EECB8FF-27F6-0902-3CBF-92E00C4E73AE}"/>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1" name="Title 1">
            <a:extLst>
              <a:ext uri="{FF2B5EF4-FFF2-40B4-BE49-F238E27FC236}">
                <a16:creationId xmlns:a16="http://schemas.microsoft.com/office/drawing/2014/main" id="{DF02F0FB-7062-203D-02E8-BF4ECF91336F}"/>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2" name="Text Placeholder 9">
            <a:extLst>
              <a:ext uri="{FF2B5EF4-FFF2-40B4-BE49-F238E27FC236}">
                <a16:creationId xmlns:a16="http://schemas.microsoft.com/office/drawing/2014/main" id="{B75B606A-63F4-FFF9-CD23-C29301B82B6A}"/>
              </a:ext>
            </a:extLst>
          </p:cNvPr>
          <p:cNvSpPr>
            <a:spLocks noGrp="1"/>
          </p:cNvSpPr>
          <p:nvPr>
            <p:ph type="body" sz="quarter" idx="22"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4142353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0229-Content-(Light)">
    <p:bg>
      <p:bgPr>
        <a:solidFill>
          <a:schemeClr val="bg1"/>
        </a:solidFill>
        <a:effectLst/>
      </p:bgPr>
    </p:bg>
    <p:spTree>
      <p:nvGrpSpPr>
        <p:cNvPr id="1" name=""/>
        <p:cNvGrpSpPr/>
        <p:nvPr/>
      </p:nvGrpSpPr>
      <p:grpSpPr>
        <a:xfrm>
          <a:off x="0" y="0"/>
          <a:ext cx="0" cy="0"/>
          <a:chOff x="0" y="0"/>
          <a:chExt cx="0" cy="0"/>
        </a:xfrm>
      </p:grpSpPr>
      <p:sp>
        <p:nvSpPr>
          <p:cNvPr id="4" name="Picture Placeholder 1">
            <a:extLst>
              <a:ext uri="{FF2B5EF4-FFF2-40B4-BE49-F238E27FC236}">
                <a16:creationId xmlns:a16="http://schemas.microsoft.com/office/drawing/2014/main" id="{3670D9F9-B79C-462B-71FA-B95F96FE30A4}"/>
              </a:ext>
            </a:extLst>
          </p:cNvPr>
          <p:cNvSpPr>
            <a:spLocks noGrp="1"/>
          </p:cNvSpPr>
          <p:nvPr>
            <p:ph type="pic" sz="quarter" idx="26"/>
          </p:nvPr>
        </p:nvSpPr>
        <p:spPr>
          <a:xfrm>
            <a:off x="457200" y="1981200"/>
            <a:ext cx="1005840" cy="1005840"/>
          </a:xfrm>
        </p:spPr>
        <p:txBody>
          <a:bodyPr>
            <a:noAutofit/>
          </a:bodyPr>
          <a:lstStyle/>
          <a:p>
            <a:endParaRPr lang="en-US"/>
          </a:p>
        </p:txBody>
      </p:sp>
      <p:sp>
        <p:nvSpPr>
          <p:cNvPr id="5" name="Picture Placeholder 2">
            <a:extLst>
              <a:ext uri="{FF2B5EF4-FFF2-40B4-BE49-F238E27FC236}">
                <a16:creationId xmlns:a16="http://schemas.microsoft.com/office/drawing/2014/main" id="{652576C2-876B-9147-74A7-CC3D4A5C50D9}"/>
              </a:ext>
            </a:extLst>
          </p:cNvPr>
          <p:cNvSpPr>
            <a:spLocks noGrp="1"/>
          </p:cNvSpPr>
          <p:nvPr>
            <p:ph type="pic" sz="quarter" idx="27"/>
          </p:nvPr>
        </p:nvSpPr>
        <p:spPr>
          <a:xfrm>
            <a:off x="4273550" y="1981200"/>
            <a:ext cx="1005840" cy="1005840"/>
          </a:xfrm>
        </p:spPr>
        <p:txBody>
          <a:bodyPr>
            <a:noAutofit/>
          </a:bodyPr>
          <a:lstStyle/>
          <a:p>
            <a:endParaRPr lang="en-US"/>
          </a:p>
        </p:txBody>
      </p:sp>
      <p:sp>
        <p:nvSpPr>
          <p:cNvPr id="8" name="Picture Placeholder 3">
            <a:extLst>
              <a:ext uri="{FF2B5EF4-FFF2-40B4-BE49-F238E27FC236}">
                <a16:creationId xmlns:a16="http://schemas.microsoft.com/office/drawing/2014/main" id="{7ABF6545-C196-6846-167C-2A952E1A28A9}"/>
              </a:ext>
            </a:extLst>
          </p:cNvPr>
          <p:cNvSpPr>
            <a:spLocks noGrp="1"/>
          </p:cNvSpPr>
          <p:nvPr>
            <p:ph type="pic" sz="quarter" idx="28"/>
          </p:nvPr>
        </p:nvSpPr>
        <p:spPr>
          <a:xfrm>
            <a:off x="8077200" y="1981200"/>
            <a:ext cx="1005840" cy="1005840"/>
          </a:xfrm>
        </p:spPr>
        <p:txBody>
          <a:bodyPr>
            <a:noAutofit/>
          </a:bodyPr>
          <a:lstStyle/>
          <a:p>
            <a:endParaRPr lang="en-US"/>
          </a:p>
        </p:txBody>
      </p:sp>
      <p:sp>
        <p:nvSpPr>
          <p:cNvPr id="2" name="Footer Placeholder 1">
            <a:extLst>
              <a:ext uri="{FF2B5EF4-FFF2-40B4-BE49-F238E27FC236}">
                <a16:creationId xmlns:a16="http://schemas.microsoft.com/office/drawing/2014/main" id="{BBAE267B-94E6-3E1C-B36F-45645AB6CDB3}"/>
              </a:ext>
            </a:extLst>
          </p:cNvPr>
          <p:cNvSpPr>
            <a:spLocks noGrp="1"/>
          </p:cNvSpPr>
          <p:nvPr>
            <p:ph type="ftr" sz="quarter" idx="21"/>
          </p:nvPr>
        </p:nvSpPr>
        <p:spPr/>
        <p:txBody>
          <a:bodyPr/>
          <a:lstStyle/>
          <a:p>
            <a:r>
              <a:rPr lang="en-US"/>
              <a:t> </a:t>
            </a:r>
          </a:p>
        </p:txBody>
      </p:sp>
      <p:sp>
        <p:nvSpPr>
          <p:cNvPr id="10" name="Slide Number Placeholder 1">
            <a:extLst>
              <a:ext uri="{FF2B5EF4-FFF2-40B4-BE49-F238E27FC236}">
                <a16:creationId xmlns:a16="http://schemas.microsoft.com/office/drawing/2014/main" id="{EC78B699-6F44-A6E2-AA94-9865D63A95F0}"/>
              </a:ext>
            </a:extLst>
          </p:cNvPr>
          <p:cNvSpPr>
            <a:spLocks noGrp="1"/>
          </p:cNvSpPr>
          <p:nvPr>
            <p:ph type="sldNum" sz="quarter" idx="22"/>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6DC0F3CD-46D4-8709-4348-9769F53C219C}"/>
              </a:ext>
            </a:extLst>
          </p:cNvPr>
          <p:cNvSpPr>
            <a:spLocks noGrp="1"/>
          </p:cNvSpPr>
          <p:nvPr>
            <p:ph type="dt" sz="half" idx="29"/>
          </p:nvPr>
        </p:nvSpPr>
        <p:spPr/>
        <p:txBody>
          <a:bodyPr/>
          <a:lstStyle/>
          <a:p>
            <a:endParaRPr lang="en-US"/>
          </a:p>
        </p:txBody>
      </p:sp>
      <p:sp>
        <p:nvSpPr>
          <p:cNvPr id="11" name="Text Placeholder 1">
            <a:extLst>
              <a:ext uri="{FF2B5EF4-FFF2-40B4-BE49-F238E27FC236}">
                <a16:creationId xmlns:a16="http://schemas.microsoft.com/office/drawing/2014/main" id="{B63FABEE-B9C9-F966-0D24-6D6032878F60}"/>
              </a:ext>
            </a:extLst>
          </p:cNvPr>
          <p:cNvSpPr>
            <a:spLocks noGrp="1"/>
          </p:cNvSpPr>
          <p:nvPr>
            <p:ph idx="1" hasCustomPrompt="1"/>
          </p:nvPr>
        </p:nvSpPr>
        <p:spPr>
          <a:xfrm>
            <a:off x="457200" y="3192905"/>
            <a:ext cx="3657600" cy="3207894"/>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2" name="Text Placeholder 2">
            <a:extLst>
              <a:ext uri="{FF2B5EF4-FFF2-40B4-BE49-F238E27FC236}">
                <a16:creationId xmlns:a16="http://schemas.microsoft.com/office/drawing/2014/main" id="{887E089E-75E0-EA99-4D84-ECE461BCF823}"/>
              </a:ext>
            </a:extLst>
          </p:cNvPr>
          <p:cNvSpPr>
            <a:spLocks noGrp="1"/>
          </p:cNvSpPr>
          <p:nvPr>
            <p:ph idx="13" hasCustomPrompt="1"/>
          </p:nvPr>
        </p:nvSpPr>
        <p:spPr>
          <a:xfrm>
            <a:off x="4273550" y="3192904"/>
            <a:ext cx="3651250" cy="3207895"/>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Text Placeholder 3">
            <a:extLst>
              <a:ext uri="{FF2B5EF4-FFF2-40B4-BE49-F238E27FC236}">
                <a16:creationId xmlns:a16="http://schemas.microsoft.com/office/drawing/2014/main" id="{B04653C4-1C1A-BD38-463D-4DD16E332BCC}"/>
              </a:ext>
            </a:extLst>
          </p:cNvPr>
          <p:cNvSpPr>
            <a:spLocks noGrp="1"/>
          </p:cNvSpPr>
          <p:nvPr>
            <p:ph idx="14" hasCustomPrompt="1"/>
          </p:nvPr>
        </p:nvSpPr>
        <p:spPr>
          <a:xfrm>
            <a:off x="8077201" y="3192905"/>
            <a:ext cx="3655102" cy="3207894"/>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Text Placeholder 10">
            <a:extLst>
              <a:ext uri="{FF2B5EF4-FFF2-40B4-BE49-F238E27FC236}">
                <a16:creationId xmlns:a16="http://schemas.microsoft.com/office/drawing/2014/main" id="{5387DA4E-2641-A8F7-F425-392A3D13767A}"/>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5" name="Title 1">
            <a:extLst>
              <a:ext uri="{FF2B5EF4-FFF2-40B4-BE49-F238E27FC236}">
                <a16:creationId xmlns:a16="http://schemas.microsoft.com/office/drawing/2014/main" id="{A93D84EB-D0CC-C599-D09E-4A7EBCA5B4B6}"/>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6" name="Text Placeholder 9">
            <a:extLst>
              <a:ext uri="{FF2B5EF4-FFF2-40B4-BE49-F238E27FC236}">
                <a16:creationId xmlns:a16="http://schemas.microsoft.com/office/drawing/2014/main" id="{05101041-D198-5835-B154-AC9ED2CBE30A}"/>
              </a:ext>
            </a:extLst>
          </p:cNvPr>
          <p:cNvSpPr>
            <a:spLocks noGrp="1"/>
          </p:cNvSpPr>
          <p:nvPr>
            <p:ph type="body" sz="quarter" idx="20"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1095430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0231-Content-(Light)">
    <p:bg>
      <p:bgPr>
        <a:solidFill>
          <a:schemeClr val="bg1"/>
        </a:solidFill>
        <a:effectLst/>
      </p:bgPr>
    </p:bg>
    <p:spTree>
      <p:nvGrpSpPr>
        <p:cNvPr id="1" name=""/>
        <p:cNvGrpSpPr/>
        <p:nvPr/>
      </p:nvGrpSpPr>
      <p:grpSpPr>
        <a:xfrm>
          <a:off x="0" y="0"/>
          <a:ext cx="0" cy="0"/>
          <a:chOff x="0" y="0"/>
          <a:chExt cx="0" cy="0"/>
        </a:xfrm>
      </p:grpSpPr>
      <p:sp>
        <p:nvSpPr>
          <p:cNvPr id="10" name="Content Placeholder 1">
            <a:extLst>
              <a:ext uri="{FF2B5EF4-FFF2-40B4-BE49-F238E27FC236}">
                <a16:creationId xmlns:a16="http://schemas.microsoft.com/office/drawing/2014/main" id="{E38520A1-3ECF-029A-F117-AFCE5E112ECE}"/>
              </a:ext>
            </a:extLst>
          </p:cNvPr>
          <p:cNvSpPr>
            <a:spLocks noGrp="1"/>
          </p:cNvSpPr>
          <p:nvPr>
            <p:ph sz="quarter" idx="18" hasCustomPrompt="1"/>
          </p:nvPr>
        </p:nvSpPr>
        <p:spPr>
          <a:xfrm>
            <a:off x="457200" y="1981200"/>
            <a:ext cx="3657600" cy="1371600"/>
          </a:xfrm>
        </p:spPr>
        <p:txBody>
          <a:bodyPr>
            <a:noAutofit/>
          </a:bodyPr>
          <a:lstStyle/>
          <a:p>
            <a:pPr lvl="5"/>
            <a:r>
              <a:rPr lang="en-US"/>
              <a:t>Click to add Content</a:t>
            </a:r>
          </a:p>
        </p:txBody>
      </p:sp>
      <p:sp>
        <p:nvSpPr>
          <p:cNvPr id="11" name="Content Placeholder 2">
            <a:extLst>
              <a:ext uri="{FF2B5EF4-FFF2-40B4-BE49-F238E27FC236}">
                <a16:creationId xmlns:a16="http://schemas.microsoft.com/office/drawing/2014/main" id="{69B11CD7-1EA9-D9A5-D684-29FDEF482B22}"/>
              </a:ext>
            </a:extLst>
          </p:cNvPr>
          <p:cNvSpPr>
            <a:spLocks noGrp="1"/>
          </p:cNvSpPr>
          <p:nvPr>
            <p:ph sz="quarter" idx="19" hasCustomPrompt="1"/>
          </p:nvPr>
        </p:nvSpPr>
        <p:spPr>
          <a:xfrm>
            <a:off x="4273550" y="1981200"/>
            <a:ext cx="3651250" cy="1371600"/>
          </a:xfrm>
        </p:spPr>
        <p:txBody>
          <a:bodyPr>
            <a:noAutofit/>
          </a:bodyPr>
          <a:lstStyle/>
          <a:p>
            <a:pPr lvl="5"/>
            <a:r>
              <a:rPr lang="en-US"/>
              <a:t>Click to add Content</a:t>
            </a:r>
          </a:p>
        </p:txBody>
      </p:sp>
      <p:sp>
        <p:nvSpPr>
          <p:cNvPr id="15" name="Content Placeholder 3">
            <a:extLst>
              <a:ext uri="{FF2B5EF4-FFF2-40B4-BE49-F238E27FC236}">
                <a16:creationId xmlns:a16="http://schemas.microsoft.com/office/drawing/2014/main" id="{87DE7F94-3D67-9DBD-16FB-1BE96292E2F7}"/>
              </a:ext>
            </a:extLst>
          </p:cNvPr>
          <p:cNvSpPr>
            <a:spLocks noGrp="1"/>
          </p:cNvSpPr>
          <p:nvPr>
            <p:ph sz="quarter" idx="20" hasCustomPrompt="1"/>
          </p:nvPr>
        </p:nvSpPr>
        <p:spPr>
          <a:xfrm>
            <a:off x="8077200" y="1981200"/>
            <a:ext cx="3657600" cy="1371600"/>
          </a:xfrm>
        </p:spPr>
        <p:txBody>
          <a:bodyPr>
            <a:noAutofit/>
          </a:bodyPr>
          <a:lstStyle/>
          <a:p>
            <a:pPr lvl="0"/>
            <a:r>
              <a:rPr lang="en-US"/>
              <a:t>Click to add Content</a:t>
            </a:r>
          </a:p>
        </p:txBody>
      </p:sp>
      <p:sp>
        <p:nvSpPr>
          <p:cNvPr id="2" name="Footer Placeholder 1">
            <a:extLst>
              <a:ext uri="{FF2B5EF4-FFF2-40B4-BE49-F238E27FC236}">
                <a16:creationId xmlns:a16="http://schemas.microsoft.com/office/drawing/2014/main" id="{6FE6EBEE-5B49-D632-F3EA-283747E92303}"/>
              </a:ext>
            </a:extLst>
          </p:cNvPr>
          <p:cNvSpPr>
            <a:spLocks noGrp="1"/>
          </p:cNvSpPr>
          <p:nvPr>
            <p:ph type="ftr" sz="quarter" idx="21"/>
          </p:nvPr>
        </p:nvSpPr>
        <p:spPr/>
        <p:txBody>
          <a:bodyPr/>
          <a:lstStyle/>
          <a:p>
            <a:r>
              <a:rPr lang="en-US"/>
              <a:t> </a:t>
            </a:r>
          </a:p>
        </p:txBody>
      </p:sp>
      <p:sp>
        <p:nvSpPr>
          <p:cNvPr id="12" name="Slide Number Placeholder 1">
            <a:extLst>
              <a:ext uri="{FF2B5EF4-FFF2-40B4-BE49-F238E27FC236}">
                <a16:creationId xmlns:a16="http://schemas.microsoft.com/office/drawing/2014/main" id="{3083BB1A-E04F-F889-C23F-F21C2C92A293}"/>
              </a:ext>
            </a:extLst>
          </p:cNvPr>
          <p:cNvSpPr>
            <a:spLocks noGrp="1"/>
          </p:cNvSpPr>
          <p:nvPr>
            <p:ph type="sldNum" sz="quarter" idx="22"/>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18718908-5477-D4BF-AF60-E3736BC6C3FB}"/>
              </a:ext>
            </a:extLst>
          </p:cNvPr>
          <p:cNvSpPr>
            <a:spLocks noGrp="1"/>
          </p:cNvSpPr>
          <p:nvPr>
            <p:ph type="dt" sz="half" idx="23"/>
          </p:nvPr>
        </p:nvSpPr>
        <p:spPr/>
        <p:txBody>
          <a:bodyPr/>
          <a:lstStyle/>
          <a:p>
            <a:endParaRPr lang="en-US"/>
          </a:p>
        </p:txBody>
      </p:sp>
      <p:sp>
        <p:nvSpPr>
          <p:cNvPr id="4" name="Text Placeholder 10">
            <a:extLst>
              <a:ext uri="{FF2B5EF4-FFF2-40B4-BE49-F238E27FC236}">
                <a16:creationId xmlns:a16="http://schemas.microsoft.com/office/drawing/2014/main" id="{4CF5C8CA-F7C6-8070-44EB-97FFB1C1E84B}"/>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1A9236DC-D6F1-A82C-8C10-801BEF40AA57}"/>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2C76AB08-9F65-45CB-2EE7-4D493510F69C}"/>
              </a:ext>
            </a:extLst>
          </p:cNvPr>
          <p:cNvSpPr>
            <a:spLocks noGrp="1"/>
          </p:cNvSpPr>
          <p:nvPr>
            <p:ph type="body" sz="quarter" idx="24" hasCustomPrompt="1"/>
          </p:nvPr>
        </p:nvSpPr>
        <p:spPr>
          <a:xfrm>
            <a:off x="457201" y="1225550"/>
            <a:ext cx="11277600" cy="603904"/>
          </a:xfrm>
        </p:spPr>
        <p:txBody>
          <a:bodyPr/>
          <a:lstStyle/>
          <a:p>
            <a:pPr lvl="0"/>
            <a:r>
              <a:rPr lang="en-US"/>
              <a:t>Sub Title</a:t>
            </a:r>
          </a:p>
        </p:txBody>
      </p:sp>
      <p:sp>
        <p:nvSpPr>
          <p:cNvPr id="13" name="Text Placeholder 1">
            <a:extLst>
              <a:ext uri="{FF2B5EF4-FFF2-40B4-BE49-F238E27FC236}">
                <a16:creationId xmlns:a16="http://schemas.microsoft.com/office/drawing/2014/main" id="{758A952E-0075-448C-7C6D-24466F8B3CD6}"/>
              </a:ext>
            </a:extLst>
          </p:cNvPr>
          <p:cNvSpPr>
            <a:spLocks noGrp="1"/>
          </p:cNvSpPr>
          <p:nvPr>
            <p:ph idx="1" hasCustomPrompt="1"/>
          </p:nvPr>
        </p:nvSpPr>
        <p:spPr>
          <a:xfrm>
            <a:off x="457200" y="3505201"/>
            <a:ext cx="3657600" cy="28955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Text Placeholder 2">
            <a:extLst>
              <a:ext uri="{FF2B5EF4-FFF2-40B4-BE49-F238E27FC236}">
                <a16:creationId xmlns:a16="http://schemas.microsoft.com/office/drawing/2014/main" id="{10E57C48-AB81-F00C-551A-8B94A17DE8CA}"/>
              </a:ext>
            </a:extLst>
          </p:cNvPr>
          <p:cNvSpPr>
            <a:spLocks noGrp="1"/>
          </p:cNvSpPr>
          <p:nvPr>
            <p:ph idx="13" hasCustomPrompt="1"/>
          </p:nvPr>
        </p:nvSpPr>
        <p:spPr>
          <a:xfrm>
            <a:off x="4273550" y="3505199"/>
            <a:ext cx="3651250" cy="28956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6" name="Text Placeholder 3">
            <a:extLst>
              <a:ext uri="{FF2B5EF4-FFF2-40B4-BE49-F238E27FC236}">
                <a16:creationId xmlns:a16="http://schemas.microsoft.com/office/drawing/2014/main" id="{F3850DA8-2115-E9D3-EF5E-E05F143DDC48}"/>
              </a:ext>
            </a:extLst>
          </p:cNvPr>
          <p:cNvSpPr>
            <a:spLocks noGrp="1"/>
          </p:cNvSpPr>
          <p:nvPr>
            <p:ph idx="14" hasCustomPrompt="1"/>
          </p:nvPr>
        </p:nvSpPr>
        <p:spPr>
          <a:xfrm>
            <a:off x="8077201" y="3505199"/>
            <a:ext cx="3655102" cy="28955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2751913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0269-Rows-Three-Subtitle-Icons(Light)">
    <p:bg>
      <p:bgPr>
        <a:solidFill>
          <a:schemeClr val="bg1"/>
        </a:solidFill>
        <a:effectLst/>
      </p:bgPr>
    </p:bg>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0F63B11-0130-A708-7193-10008C33FAD1}"/>
              </a:ext>
            </a:extLst>
          </p:cNvPr>
          <p:cNvSpPr>
            <a:spLocks noGrp="1"/>
          </p:cNvSpPr>
          <p:nvPr>
            <p:ph sz="quarter" idx="18" hasCustomPrompt="1"/>
          </p:nvPr>
        </p:nvSpPr>
        <p:spPr>
          <a:xfrm>
            <a:off x="457200" y="1985007"/>
            <a:ext cx="822960" cy="822960"/>
          </a:xfrm>
          <a:prstGeom prst="rect">
            <a:avLst/>
          </a:prstGeom>
        </p:spPr>
        <p:txBody>
          <a:bodyPr>
            <a:noAutofit/>
          </a:bodyPr>
          <a:lstStyle>
            <a:lvl6pPr>
              <a:defRPr>
                <a:latin typeface="+mn-lt"/>
              </a:defRPr>
            </a:lvl6pPr>
          </a:lstStyle>
          <a:p>
            <a:pPr lvl="5"/>
            <a:r>
              <a:rPr lang="en-US"/>
              <a:t>Click to add Content</a:t>
            </a:r>
          </a:p>
        </p:txBody>
      </p:sp>
      <p:sp>
        <p:nvSpPr>
          <p:cNvPr id="2" name="Text Placeholder 1">
            <a:extLst>
              <a:ext uri="{FF2B5EF4-FFF2-40B4-BE49-F238E27FC236}">
                <a16:creationId xmlns:a16="http://schemas.microsoft.com/office/drawing/2014/main" id="{6AD16149-4A5A-06A9-84ED-496824EF2861}"/>
              </a:ext>
            </a:extLst>
          </p:cNvPr>
          <p:cNvSpPr>
            <a:spLocks noGrp="1"/>
          </p:cNvSpPr>
          <p:nvPr>
            <p:ph idx="1" hasCustomPrompt="1"/>
          </p:nvPr>
        </p:nvSpPr>
        <p:spPr>
          <a:xfrm>
            <a:off x="1409700" y="1981200"/>
            <a:ext cx="10241168" cy="128016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Content Placeholder 2">
            <a:extLst>
              <a:ext uri="{FF2B5EF4-FFF2-40B4-BE49-F238E27FC236}">
                <a16:creationId xmlns:a16="http://schemas.microsoft.com/office/drawing/2014/main" id="{1407E813-53C8-25AB-74C6-A79519AE1712}"/>
              </a:ext>
            </a:extLst>
          </p:cNvPr>
          <p:cNvSpPr>
            <a:spLocks noGrp="1"/>
          </p:cNvSpPr>
          <p:nvPr>
            <p:ph sz="quarter" idx="20" hasCustomPrompt="1"/>
          </p:nvPr>
        </p:nvSpPr>
        <p:spPr>
          <a:xfrm>
            <a:off x="457200" y="3429000"/>
            <a:ext cx="822960" cy="822960"/>
          </a:xfrm>
          <a:prstGeom prst="rect">
            <a:avLst/>
          </a:prstGeom>
        </p:spPr>
        <p:txBody>
          <a:bodyPr>
            <a:noAutofit/>
          </a:bodyPr>
          <a:lstStyle>
            <a:lvl6pPr>
              <a:defRPr>
                <a:latin typeface="+mn-lt"/>
              </a:defRPr>
            </a:lvl6pPr>
          </a:lstStyle>
          <a:p>
            <a:pPr lvl="5"/>
            <a:r>
              <a:rPr lang="en-US"/>
              <a:t>Click to add Content</a:t>
            </a:r>
          </a:p>
        </p:txBody>
      </p:sp>
      <p:sp>
        <p:nvSpPr>
          <p:cNvPr id="7" name="Text Placeholder 2">
            <a:extLst>
              <a:ext uri="{FF2B5EF4-FFF2-40B4-BE49-F238E27FC236}">
                <a16:creationId xmlns:a16="http://schemas.microsoft.com/office/drawing/2014/main" id="{8E4C9DE9-D5F7-772A-649E-9E4C9AA7144E}"/>
              </a:ext>
            </a:extLst>
          </p:cNvPr>
          <p:cNvSpPr>
            <a:spLocks noGrp="1"/>
          </p:cNvSpPr>
          <p:nvPr>
            <p:ph idx="15" hasCustomPrompt="1"/>
          </p:nvPr>
        </p:nvSpPr>
        <p:spPr>
          <a:xfrm>
            <a:off x="1409700" y="3435343"/>
            <a:ext cx="10241172" cy="128016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Content Placeholder 3">
            <a:extLst>
              <a:ext uri="{FF2B5EF4-FFF2-40B4-BE49-F238E27FC236}">
                <a16:creationId xmlns:a16="http://schemas.microsoft.com/office/drawing/2014/main" id="{0C8EDC5E-1B38-F30C-47C8-6AD6B2593055}"/>
              </a:ext>
            </a:extLst>
          </p:cNvPr>
          <p:cNvSpPr>
            <a:spLocks noGrp="1"/>
          </p:cNvSpPr>
          <p:nvPr>
            <p:ph sz="quarter" idx="23" hasCustomPrompt="1"/>
          </p:nvPr>
        </p:nvSpPr>
        <p:spPr>
          <a:xfrm>
            <a:off x="457200" y="4885674"/>
            <a:ext cx="822960" cy="822960"/>
          </a:xfrm>
          <a:prstGeom prst="rect">
            <a:avLst/>
          </a:prstGeom>
        </p:spPr>
        <p:txBody>
          <a:bodyPr>
            <a:noAutofit/>
          </a:bodyPr>
          <a:lstStyle>
            <a:lvl6pPr>
              <a:defRPr>
                <a:latin typeface="+mn-lt"/>
              </a:defRPr>
            </a:lvl6pPr>
          </a:lstStyle>
          <a:p>
            <a:pPr lvl="5"/>
            <a:r>
              <a:rPr lang="en-US"/>
              <a:t>Click to add Content</a:t>
            </a:r>
          </a:p>
        </p:txBody>
      </p:sp>
      <p:sp>
        <p:nvSpPr>
          <p:cNvPr id="8" name="Text Placeholder 3">
            <a:extLst>
              <a:ext uri="{FF2B5EF4-FFF2-40B4-BE49-F238E27FC236}">
                <a16:creationId xmlns:a16="http://schemas.microsoft.com/office/drawing/2014/main" id="{F186C648-55F9-C4D3-8923-5F6967428D0A}"/>
              </a:ext>
            </a:extLst>
          </p:cNvPr>
          <p:cNvSpPr>
            <a:spLocks noGrp="1"/>
          </p:cNvSpPr>
          <p:nvPr>
            <p:ph idx="19" hasCustomPrompt="1"/>
          </p:nvPr>
        </p:nvSpPr>
        <p:spPr>
          <a:xfrm>
            <a:off x="1409700" y="4885674"/>
            <a:ext cx="10241172" cy="128016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6" name="Footer Placeholder 1">
            <a:extLst>
              <a:ext uri="{FF2B5EF4-FFF2-40B4-BE49-F238E27FC236}">
                <a16:creationId xmlns:a16="http://schemas.microsoft.com/office/drawing/2014/main" id="{290E4D56-F5E5-8D91-477B-9B8E7CBA3A4C}"/>
              </a:ext>
            </a:extLst>
          </p:cNvPr>
          <p:cNvSpPr>
            <a:spLocks noGrp="1"/>
          </p:cNvSpPr>
          <p:nvPr>
            <p:ph type="ftr" sz="quarter" idx="24"/>
          </p:nvPr>
        </p:nvSpPr>
        <p:spPr>
          <a:xfrm>
            <a:off x="126296" y="6583680"/>
            <a:ext cx="182880" cy="182880"/>
          </a:xfrm>
          <a:prstGeom prst="rect">
            <a:avLst/>
          </a:prstGeom>
        </p:spPr>
        <p:txBody>
          <a:bodyPr/>
          <a:lstStyle/>
          <a:p>
            <a:r>
              <a:rPr lang="en-US"/>
              <a:t> </a:t>
            </a:r>
          </a:p>
        </p:txBody>
      </p:sp>
      <p:sp>
        <p:nvSpPr>
          <p:cNvPr id="11" name="Slide Number Placeholder 1">
            <a:extLst>
              <a:ext uri="{FF2B5EF4-FFF2-40B4-BE49-F238E27FC236}">
                <a16:creationId xmlns:a16="http://schemas.microsoft.com/office/drawing/2014/main" id="{E345CEAD-75EB-B418-8C80-51E0F6E108FE}"/>
              </a:ext>
            </a:extLst>
          </p:cNvPr>
          <p:cNvSpPr>
            <a:spLocks noGrp="1"/>
          </p:cNvSpPr>
          <p:nvPr>
            <p:ph type="sldNum" sz="quarter" idx="25"/>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BB2874E1-7CF2-E675-4B62-EB22EBC00B80}"/>
              </a:ext>
            </a:extLst>
          </p:cNvPr>
          <p:cNvSpPr>
            <a:spLocks noGrp="1"/>
          </p:cNvSpPr>
          <p:nvPr>
            <p:ph type="dt" sz="half" idx="26"/>
          </p:nvPr>
        </p:nvSpPr>
        <p:spPr/>
        <p:txBody>
          <a:bodyPr/>
          <a:lstStyle/>
          <a:p>
            <a:endParaRPr lang="en-US"/>
          </a:p>
        </p:txBody>
      </p:sp>
      <p:sp>
        <p:nvSpPr>
          <p:cNvPr id="4" name="Text Placeholder 10">
            <a:extLst>
              <a:ext uri="{FF2B5EF4-FFF2-40B4-BE49-F238E27FC236}">
                <a16:creationId xmlns:a16="http://schemas.microsoft.com/office/drawing/2014/main" id="{73803591-74AE-6B8F-F4FC-43441B7295D9}"/>
              </a:ext>
            </a:extLst>
          </p:cNvPr>
          <p:cNvSpPr>
            <a:spLocks noGrp="1"/>
          </p:cNvSpPr>
          <p:nvPr>
            <p:ph type="body" sz="quarter" idx="27"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3ED08652-55BC-9496-F1C1-B3B2A36E78C8}"/>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2" name="Text Placeholder 9">
            <a:extLst>
              <a:ext uri="{FF2B5EF4-FFF2-40B4-BE49-F238E27FC236}">
                <a16:creationId xmlns:a16="http://schemas.microsoft.com/office/drawing/2014/main" id="{EE20477C-10C7-353A-2F75-EC47C733E567}"/>
              </a:ext>
            </a:extLst>
          </p:cNvPr>
          <p:cNvSpPr>
            <a:spLocks noGrp="1"/>
          </p:cNvSpPr>
          <p:nvPr>
            <p:ph type="body" sz="quarter" idx="28"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194558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0233-Content-(Light)">
    <p:bg>
      <p:bgPr>
        <a:solidFill>
          <a:schemeClr val="bg1"/>
        </a:solidFill>
        <a:effectLst/>
      </p:bgPr>
    </p:bg>
    <p:spTree>
      <p:nvGrpSpPr>
        <p:cNvPr id="1" name=""/>
        <p:cNvGrpSpPr/>
        <p:nvPr/>
      </p:nvGrpSpPr>
      <p:grpSpPr>
        <a:xfrm>
          <a:off x="0" y="0"/>
          <a:ext cx="0" cy="0"/>
          <a:chOff x="0" y="0"/>
          <a:chExt cx="0" cy="0"/>
        </a:xfrm>
      </p:grpSpPr>
      <p:sp>
        <p:nvSpPr>
          <p:cNvPr id="12" name="Content Placeholder 1">
            <a:extLst>
              <a:ext uri="{FF2B5EF4-FFF2-40B4-BE49-F238E27FC236}">
                <a16:creationId xmlns:a16="http://schemas.microsoft.com/office/drawing/2014/main" id="{D2DE5C17-895A-B581-36B4-A65C7EC322A0}"/>
              </a:ext>
            </a:extLst>
          </p:cNvPr>
          <p:cNvSpPr>
            <a:spLocks noGrp="1"/>
          </p:cNvSpPr>
          <p:nvPr>
            <p:ph sz="quarter" idx="18" hasCustomPrompt="1"/>
          </p:nvPr>
        </p:nvSpPr>
        <p:spPr>
          <a:xfrm>
            <a:off x="0" y="1981200"/>
            <a:ext cx="12192000" cy="1737360"/>
          </a:xfrm>
        </p:spPr>
        <p:txBody>
          <a:bodyPr>
            <a:noAutofit/>
          </a:bodyPr>
          <a:lstStyle/>
          <a:p>
            <a:pPr lvl="0"/>
            <a:r>
              <a:rPr lang="en-US"/>
              <a:t>Click to add Content</a:t>
            </a:r>
          </a:p>
        </p:txBody>
      </p:sp>
      <p:sp>
        <p:nvSpPr>
          <p:cNvPr id="2" name="Footer Placeholder 1">
            <a:extLst>
              <a:ext uri="{FF2B5EF4-FFF2-40B4-BE49-F238E27FC236}">
                <a16:creationId xmlns:a16="http://schemas.microsoft.com/office/drawing/2014/main" id="{CEEEC38B-029A-8A7C-B93E-09C5C76FF216}"/>
              </a:ext>
            </a:extLst>
          </p:cNvPr>
          <p:cNvSpPr>
            <a:spLocks noGrp="1"/>
          </p:cNvSpPr>
          <p:nvPr>
            <p:ph type="ftr" sz="quarter" idx="19"/>
          </p:nvPr>
        </p:nvSpPr>
        <p:spPr/>
        <p:txBody>
          <a:bodyPr/>
          <a:lstStyle/>
          <a:p>
            <a:r>
              <a:rPr lang="en-US"/>
              <a:t> </a:t>
            </a:r>
          </a:p>
        </p:txBody>
      </p:sp>
      <p:sp>
        <p:nvSpPr>
          <p:cNvPr id="10" name="Slide Number Placeholder 1">
            <a:extLst>
              <a:ext uri="{FF2B5EF4-FFF2-40B4-BE49-F238E27FC236}">
                <a16:creationId xmlns:a16="http://schemas.microsoft.com/office/drawing/2014/main" id="{E5954BF1-D923-3666-8D49-9BC644471048}"/>
              </a:ext>
            </a:extLst>
          </p:cNvPr>
          <p:cNvSpPr>
            <a:spLocks noGrp="1"/>
          </p:cNvSpPr>
          <p:nvPr>
            <p:ph type="sldNum" sz="quarter" idx="20"/>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AB13822C-873F-E3B5-93D9-1A60C7A76322}"/>
              </a:ext>
            </a:extLst>
          </p:cNvPr>
          <p:cNvSpPr>
            <a:spLocks noGrp="1"/>
          </p:cNvSpPr>
          <p:nvPr>
            <p:ph type="dt" sz="half" idx="21"/>
          </p:nvPr>
        </p:nvSpPr>
        <p:spPr/>
        <p:txBody>
          <a:bodyPr/>
          <a:lstStyle/>
          <a:p>
            <a:endParaRPr lang="en-US"/>
          </a:p>
        </p:txBody>
      </p:sp>
      <p:sp>
        <p:nvSpPr>
          <p:cNvPr id="4" name="Text Placeholder 10">
            <a:extLst>
              <a:ext uri="{FF2B5EF4-FFF2-40B4-BE49-F238E27FC236}">
                <a16:creationId xmlns:a16="http://schemas.microsoft.com/office/drawing/2014/main" id="{E1CDBFF4-06EF-CB66-CE7B-DBD29FD9F7C8}"/>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559FEDB4-70B8-AFC4-9C9A-A22F0E24CDC0}"/>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D49F7DC4-ACA2-FCF6-E02F-CD6BA63A2CF2}"/>
              </a:ext>
            </a:extLst>
          </p:cNvPr>
          <p:cNvSpPr>
            <a:spLocks noGrp="1"/>
          </p:cNvSpPr>
          <p:nvPr>
            <p:ph type="body" sz="quarter" idx="22" hasCustomPrompt="1"/>
          </p:nvPr>
        </p:nvSpPr>
        <p:spPr>
          <a:xfrm>
            <a:off x="457201" y="1225550"/>
            <a:ext cx="11277600" cy="603904"/>
          </a:xfrm>
        </p:spPr>
        <p:txBody>
          <a:bodyPr/>
          <a:lstStyle/>
          <a:p>
            <a:pPr lvl="0"/>
            <a:r>
              <a:rPr lang="en-US"/>
              <a:t>Sub Title</a:t>
            </a:r>
          </a:p>
        </p:txBody>
      </p:sp>
      <p:sp>
        <p:nvSpPr>
          <p:cNvPr id="11" name="Text Placeholder 1">
            <a:extLst>
              <a:ext uri="{FF2B5EF4-FFF2-40B4-BE49-F238E27FC236}">
                <a16:creationId xmlns:a16="http://schemas.microsoft.com/office/drawing/2014/main" id="{E60E0849-10AF-123D-9FEC-2760DC2B5036}"/>
              </a:ext>
            </a:extLst>
          </p:cNvPr>
          <p:cNvSpPr>
            <a:spLocks noGrp="1"/>
          </p:cNvSpPr>
          <p:nvPr>
            <p:ph idx="1" hasCustomPrompt="1"/>
          </p:nvPr>
        </p:nvSpPr>
        <p:spPr>
          <a:xfrm>
            <a:off x="457200" y="3840480"/>
            <a:ext cx="3657600" cy="256032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Text Placeholder 2">
            <a:extLst>
              <a:ext uri="{FF2B5EF4-FFF2-40B4-BE49-F238E27FC236}">
                <a16:creationId xmlns:a16="http://schemas.microsoft.com/office/drawing/2014/main" id="{9C2A9DB9-DC1F-41A6-93F6-CC8F63181CB6}"/>
              </a:ext>
            </a:extLst>
          </p:cNvPr>
          <p:cNvSpPr>
            <a:spLocks noGrp="1"/>
          </p:cNvSpPr>
          <p:nvPr>
            <p:ph idx="13" hasCustomPrompt="1"/>
          </p:nvPr>
        </p:nvSpPr>
        <p:spPr>
          <a:xfrm>
            <a:off x="4273550" y="3840480"/>
            <a:ext cx="3651250" cy="256032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Text Placeholder 3">
            <a:extLst>
              <a:ext uri="{FF2B5EF4-FFF2-40B4-BE49-F238E27FC236}">
                <a16:creationId xmlns:a16="http://schemas.microsoft.com/office/drawing/2014/main" id="{470A8AE7-06CF-467F-10B9-6BC0C68F833D}"/>
              </a:ext>
            </a:extLst>
          </p:cNvPr>
          <p:cNvSpPr>
            <a:spLocks noGrp="1"/>
          </p:cNvSpPr>
          <p:nvPr>
            <p:ph idx="14" hasCustomPrompt="1"/>
          </p:nvPr>
        </p:nvSpPr>
        <p:spPr>
          <a:xfrm>
            <a:off x="8077201" y="3840480"/>
            <a:ext cx="3655102" cy="256032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1540397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0235-Content-(Light)">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A3E6A0A-01E9-1435-EF96-8AA3ADD0BAF4}"/>
              </a:ext>
            </a:extLst>
          </p:cNvPr>
          <p:cNvSpPr>
            <a:spLocks noGrp="1"/>
          </p:cNvSpPr>
          <p:nvPr>
            <p:ph type="ftr" sz="quarter" idx="18"/>
          </p:nvPr>
        </p:nvSpPr>
        <p:spPr/>
        <p:txBody>
          <a:bodyPr/>
          <a:lstStyle/>
          <a:p>
            <a:r>
              <a:rPr lang="en-US"/>
              <a:t> </a:t>
            </a:r>
          </a:p>
        </p:txBody>
      </p:sp>
      <p:sp>
        <p:nvSpPr>
          <p:cNvPr id="10" name="Slide Number Placeholder 1">
            <a:extLst>
              <a:ext uri="{FF2B5EF4-FFF2-40B4-BE49-F238E27FC236}">
                <a16:creationId xmlns:a16="http://schemas.microsoft.com/office/drawing/2014/main" id="{1F4FBCFA-36E9-6BC7-2E69-DC3B16306DBB}"/>
              </a:ext>
            </a:extLst>
          </p:cNvPr>
          <p:cNvSpPr>
            <a:spLocks noGrp="1"/>
          </p:cNvSpPr>
          <p:nvPr>
            <p:ph type="sldNum" sz="quarter" idx="1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8DAE12FE-2488-19A5-4DF6-A97400E35E7E}"/>
              </a:ext>
            </a:extLst>
          </p:cNvPr>
          <p:cNvSpPr>
            <a:spLocks noGrp="1"/>
          </p:cNvSpPr>
          <p:nvPr>
            <p:ph type="dt" sz="half" idx="20"/>
          </p:nvPr>
        </p:nvSpPr>
        <p:spPr/>
        <p:txBody>
          <a:bodyPr/>
          <a:lstStyle/>
          <a:p>
            <a:endParaRPr lang="en-US"/>
          </a:p>
        </p:txBody>
      </p:sp>
      <p:sp>
        <p:nvSpPr>
          <p:cNvPr id="4" name="Text Placeholder 10">
            <a:extLst>
              <a:ext uri="{FF2B5EF4-FFF2-40B4-BE49-F238E27FC236}">
                <a16:creationId xmlns:a16="http://schemas.microsoft.com/office/drawing/2014/main" id="{E4D19FBE-778B-D316-927A-4643709D1C2F}"/>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3CA5A3EE-3055-3E8E-F5BA-55FA145E7606}"/>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B0469DD9-7DC2-C909-32D2-01043C03687C}"/>
              </a:ext>
            </a:extLst>
          </p:cNvPr>
          <p:cNvSpPr>
            <a:spLocks noGrp="1"/>
          </p:cNvSpPr>
          <p:nvPr>
            <p:ph type="body" sz="quarter" idx="21" hasCustomPrompt="1"/>
          </p:nvPr>
        </p:nvSpPr>
        <p:spPr>
          <a:xfrm>
            <a:off x="457201" y="1225550"/>
            <a:ext cx="11277600" cy="603904"/>
          </a:xfrm>
        </p:spPr>
        <p:txBody>
          <a:bodyPr/>
          <a:lstStyle/>
          <a:p>
            <a:pPr lvl="0"/>
            <a:r>
              <a:rPr lang="en-US"/>
              <a:t>Sub Title</a:t>
            </a:r>
          </a:p>
        </p:txBody>
      </p:sp>
      <p:sp>
        <p:nvSpPr>
          <p:cNvPr id="14" name="Text Placeholder 1">
            <a:extLst>
              <a:ext uri="{FF2B5EF4-FFF2-40B4-BE49-F238E27FC236}">
                <a16:creationId xmlns:a16="http://schemas.microsoft.com/office/drawing/2014/main" id="{0AA2DBAA-1F7F-CBBF-BFE9-BAF7CD473162}"/>
              </a:ext>
            </a:extLst>
          </p:cNvPr>
          <p:cNvSpPr>
            <a:spLocks noGrp="1"/>
          </p:cNvSpPr>
          <p:nvPr>
            <p:ph idx="1" hasCustomPrompt="1"/>
          </p:nvPr>
        </p:nvSpPr>
        <p:spPr>
          <a:xfrm>
            <a:off x="457200" y="1828800"/>
            <a:ext cx="3657600" cy="45719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Text Placeholder 2">
            <a:extLst>
              <a:ext uri="{FF2B5EF4-FFF2-40B4-BE49-F238E27FC236}">
                <a16:creationId xmlns:a16="http://schemas.microsoft.com/office/drawing/2014/main" id="{BDCF7A71-E79C-A073-DD76-74AF58BD4C12}"/>
              </a:ext>
            </a:extLst>
          </p:cNvPr>
          <p:cNvSpPr>
            <a:spLocks noGrp="1"/>
          </p:cNvSpPr>
          <p:nvPr>
            <p:ph idx="13" hasCustomPrompt="1"/>
          </p:nvPr>
        </p:nvSpPr>
        <p:spPr>
          <a:xfrm>
            <a:off x="4273550" y="1828800"/>
            <a:ext cx="3651250" cy="45720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6" name="Text Placeholder 3">
            <a:extLst>
              <a:ext uri="{FF2B5EF4-FFF2-40B4-BE49-F238E27FC236}">
                <a16:creationId xmlns:a16="http://schemas.microsoft.com/office/drawing/2014/main" id="{C87844C5-0BBC-5A19-6483-4C257EC07FD9}"/>
              </a:ext>
            </a:extLst>
          </p:cNvPr>
          <p:cNvSpPr>
            <a:spLocks noGrp="1"/>
          </p:cNvSpPr>
          <p:nvPr>
            <p:ph idx="14" hasCustomPrompt="1"/>
          </p:nvPr>
        </p:nvSpPr>
        <p:spPr>
          <a:xfrm>
            <a:off x="8077200" y="1828800"/>
            <a:ext cx="4114799" cy="4571999"/>
          </a:xfrm>
          <a:prstGeom prst="rect">
            <a:avLst/>
          </a:prstGeom>
        </p:spPr>
        <p:txBody>
          <a:bodyPr vert="horz" lIns="0" tIns="0" rIns="182880" bIns="0" rtlCol="0">
            <a:noAutofit/>
          </a:bodyPr>
          <a:lstStyle/>
          <a:p>
            <a:pPr lvl="4"/>
            <a:r>
              <a:rPr lang="en-US"/>
              <a:t>Click to add Object</a:t>
            </a:r>
          </a:p>
        </p:txBody>
      </p:sp>
    </p:spTree>
    <p:extLst>
      <p:ext uri="{BB962C8B-B14F-4D97-AF65-F5344CB8AC3E}">
        <p14:creationId xmlns:p14="http://schemas.microsoft.com/office/powerpoint/2010/main" val="770092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0237-Content-(Light)">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DECEC7E-4C63-D166-8AD4-627DA59AEEA8}"/>
              </a:ext>
            </a:extLst>
          </p:cNvPr>
          <p:cNvSpPr>
            <a:spLocks noGrp="1"/>
          </p:cNvSpPr>
          <p:nvPr>
            <p:ph type="ftr" sz="quarter" idx="18"/>
          </p:nvPr>
        </p:nvSpPr>
        <p:spPr/>
        <p:txBody>
          <a:bodyPr/>
          <a:lstStyle/>
          <a:p>
            <a:r>
              <a:rPr lang="en-US"/>
              <a:t> </a:t>
            </a:r>
          </a:p>
        </p:txBody>
      </p:sp>
      <p:sp>
        <p:nvSpPr>
          <p:cNvPr id="10" name="Slide Number Placeholder 1">
            <a:extLst>
              <a:ext uri="{FF2B5EF4-FFF2-40B4-BE49-F238E27FC236}">
                <a16:creationId xmlns:a16="http://schemas.microsoft.com/office/drawing/2014/main" id="{61D297AB-4EA6-98C8-5F49-8D03E1DEFF46}"/>
              </a:ext>
            </a:extLst>
          </p:cNvPr>
          <p:cNvSpPr>
            <a:spLocks noGrp="1"/>
          </p:cNvSpPr>
          <p:nvPr>
            <p:ph type="sldNum" sz="quarter" idx="1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876FCC51-7FF3-1EAB-1F6B-D2D27351BDFE}"/>
              </a:ext>
            </a:extLst>
          </p:cNvPr>
          <p:cNvSpPr>
            <a:spLocks noGrp="1"/>
          </p:cNvSpPr>
          <p:nvPr>
            <p:ph type="dt" sz="half" idx="20"/>
          </p:nvPr>
        </p:nvSpPr>
        <p:spPr/>
        <p:txBody>
          <a:bodyPr/>
          <a:lstStyle/>
          <a:p>
            <a:endParaRPr lang="en-US"/>
          </a:p>
        </p:txBody>
      </p:sp>
      <p:sp>
        <p:nvSpPr>
          <p:cNvPr id="4" name="Text Placeholder 10">
            <a:extLst>
              <a:ext uri="{FF2B5EF4-FFF2-40B4-BE49-F238E27FC236}">
                <a16:creationId xmlns:a16="http://schemas.microsoft.com/office/drawing/2014/main" id="{66C2BC2E-25B0-34E0-23B2-8D4DCDE85A79}"/>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738A5D01-FF09-2C68-180F-FFC2C230269F}"/>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E05BD03C-CFB1-FA4D-077E-EB6E2A9384E6}"/>
              </a:ext>
            </a:extLst>
          </p:cNvPr>
          <p:cNvSpPr>
            <a:spLocks noGrp="1"/>
          </p:cNvSpPr>
          <p:nvPr>
            <p:ph type="body" sz="quarter" idx="21" hasCustomPrompt="1"/>
          </p:nvPr>
        </p:nvSpPr>
        <p:spPr>
          <a:xfrm>
            <a:off x="457201" y="1225550"/>
            <a:ext cx="11277600" cy="603904"/>
          </a:xfrm>
        </p:spPr>
        <p:txBody>
          <a:bodyPr/>
          <a:lstStyle/>
          <a:p>
            <a:pPr lvl="0"/>
            <a:r>
              <a:rPr lang="en-US"/>
              <a:t>Sub Title</a:t>
            </a:r>
          </a:p>
        </p:txBody>
      </p:sp>
      <p:sp>
        <p:nvSpPr>
          <p:cNvPr id="11" name="Text Placeholder 1">
            <a:extLst>
              <a:ext uri="{FF2B5EF4-FFF2-40B4-BE49-F238E27FC236}">
                <a16:creationId xmlns:a16="http://schemas.microsoft.com/office/drawing/2014/main" id="{536E4451-732C-76EC-8041-3C1631C240D1}"/>
              </a:ext>
            </a:extLst>
          </p:cNvPr>
          <p:cNvSpPr>
            <a:spLocks noGrp="1"/>
          </p:cNvSpPr>
          <p:nvPr>
            <p:ph idx="1" hasCustomPrompt="1"/>
          </p:nvPr>
        </p:nvSpPr>
        <p:spPr>
          <a:xfrm>
            <a:off x="2497" y="1828800"/>
            <a:ext cx="4114800" cy="4571999"/>
          </a:xfrm>
          <a:prstGeom prst="rect">
            <a:avLst/>
          </a:prstGeom>
        </p:spPr>
        <p:txBody>
          <a:bodyPr vert="horz" lIns="0" tIns="0" rIns="182880" bIns="0" rtlCol="0">
            <a:noAutofit/>
          </a:bodyPr>
          <a:lstStyle/>
          <a:p>
            <a:pPr lvl="4"/>
            <a:r>
              <a:rPr lang="en-US"/>
              <a:t>Click to add Object</a:t>
            </a:r>
          </a:p>
        </p:txBody>
      </p:sp>
      <p:sp>
        <p:nvSpPr>
          <p:cNvPr id="12" name="Text Placeholder 2">
            <a:extLst>
              <a:ext uri="{FF2B5EF4-FFF2-40B4-BE49-F238E27FC236}">
                <a16:creationId xmlns:a16="http://schemas.microsoft.com/office/drawing/2014/main" id="{30E208F4-5B4C-1E29-FC71-02EB351FDE5F}"/>
              </a:ext>
            </a:extLst>
          </p:cNvPr>
          <p:cNvSpPr>
            <a:spLocks noGrp="1"/>
          </p:cNvSpPr>
          <p:nvPr>
            <p:ph idx="13" hasCustomPrompt="1"/>
          </p:nvPr>
        </p:nvSpPr>
        <p:spPr>
          <a:xfrm>
            <a:off x="4276047" y="1828800"/>
            <a:ext cx="3651250" cy="45720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Text Placeholder 3">
            <a:extLst>
              <a:ext uri="{FF2B5EF4-FFF2-40B4-BE49-F238E27FC236}">
                <a16:creationId xmlns:a16="http://schemas.microsoft.com/office/drawing/2014/main" id="{6C4D4112-2975-CE1B-687C-305DF623683B}"/>
              </a:ext>
            </a:extLst>
          </p:cNvPr>
          <p:cNvSpPr>
            <a:spLocks noGrp="1"/>
          </p:cNvSpPr>
          <p:nvPr>
            <p:ph idx="14" hasCustomPrompt="1"/>
          </p:nvPr>
        </p:nvSpPr>
        <p:spPr>
          <a:xfrm>
            <a:off x="8079698" y="1828800"/>
            <a:ext cx="3655102" cy="45719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2204247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0239-Content-(Light)">
    <p:bg>
      <p:bgPr>
        <a:solidFill>
          <a:schemeClr val="bg1"/>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135CB3D-1DFD-C63C-3664-D0ACF1A456E4}"/>
              </a:ext>
            </a:extLst>
          </p:cNvPr>
          <p:cNvSpPr>
            <a:spLocks noGrp="1"/>
          </p:cNvSpPr>
          <p:nvPr>
            <p:ph type="pic" sz="quarter" idx="26"/>
          </p:nvPr>
        </p:nvSpPr>
        <p:spPr>
          <a:xfrm>
            <a:off x="457200" y="1981200"/>
            <a:ext cx="1005840" cy="1005840"/>
          </a:xfrm>
        </p:spPr>
        <p:txBody>
          <a:bodyPr>
            <a:noAutofit/>
          </a:bodyPr>
          <a:lstStyle/>
          <a:p>
            <a:endParaRPr lang="en-US"/>
          </a:p>
        </p:txBody>
      </p:sp>
      <p:sp>
        <p:nvSpPr>
          <p:cNvPr id="3" name="Picture Placeholder 2">
            <a:extLst>
              <a:ext uri="{FF2B5EF4-FFF2-40B4-BE49-F238E27FC236}">
                <a16:creationId xmlns:a16="http://schemas.microsoft.com/office/drawing/2014/main" id="{A5F13DA5-BA81-301E-C384-5DED32ED9EAA}"/>
              </a:ext>
            </a:extLst>
          </p:cNvPr>
          <p:cNvSpPr>
            <a:spLocks noGrp="1"/>
          </p:cNvSpPr>
          <p:nvPr>
            <p:ph type="pic" sz="quarter" idx="27"/>
          </p:nvPr>
        </p:nvSpPr>
        <p:spPr>
          <a:xfrm>
            <a:off x="3314700" y="1981200"/>
            <a:ext cx="1005840" cy="1005840"/>
          </a:xfrm>
        </p:spPr>
        <p:txBody>
          <a:bodyPr>
            <a:noAutofit/>
          </a:bodyPr>
          <a:lstStyle/>
          <a:p>
            <a:endParaRPr lang="en-US"/>
          </a:p>
        </p:txBody>
      </p:sp>
      <p:sp>
        <p:nvSpPr>
          <p:cNvPr id="4" name="Picture Placeholder 3">
            <a:extLst>
              <a:ext uri="{FF2B5EF4-FFF2-40B4-BE49-F238E27FC236}">
                <a16:creationId xmlns:a16="http://schemas.microsoft.com/office/drawing/2014/main" id="{E23350A7-4478-75ED-06F9-FA8937664EDC}"/>
              </a:ext>
            </a:extLst>
          </p:cNvPr>
          <p:cNvSpPr>
            <a:spLocks noGrp="1"/>
          </p:cNvSpPr>
          <p:nvPr>
            <p:ph type="pic" sz="quarter" idx="28"/>
          </p:nvPr>
        </p:nvSpPr>
        <p:spPr>
          <a:xfrm>
            <a:off x="6172200" y="1981200"/>
            <a:ext cx="1005840" cy="1005840"/>
          </a:xfrm>
        </p:spPr>
        <p:txBody>
          <a:bodyPr>
            <a:noAutofit/>
          </a:bodyPr>
          <a:lstStyle/>
          <a:p>
            <a:endParaRPr lang="en-US"/>
          </a:p>
        </p:txBody>
      </p:sp>
      <p:sp>
        <p:nvSpPr>
          <p:cNvPr id="5" name="Picture Placeholder 4">
            <a:extLst>
              <a:ext uri="{FF2B5EF4-FFF2-40B4-BE49-F238E27FC236}">
                <a16:creationId xmlns:a16="http://schemas.microsoft.com/office/drawing/2014/main" id="{F511A998-AACA-58B0-82BA-B89B632FC8C2}"/>
              </a:ext>
            </a:extLst>
          </p:cNvPr>
          <p:cNvSpPr>
            <a:spLocks noGrp="1"/>
          </p:cNvSpPr>
          <p:nvPr>
            <p:ph type="pic" sz="quarter" idx="29"/>
          </p:nvPr>
        </p:nvSpPr>
        <p:spPr>
          <a:xfrm>
            <a:off x="9029700" y="1981200"/>
            <a:ext cx="1005840" cy="1005840"/>
          </a:xfrm>
        </p:spPr>
        <p:txBody>
          <a:bodyPr>
            <a:noAutofit/>
          </a:bodyPr>
          <a:lstStyle/>
          <a:p>
            <a:endParaRPr lang="en-US"/>
          </a:p>
        </p:txBody>
      </p:sp>
      <p:sp>
        <p:nvSpPr>
          <p:cNvPr id="11" name="Footer Placeholder 1">
            <a:extLst>
              <a:ext uri="{FF2B5EF4-FFF2-40B4-BE49-F238E27FC236}">
                <a16:creationId xmlns:a16="http://schemas.microsoft.com/office/drawing/2014/main" id="{3480ECF9-7C4F-47C4-A6AA-0F7694897B0F}"/>
              </a:ext>
            </a:extLst>
          </p:cNvPr>
          <p:cNvSpPr>
            <a:spLocks noGrp="1"/>
          </p:cNvSpPr>
          <p:nvPr>
            <p:ph type="ftr" sz="quarter" idx="22"/>
          </p:nvPr>
        </p:nvSpPr>
        <p:spPr/>
        <p:txBody>
          <a:bodyPr/>
          <a:lstStyle/>
          <a:p>
            <a:r>
              <a:rPr lang="en-US"/>
              <a:t> </a:t>
            </a:r>
          </a:p>
        </p:txBody>
      </p:sp>
      <p:sp>
        <p:nvSpPr>
          <p:cNvPr id="19" name="Slide Number Placeholder 1">
            <a:extLst>
              <a:ext uri="{FF2B5EF4-FFF2-40B4-BE49-F238E27FC236}">
                <a16:creationId xmlns:a16="http://schemas.microsoft.com/office/drawing/2014/main" id="{DCD94EB8-C318-13C4-3A64-EC4B8D9241C7}"/>
              </a:ext>
            </a:extLst>
          </p:cNvPr>
          <p:cNvSpPr>
            <a:spLocks noGrp="1"/>
          </p:cNvSpPr>
          <p:nvPr>
            <p:ph type="sldNum" sz="quarter" idx="23"/>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8" name="Date Placeholder 7">
            <a:extLst>
              <a:ext uri="{FF2B5EF4-FFF2-40B4-BE49-F238E27FC236}">
                <a16:creationId xmlns:a16="http://schemas.microsoft.com/office/drawing/2014/main" id="{1D1D9498-9983-D8EA-FDCC-5346E1A48009}"/>
              </a:ext>
            </a:extLst>
          </p:cNvPr>
          <p:cNvSpPr>
            <a:spLocks noGrp="1"/>
          </p:cNvSpPr>
          <p:nvPr>
            <p:ph type="dt" sz="half" idx="30"/>
          </p:nvPr>
        </p:nvSpPr>
        <p:spPr/>
        <p:txBody>
          <a:bodyPr/>
          <a:lstStyle/>
          <a:p>
            <a:endParaRPr lang="en-US"/>
          </a:p>
        </p:txBody>
      </p:sp>
      <p:sp>
        <p:nvSpPr>
          <p:cNvPr id="12" name="Text Placeholder 10">
            <a:extLst>
              <a:ext uri="{FF2B5EF4-FFF2-40B4-BE49-F238E27FC236}">
                <a16:creationId xmlns:a16="http://schemas.microsoft.com/office/drawing/2014/main" id="{AC98F11E-34D7-2280-87BD-B95A6BCCA295}"/>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3" name="Title 1">
            <a:extLst>
              <a:ext uri="{FF2B5EF4-FFF2-40B4-BE49-F238E27FC236}">
                <a16:creationId xmlns:a16="http://schemas.microsoft.com/office/drawing/2014/main" id="{257670A6-9E16-EB6C-6BF7-E4D64D300066}"/>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4" name="Text Placeholder 9">
            <a:extLst>
              <a:ext uri="{FF2B5EF4-FFF2-40B4-BE49-F238E27FC236}">
                <a16:creationId xmlns:a16="http://schemas.microsoft.com/office/drawing/2014/main" id="{617D0AC6-B75B-FB3B-11F1-7B4A45F7C514}"/>
              </a:ext>
            </a:extLst>
          </p:cNvPr>
          <p:cNvSpPr>
            <a:spLocks noGrp="1"/>
          </p:cNvSpPr>
          <p:nvPr>
            <p:ph type="body" sz="quarter" idx="20" hasCustomPrompt="1"/>
          </p:nvPr>
        </p:nvSpPr>
        <p:spPr>
          <a:xfrm>
            <a:off x="457201" y="1225550"/>
            <a:ext cx="11277600" cy="603904"/>
          </a:xfrm>
        </p:spPr>
        <p:txBody>
          <a:bodyPr/>
          <a:lstStyle/>
          <a:p>
            <a:pPr lvl="0"/>
            <a:r>
              <a:rPr lang="en-US"/>
              <a:t>Sub Title</a:t>
            </a:r>
          </a:p>
        </p:txBody>
      </p:sp>
      <p:sp>
        <p:nvSpPr>
          <p:cNvPr id="23" name="Text Placeholder 1">
            <a:extLst>
              <a:ext uri="{FF2B5EF4-FFF2-40B4-BE49-F238E27FC236}">
                <a16:creationId xmlns:a16="http://schemas.microsoft.com/office/drawing/2014/main" id="{D02D0097-7A92-B95B-96E7-5DB8D93A9BE8}"/>
              </a:ext>
            </a:extLst>
          </p:cNvPr>
          <p:cNvSpPr>
            <a:spLocks noGrp="1"/>
          </p:cNvSpPr>
          <p:nvPr>
            <p:ph idx="1" hasCustomPrompt="1"/>
          </p:nvPr>
        </p:nvSpPr>
        <p:spPr>
          <a:xfrm>
            <a:off x="457200" y="3167741"/>
            <a:ext cx="2705100" cy="32004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4" name="Text Placeholder 2">
            <a:extLst>
              <a:ext uri="{FF2B5EF4-FFF2-40B4-BE49-F238E27FC236}">
                <a16:creationId xmlns:a16="http://schemas.microsoft.com/office/drawing/2014/main" id="{819CAACD-2B03-8DAB-361A-67E28FB8548B}"/>
              </a:ext>
            </a:extLst>
          </p:cNvPr>
          <p:cNvSpPr>
            <a:spLocks noGrp="1"/>
          </p:cNvSpPr>
          <p:nvPr>
            <p:ph idx="13" hasCustomPrompt="1"/>
          </p:nvPr>
        </p:nvSpPr>
        <p:spPr>
          <a:xfrm>
            <a:off x="3314700" y="3167742"/>
            <a:ext cx="2705100" cy="32004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5" name="Text Placeholder 3">
            <a:extLst>
              <a:ext uri="{FF2B5EF4-FFF2-40B4-BE49-F238E27FC236}">
                <a16:creationId xmlns:a16="http://schemas.microsoft.com/office/drawing/2014/main" id="{0167CCEF-76F5-F221-E6AD-37EF2270911B}"/>
              </a:ext>
            </a:extLst>
          </p:cNvPr>
          <p:cNvSpPr>
            <a:spLocks noGrp="1"/>
          </p:cNvSpPr>
          <p:nvPr>
            <p:ph idx="14" hasCustomPrompt="1"/>
          </p:nvPr>
        </p:nvSpPr>
        <p:spPr>
          <a:xfrm>
            <a:off x="6172200" y="3167741"/>
            <a:ext cx="2705100" cy="32004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6" name="Text Placeholder 4">
            <a:extLst>
              <a:ext uri="{FF2B5EF4-FFF2-40B4-BE49-F238E27FC236}">
                <a16:creationId xmlns:a16="http://schemas.microsoft.com/office/drawing/2014/main" id="{CEF5440D-01D2-7FCD-DCA1-CC33EF11E947}"/>
              </a:ext>
            </a:extLst>
          </p:cNvPr>
          <p:cNvSpPr>
            <a:spLocks noGrp="1"/>
          </p:cNvSpPr>
          <p:nvPr>
            <p:ph idx="16" hasCustomPrompt="1"/>
          </p:nvPr>
        </p:nvSpPr>
        <p:spPr>
          <a:xfrm>
            <a:off x="9029700" y="3167741"/>
            <a:ext cx="2705100" cy="32004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3003191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0241-Content-(Light)">
    <p:bg>
      <p:bgPr>
        <a:solidFill>
          <a:schemeClr val="bg1"/>
        </a:solidFill>
        <a:effectLst/>
      </p:bgPr>
    </p:bg>
    <p:spTree>
      <p:nvGrpSpPr>
        <p:cNvPr id="1" name=""/>
        <p:cNvGrpSpPr/>
        <p:nvPr/>
      </p:nvGrpSpPr>
      <p:grpSpPr>
        <a:xfrm>
          <a:off x="0" y="0"/>
          <a:ext cx="0" cy="0"/>
          <a:chOff x="0" y="0"/>
          <a:chExt cx="0" cy="0"/>
        </a:xfrm>
      </p:grpSpPr>
      <p:sp>
        <p:nvSpPr>
          <p:cNvPr id="14" name="Content Placeholder 1">
            <a:extLst>
              <a:ext uri="{FF2B5EF4-FFF2-40B4-BE49-F238E27FC236}">
                <a16:creationId xmlns:a16="http://schemas.microsoft.com/office/drawing/2014/main" id="{088B9063-F07F-7520-8ED7-2CE10872F6C0}"/>
              </a:ext>
            </a:extLst>
          </p:cNvPr>
          <p:cNvSpPr>
            <a:spLocks noGrp="1"/>
          </p:cNvSpPr>
          <p:nvPr>
            <p:ph sz="quarter" idx="18" hasCustomPrompt="1"/>
          </p:nvPr>
        </p:nvSpPr>
        <p:spPr>
          <a:xfrm>
            <a:off x="457200" y="1981200"/>
            <a:ext cx="2705100" cy="1371600"/>
          </a:xfrm>
        </p:spPr>
        <p:txBody>
          <a:bodyPr>
            <a:noAutofit/>
          </a:bodyPr>
          <a:lstStyle/>
          <a:p>
            <a:pPr lvl="5"/>
            <a:r>
              <a:rPr lang="en-US"/>
              <a:t>Click to add Content</a:t>
            </a:r>
          </a:p>
        </p:txBody>
      </p:sp>
      <p:sp>
        <p:nvSpPr>
          <p:cNvPr id="15" name="Content Placeholder 2">
            <a:extLst>
              <a:ext uri="{FF2B5EF4-FFF2-40B4-BE49-F238E27FC236}">
                <a16:creationId xmlns:a16="http://schemas.microsoft.com/office/drawing/2014/main" id="{306C9C05-AE45-1A4F-154F-F590AD17C2C4}"/>
              </a:ext>
            </a:extLst>
          </p:cNvPr>
          <p:cNvSpPr>
            <a:spLocks noGrp="1"/>
          </p:cNvSpPr>
          <p:nvPr>
            <p:ph sz="quarter" idx="19" hasCustomPrompt="1"/>
          </p:nvPr>
        </p:nvSpPr>
        <p:spPr>
          <a:xfrm>
            <a:off x="3314700" y="1981201"/>
            <a:ext cx="2705100" cy="1371600"/>
          </a:xfrm>
        </p:spPr>
        <p:txBody>
          <a:bodyPr>
            <a:noAutofit/>
          </a:bodyPr>
          <a:lstStyle/>
          <a:p>
            <a:pPr lvl="5"/>
            <a:r>
              <a:rPr lang="en-US"/>
              <a:t>Click to add Content</a:t>
            </a:r>
          </a:p>
        </p:txBody>
      </p:sp>
      <p:sp>
        <p:nvSpPr>
          <p:cNvPr id="16" name="Content Placeholder 3">
            <a:extLst>
              <a:ext uri="{FF2B5EF4-FFF2-40B4-BE49-F238E27FC236}">
                <a16:creationId xmlns:a16="http://schemas.microsoft.com/office/drawing/2014/main" id="{A83839D2-2773-74E6-A6DE-3F62E7F59A93}"/>
              </a:ext>
            </a:extLst>
          </p:cNvPr>
          <p:cNvSpPr>
            <a:spLocks noGrp="1"/>
          </p:cNvSpPr>
          <p:nvPr>
            <p:ph sz="quarter" idx="20" hasCustomPrompt="1"/>
          </p:nvPr>
        </p:nvSpPr>
        <p:spPr>
          <a:xfrm>
            <a:off x="6172200" y="1981201"/>
            <a:ext cx="2705100" cy="1371599"/>
          </a:xfrm>
        </p:spPr>
        <p:txBody>
          <a:bodyPr>
            <a:noAutofit/>
          </a:bodyPr>
          <a:lstStyle/>
          <a:p>
            <a:pPr lvl="5"/>
            <a:r>
              <a:rPr lang="en-US"/>
              <a:t>Click to add Content</a:t>
            </a:r>
          </a:p>
        </p:txBody>
      </p:sp>
      <p:sp>
        <p:nvSpPr>
          <p:cNvPr id="17" name="Content Placeholder 4">
            <a:extLst>
              <a:ext uri="{FF2B5EF4-FFF2-40B4-BE49-F238E27FC236}">
                <a16:creationId xmlns:a16="http://schemas.microsoft.com/office/drawing/2014/main" id="{327814DC-7100-1CD2-598C-5F1AFD05A119}"/>
              </a:ext>
            </a:extLst>
          </p:cNvPr>
          <p:cNvSpPr>
            <a:spLocks noGrp="1"/>
          </p:cNvSpPr>
          <p:nvPr>
            <p:ph sz="quarter" idx="21" hasCustomPrompt="1"/>
          </p:nvPr>
        </p:nvSpPr>
        <p:spPr>
          <a:xfrm>
            <a:off x="9029700" y="1981201"/>
            <a:ext cx="2705100" cy="1371599"/>
          </a:xfrm>
        </p:spPr>
        <p:txBody>
          <a:bodyPr>
            <a:noAutofit/>
          </a:bodyPr>
          <a:lstStyle/>
          <a:p>
            <a:pPr lvl="5"/>
            <a:r>
              <a:rPr lang="en-US"/>
              <a:t>Click to add Content</a:t>
            </a:r>
          </a:p>
        </p:txBody>
      </p:sp>
      <p:sp>
        <p:nvSpPr>
          <p:cNvPr id="2" name="Footer Placeholder 1">
            <a:extLst>
              <a:ext uri="{FF2B5EF4-FFF2-40B4-BE49-F238E27FC236}">
                <a16:creationId xmlns:a16="http://schemas.microsoft.com/office/drawing/2014/main" id="{31400C5E-AF2F-9185-796D-6D69DBAC121F}"/>
              </a:ext>
            </a:extLst>
          </p:cNvPr>
          <p:cNvSpPr>
            <a:spLocks noGrp="1"/>
          </p:cNvSpPr>
          <p:nvPr>
            <p:ph type="ftr" sz="quarter" idx="22"/>
          </p:nvPr>
        </p:nvSpPr>
        <p:spPr/>
        <p:txBody>
          <a:bodyPr/>
          <a:lstStyle/>
          <a:p>
            <a:r>
              <a:rPr lang="en-US"/>
              <a:t> </a:t>
            </a:r>
          </a:p>
        </p:txBody>
      </p:sp>
      <p:sp>
        <p:nvSpPr>
          <p:cNvPr id="11" name="Slide Number Placeholder 1">
            <a:extLst>
              <a:ext uri="{FF2B5EF4-FFF2-40B4-BE49-F238E27FC236}">
                <a16:creationId xmlns:a16="http://schemas.microsoft.com/office/drawing/2014/main" id="{F29995DE-9FD5-414B-A8EC-7AA0ABBC9689}"/>
              </a:ext>
            </a:extLst>
          </p:cNvPr>
          <p:cNvSpPr>
            <a:spLocks noGrp="1"/>
          </p:cNvSpPr>
          <p:nvPr>
            <p:ph type="sldNum" sz="quarter" idx="23"/>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013475D6-4E7B-36AC-E56B-E87D727EB048}"/>
              </a:ext>
            </a:extLst>
          </p:cNvPr>
          <p:cNvSpPr>
            <a:spLocks noGrp="1"/>
          </p:cNvSpPr>
          <p:nvPr>
            <p:ph type="dt" sz="half" idx="24"/>
          </p:nvPr>
        </p:nvSpPr>
        <p:spPr/>
        <p:txBody>
          <a:bodyPr/>
          <a:lstStyle/>
          <a:p>
            <a:endParaRPr lang="en-US"/>
          </a:p>
        </p:txBody>
      </p:sp>
      <p:sp>
        <p:nvSpPr>
          <p:cNvPr id="4" name="Text Placeholder 10">
            <a:extLst>
              <a:ext uri="{FF2B5EF4-FFF2-40B4-BE49-F238E27FC236}">
                <a16:creationId xmlns:a16="http://schemas.microsoft.com/office/drawing/2014/main" id="{8810E247-3E47-92C8-A19A-0A6AB9116311}"/>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00085A86-73E8-5A5C-2ED9-87188EAEA32F}"/>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3866AB35-32E8-2B2E-73F1-644CDE1BE73F}"/>
              </a:ext>
            </a:extLst>
          </p:cNvPr>
          <p:cNvSpPr>
            <a:spLocks noGrp="1"/>
          </p:cNvSpPr>
          <p:nvPr>
            <p:ph type="body" sz="quarter" idx="25" hasCustomPrompt="1"/>
          </p:nvPr>
        </p:nvSpPr>
        <p:spPr>
          <a:xfrm>
            <a:off x="457201" y="1225550"/>
            <a:ext cx="11277600" cy="603904"/>
          </a:xfrm>
        </p:spPr>
        <p:txBody>
          <a:bodyPr/>
          <a:lstStyle/>
          <a:p>
            <a:pPr lvl="0"/>
            <a:r>
              <a:rPr lang="en-US"/>
              <a:t>Sub Title</a:t>
            </a:r>
          </a:p>
        </p:txBody>
      </p:sp>
      <p:sp>
        <p:nvSpPr>
          <p:cNvPr id="23" name="Text Placeholder 1">
            <a:extLst>
              <a:ext uri="{FF2B5EF4-FFF2-40B4-BE49-F238E27FC236}">
                <a16:creationId xmlns:a16="http://schemas.microsoft.com/office/drawing/2014/main" id="{561ADE85-3353-ED9B-66F2-A3A8CA637160}"/>
              </a:ext>
            </a:extLst>
          </p:cNvPr>
          <p:cNvSpPr>
            <a:spLocks noGrp="1"/>
          </p:cNvSpPr>
          <p:nvPr>
            <p:ph idx="1" hasCustomPrompt="1"/>
          </p:nvPr>
        </p:nvSpPr>
        <p:spPr>
          <a:xfrm>
            <a:off x="457200" y="3505201"/>
            <a:ext cx="2705100" cy="28955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4" name="Text Placeholder 2">
            <a:extLst>
              <a:ext uri="{FF2B5EF4-FFF2-40B4-BE49-F238E27FC236}">
                <a16:creationId xmlns:a16="http://schemas.microsoft.com/office/drawing/2014/main" id="{81EA8D59-1828-7E34-A312-44F705816DFC}"/>
              </a:ext>
            </a:extLst>
          </p:cNvPr>
          <p:cNvSpPr>
            <a:spLocks noGrp="1"/>
          </p:cNvSpPr>
          <p:nvPr>
            <p:ph idx="13" hasCustomPrompt="1"/>
          </p:nvPr>
        </p:nvSpPr>
        <p:spPr>
          <a:xfrm>
            <a:off x="3314700" y="3505201"/>
            <a:ext cx="2705100" cy="28955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5" name="Text Placeholder 3">
            <a:extLst>
              <a:ext uri="{FF2B5EF4-FFF2-40B4-BE49-F238E27FC236}">
                <a16:creationId xmlns:a16="http://schemas.microsoft.com/office/drawing/2014/main" id="{ACBE9505-CBD0-C704-3832-F7DCDE010018}"/>
              </a:ext>
            </a:extLst>
          </p:cNvPr>
          <p:cNvSpPr>
            <a:spLocks noGrp="1"/>
          </p:cNvSpPr>
          <p:nvPr>
            <p:ph idx="14" hasCustomPrompt="1"/>
          </p:nvPr>
        </p:nvSpPr>
        <p:spPr>
          <a:xfrm>
            <a:off x="6172200" y="3505201"/>
            <a:ext cx="2705100" cy="28955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6" name="Text Placeholder 4">
            <a:extLst>
              <a:ext uri="{FF2B5EF4-FFF2-40B4-BE49-F238E27FC236}">
                <a16:creationId xmlns:a16="http://schemas.microsoft.com/office/drawing/2014/main" id="{09C1DCD3-6C14-5936-604C-8894F42BF476}"/>
              </a:ext>
            </a:extLst>
          </p:cNvPr>
          <p:cNvSpPr>
            <a:spLocks noGrp="1"/>
          </p:cNvSpPr>
          <p:nvPr>
            <p:ph idx="16" hasCustomPrompt="1"/>
          </p:nvPr>
        </p:nvSpPr>
        <p:spPr>
          <a:xfrm>
            <a:off x="9029700" y="3505200"/>
            <a:ext cx="2705100" cy="28955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86365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0243-Content-(Light)">
    <p:bg>
      <p:bgPr>
        <a:solidFill>
          <a:schemeClr val="bg1"/>
        </a:solidFill>
        <a:effectLst/>
      </p:bgPr>
    </p:bg>
    <p:spTree>
      <p:nvGrpSpPr>
        <p:cNvPr id="1" name=""/>
        <p:cNvGrpSpPr/>
        <p:nvPr/>
      </p:nvGrpSpPr>
      <p:grpSpPr>
        <a:xfrm>
          <a:off x="0" y="0"/>
          <a:ext cx="0" cy="0"/>
          <a:chOff x="0" y="0"/>
          <a:chExt cx="0" cy="0"/>
        </a:xfrm>
      </p:grpSpPr>
      <p:sp>
        <p:nvSpPr>
          <p:cNvPr id="13" name="Content Placeholder 1">
            <a:extLst>
              <a:ext uri="{FF2B5EF4-FFF2-40B4-BE49-F238E27FC236}">
                <a16:creationId xmlns:a16="http://schemas.microsoft.com/office/drawing/2014/main" id="{B0D84ADB-8723-319E-802E-866DC643A787}"/>
              </a:ext>
            </a:extLst>
          </p:cNvPr>
          <p:cNvSpPr>
            <a:spLocks noGrp="1"/>
          </p:cNvSpPr>
          <p:nvPr>
            <p:ph sz="quarter" idx="18" hasCustomPrompt="1"/>
          </p:nvPr>
        </p:nvSpPr>
        <p:spPr>
          <a:xfrm>
            <a:off x="0" y="1981200"/>
            <a:ext cx="12192000" cy="1737360"/>
          </a:xfrm>
        </p:spPr>
        <p:txBody>
          <a:bodyPr>
            <a:noAutofit/>
          </a:bodyPr>
          <a:lstStyle/>
          <a:p>
            <a:pPr lvl="0"/>
            <a:r>
              <a:rPr lang="en-US"/>
              <a:t>Click to add Content</a:t>
            </a:r>
          </a:p>
        </p:txBody>
      </p:sp>
      <p:sp>
        <p:nvSpPr>
          <p:cNvPr id="2" name="Footer Placeholder 1">
            <a:extLst>
              <a:ext uri="{FF2B5EF4-FFF2-40B4-BE49-F238E27FC236}">
                <a16:creationId xmlns:a16="http://schemas.microsoft.com/office/drawing/2014/main" id="{5B554AAF-532B-1BD3-61D5-EEC83E5E0357}"/>
              </a:ext>
            </a:extLst>
          </p:cNvPr>
          <p:cNvSpPr>
            <a:spLocks noGrp="1"/>
          </p:cNvSpPr>
          <p:nvPr>
            <p:ph type="ftr" sz="quarter" idx="19"/>
          </p:nvPr>
        </p:nvSpPr>
        <p:spPr/>
        <p:txBody>
          <a:bodyPr/>
          <a:lstStyle/>
          <a:p>
            <a:r>
              <a:rPr lang="en-US"/>
              <a:t> </a:t>
            </a:r>
          </a:p>
        </p:txBody>
      </p:sp>
      <p:sp>
        <p:nvSpPr>
          <p:cNvPr id="11" name="Slide Number Placeholder 1">
            <a:extLst>
              <a:ext uri="{FF2B5EF4-FFF2-40B4-BE49-F238E27FC236}">
                <a16:creationId xmlns:a16="http://schemas.microsoft.com/office/drawing/2014/main" id="{345D2F30-CB01-BB3E-DACA-ED2284E1EB51}"/>
              </a:ext>
            </a:extLst>
          </p:cNvPr>
          <p:cNvSpPr>
            <a:spLocks noGrp="1"/>
          </p:cNvSpPr>
          <p:nvPr>
            <p:ph type="sldNum" sz="quarter" idx="20"/>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E4F0CE5F-FC71-BB61-10D3-AA295B36C9DC}"/>
              </a:ext>
            </a:extLst>
          </p:cNvPr>
          <p:cNvSpPr>
            <a:spLocks noGrp="1"/>
          </p:cNvSpPr>
          <p:nvPr>
            <p:ph type="dt" sz="half" idx="21"/>
          </p:nvPr>
        </p:nvSpPr>
        <p:spPr/>
        <p:txBody>
          <a:bodyPr/>
          <a:lstStyle/>
          <a:p>
            <a:endParaRPr lang="en-US"/>
          </a:p>
        </p:txBody>
      </p:sp>
      <p:sp>
        <p:nvSpPr>
          <p:cNvPr id="4" name="Text Placeholder 10">
            <a:extLst>
              <a:ext uri="{FF2B5EF4-FFF2-40B4-BE49-F238E27FC236}">
                <a16:creationId xmlns:a16="http://schemas.microsoft.com/office/drawing/2014/main" id="{D0A5275F-7D16-568B-B077-6B499856E75B}"/>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2495324E-D49F-B882-41D6-BC7FDDB84B97}"/>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23352505-D91C-9C88-2996-49044E8F5326}"/>
              </a:ext>
            </a:extLst>
          </p:cNvPr>
          <p:cNvSpPr>
            <a:spLocks noGrp="1"/>
          </p:cNvSpPr>
          <p:nvPr>
            <p:ph type="body" sz="quarter" idx="22" hasCustomPrompt="1"/>
          </p:nvPr>
        </p:nvSpPr>
        <p:spPr>
          <a:xfrm>
            <a:off x="457201" y="1225550"/>
            <a:ext cx="11277600" cy="603904"/>
          </a:xfrm>
        </p:spPr>
        <p:txBody>
          <a:bodyPr/>
          <a:lstStyle/>
          <a:p>
            <a:pPr lvl="0"/>
            <a:r>
              <a:rPr lang="en-US"/>
              <a:t>Sub Title</a:t>
            </a:r>
          </a:p>
        </p:txBody>
      </p:sp>
      <p:sp>
        <p:nvSpPr>
          <p:cNvPr id="12" name="Text Placeholder 1">
            <a:extLst>
              <a:ext uri="{FF2B5EF4-FFF2-40B4-BE49-F238E27FC236}">
                <a16:creationId xmlns:a16="http://schemas.microsoft.com/office/drawing/2014/main" id="{62C459B7-3980-335C-6370-4E2D17FFC79D}"/>
              </a:ext>
            </a:extLst>
          </p:cNvPr>
          <p:cNvSpPr>
            <a:spLocks noGrp="1"/>
          </p:cNvSpPr>
          <p:nvPr>
            <p:ph idx="1" hasCustomPrompt="1"/>
          </p:nvPr>
        </p:nvSpPr>
        <p:spPr>
          <a:xfrm>
            <a:off x="457200" y="3938449"/>
            <a:ext cx="2705100" cy="246888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Text Placeholder 2">
            <a:extLst>
              <a:ext uri="{FF2B5EF4-FFF2-40B4-BE49-F238E27FC236}">
                <a16:creationId xmlns:a16="http://schemas.microsoft.com/office/drawing/2014/main" id="{3CC09DB1-AE85-475D-086F-FF12BF88D41E}"/>
              </a:ext>
            </a:extLst>
          </p:cNvPr>
          <p:cNvSpPr>
            <a:spLocks noGrp="1"/>
          </p:cNvSpPr>
          <p:nvPr>
            <p:ph idx="13" hasCustomPrompt="1"/>
          </p:nvPr>
        </p:nvSpPr>
        <p:spPr>
          <a:xfrm>
            <a:off x="3314700" y="3938450"/>
            <a:ext cx="2705100" cy="246888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Text Placeholder 3">
            <a:extLst>
              <a:ext uri="{FF2B5EF4-FFF2-40B4-BE49-F238E27FC236}">
                <a16:creationId xmlns:a16="http://schemas.microsoft.com/office/drawing/2014/main" id="{F90E82B1-3C88-B47C-BB29-F0C4FAD7FB50}"/>
              </a:ext>
            </a:extLst>
          </p:cNvPr>
          <p:cNvSpPr>
            <a:spLocks noGrp="1"/>
          </p:cNvSpPr>
          <p:nvPr>
            <p:ph idx="14" hasCustomPrompt="1"/>
          </p:nvPr>
        </p:nvSpPr>
        <p:spPr>
          <a:xfrm>
            <a:off x="6172200" y="3938449"/>
            <a:ext cx="2705100" cy="246888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6" name="Text Placeholder 4">
            <a:extLst>
              <a:ext uri="{FF2B5EF4-FFF2-40B4-BE49-F238E27FC236}">
                <a16:creationId xmlns:a16="http://schemas.microsoft.com/office/drawing/2014/main" id="{6FA68CE8-B34A-CE33-40EB-0E20C9BFB657}"/>
              </a:ext>
            </a:extLst>
          </p:cNvPr>
          <p:cNvSpPr>
            <a:spLocks noGrp="1"/>
          </p:cNvSpPr>
          <p:nvPr>
            <p:ph idx="16" hasCustomPrompt="1"/>
          </p:nvPr>
        </p:nvSpPr>
        <p:spPr>
          <a:xfrm>
            <a:off x="9029700" y="3938449"/>
            <a:ext cx="2705100" cy="246888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225597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0245-Content-(Light)">
    <p:bg>
      <p:bgPr>
        <a:solidFill>
          <a:schemeClr val="bg1"/>
        </a:solidFill>
        <a:effectLst/>
      </p:bgPr>
    </p:bg>
    <p:spTree>
      <p:nvGrpSpPr>
        <p:cNvPr id="1" name=""/>
        <p:cNvGrpSpPr/>
        <p:nvPr/>
      </p:nvGrpSpPr>
      <p:grpSpPr>
        <a:xfrm>
          <a:off x="0" y="0"/>
          <a:ext cx="0" cy="0"/>
          <a:chOff x="0" y="0"/>
          <a:chExt cx="0" cy="0"/>
        </a:xfrm>
      </p:grpSpPr>
      <p:sp>
        <p:nvSpPr>
          <p:cNvPr id="4" name="Picture Placeholder 1">
            <a:extLst>
              <a:ext uri="{FF2B5EF4-FFF2-40B4-BE49-F238E27FC236}">
                <a16:creationId xmlns:a16="http://schemas.microsoft.com/office/drawing/2014/main" id="{3FE5B1CA-738C-6FEB-554E-C2ADB950BAF2}"/>
              </a:ext>
            </a:extLst>
          </p:cNvPr>
          <p:cNvSpPr>
            <a:spLocks noGrp="1"/>
          </p:cNvSpPr>
          <p:nvPr>
            <p:ph type="pic" sz="quarter" idx="26"/>
          </p:nvPr>
        </p:nvSpPr>
        <p:spPr>
          <a:xfrm>
            <a:off x="457200" y="1981200"/>
            <a:ext cx="1005840" cy="1005840"/>
          </a:xfrm>
        </p:spPr>
        <p:txBody>
          <a:bodyPr>
            <a:noAutofit/>
          </a:bodyPr>
          <a:lstStyle/>
          <a:p>
            <a:endParaRPr lang="en-US"/>
          </a:p>
        </p:txBody>
      </p:sp>
      <p:sp>
        <p:nvSpPr>
          <p:cNvPr id="5" name="Picture Placeholder 2">
            <a:extLst>
              <a:ext uri="{FF2B5EF4-FFF2-40B4-BE49-F238E27FC236}">
                <a16:creationId xmlns:a16="http://schemas.microsoft.com/office/drawing/2014/main" id="{52531EE6-2B7D-C3E3-DF99-5F445A4D706D}"/>
              </a:ext>
            </a:extLst>
          </p:cNvPr>
          <p:cNvSpPr>
            <a:spLocks noGrp="1"/>
          </p:cNvSpPr>
          <p:nvPr>
            <p:ph type="pic" sz="quarter" idx="27"/>
          </p:nvPr>
        </p:nvSpPr>
        <p:spPr>
          <a:xfrm>
            <a:off x="2750820" y="1981200"/>
            <a:ext cx="1005840" cy="1005840"/>
          </a:xfrm>
        </p:spPr>
        <p:txBody>
          <a:bodyPr>
            <a:noAutofit/>
          </a:bodyPr>
          <a:lstStyle/>
          <a:p>
            <a:endParaRPr lang="en-US"/>
          </a:p>
        </p:txBody>
      </p:sp>
      <p:sp>
        <p:nvSpPr>
          <p:cNvPr id="8" name="Picture Placeholder 3">
            <a:extLst>
              <a:ext uri="{FF2B5EF4-FFF2-40B4-BE49-F238E27FC236}">
                <a16:creationId xmlns:a16="http://schemas.microsoft.com/office/drawing/2014/main" id="{7EC53369-AB7A-AF7E-770F-43B77B002328}"/>
              </a:ext>
            </a:extLst>
          </p:cNvPr>
          <p:cNvSpPr>
            <a:spLocks noGrp="1"/>
          </p:cNvSpPr>
          <p:nvPr>
            <p:ph type="pic" sz="quarter" idx="28"/>
          </p:nvPr>
        </p:nvSpPr>
        <p:spPr>
          <a:xfrm>
            <a:off x="5044440" y="1981200"/>
            <a:ext cx="1005840" cy="1005840"/>
          </a:xfrm>
        </p:spPr>
        <p:txBody>
          <a:bodyPr>
            <a:noAutofit/>
          </a:bodyPr>
          <a:lstStyle/>
          <a:p>
            <a:endParaRPr lang="en-US"/>
          </a:p>
        </p:txBody>
      </p:sp>
      <p:sp>
        <p:nvSpPr>
          <p:cNvPr id="12" name="Picture Placeholder 4">
            <a:extLst>
              <a:ext uri="{FF2B5EF4-FFF2-40B4-BE49-F238E27FC236}">
                <a16:creationId xmlns:a16="http://schemas.microsoft.com/office/drawing/2014/main" id="{EC4A09B5-5254-FAA1-3218-0B7B2B088FE6}"/>
              </a:ext>
            </a:extLst>
          </p:cNvPr>
          <p:cNvSpPr>
            <a:spLocks noGrp="1"/>
          </p:cNvSpPr>
          <p:nvPr>
            <p:ph type="pic" sz="quarter" idx="29"/>
          </p:nvPr>
        </p:nvSpPr>
        <p:spPr>
          <a:xfrm>
            <a:off x="7338060" y="1981200"/>
            <a:ext cx="1005840" cy="1005840"/>
          </a:xfrm>
        </p:spPr>
        <p:txBody>
          <a:bodyPr>
            <a:noAutofit/>
          </a:bodyPr>
          <a:lstStyle/>
          <a:p>
            <a:endParaRPr lang="en-US"/>
          </a:p>
        </p:txBody>
      </p:sp>
      <p:sp>
        <p:nvSpPr>
          <p:cNvPr id="19" name="Picture Placeholder 5">
            <a:extLst>
              <a:ext uri="{FF2B5EF4-FFF2-40B4-BE49-F238E27FC236}">
                <a16:creationId xmlns:a16="http://schemas.microsoft.com/office/drawing/2014/main" id="{B8A4F8B6-8AA5-5CE6-818B-CE209B34F091}"/>
              </a:ext>
            </a:extLst>
          </p:cNvPr>
          <p:cNvSpPr>
            <a:spLocks noGrp="1"/>
          </p:cNvSpPr>
          <p:nvPr>
            <p:ph type="pic" sz="quarter" idx="30"/>
          </p:nvPr>
        </p:nvSpPr>
        <p:spPr>
          <a:xfrm>
            <a:off x="9631680" y="1981200"/>
            <a:ext cx="1005840" cy="1005840"/>
          </a:xfrm>
        </p:spPr>
        <p:txBody>
          <a:bodyPr>
            <a:noAutofit/>
          </a:bodyPr>
          <a:lstStyle/>
          <a:p>
            <a:endParaRPr lang="en-US"/>
          </a:p>
        </p:txBody>
      </p:sp>
      <p:sp>
        <p:nvSpPr>
          <p:cNvPr id="2" name="Footer Placeholder 1">
            <a:extLst>
              <a:ext uri="{FF2B5EF4-FFF2-40B4-BE49-F238E27FC236}">
                <a16:creationId xmlns:a16="http://schemas.microsoft.com/office/drawing/2014/main" id="{DF859498-1432-80C2-41E1-1F633D99145F}"/>
              </a:ext>
            </a:extLst>
          </p:cNvPr>
          <p:cNvSpPr>
            <a:spLocks noGrp="1"/>
          </p:cNvSpPr>
          <p:nvPr>
            <p:ph type="ftr" sz="quarter" idx="24"/>
          </p:nvPr>
        </p:nvSpPr>
        <p:spPr/>
        <p:txBody>
          <a:bodyPr/>
          <a:lstStyle/>
          <a:p>
            <a:r>
              <a:rPr lang="en-US"/>
              <a:t> </a:t>
            </a:r>
          </a:p>
        </p:txBody>
      </p:sp>
      <p:sp>
        <p:nvSpPr>
          <p:cNvPr id="11" name="Slide Number Placeholder 1">
            <a:extLst>
              <a:ext uri="{FF2B5EF4-FFF2-40B4-BE49-F238E27FC236}">
                <a16:creationId xmlns:a16="http://schemas.microsoft.com/office/drawing/2014/main" id="{A7835263-BE91-FD74-19B0-034D15E37BC5}"/>
              </a:ext>
            </a:extLst>
          </p:cNvPr>
          <p:cNvSpPr>
            <a:spLocks noGrp="1"/>
          </p:cNvSpPr>
          <p:nvPr>
            <p:ph type="sldNum" sz="quarter" idx="25"/>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936135BA-A303-77A7-6C82-40AB99FFE5D4}"/>
              </a:ext>
            </a:extLst>
          </p:cNvPr>
          <p:cNvSpPr>
            <a:spLocks noGrp="1"/>
          </p:cNvSpPr>
          <p:nvPr>
            <p:ph type="dt" sz="half" idx="31"/>
          </p:nvPr>
        </p:nvSpPr>
        <p:spPr/>
        <p:txBody>
          <a:bodyPr/>
          <a:lstStyle/>
          <a:p>
            <a:endParaRPr lang="en-US"/>
          </a:p>
        </p:txBody>
      </p:sp>
      <p:sp>
        <p:nvSpPr>
          <p:cNvPr id="14" name="Text Placeholder 10">
            <a:extLst>
              <a:ext uri="{FF2B5EF4-FFF2-40B4-BE49-F238E27FC236}">
                <a16:creationId xmlns:a16="http://schemas.microsoft.com/office/drawing/2014/main" id="{D31C8265-F685-5B00-8C97-DA4B6344090B}"/>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5" name="Title 1">
            <a:extLst>
              <a:ext uri="{FF2B5EF4-FFF2-40B4-BE49-F238E27FC236}">
                <a16:creationId xmlns:a16="http://schemas.microsoft.com/office/drawing/2014/main" id="{427C9F1F-1E6D-FECF-3BB7-681BCA82A900}"/>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6" name="Text Placeholder 9">
            <a:extLst>
              <a:ext uri="{FF2B5EF4-FFF2-40B4-BE49-F238E27FC236}">
                <a16:creationId xmlns:a16="http://schemas.microsoft.com/office/drawing/2014/main" id="{A6D738EB-8FAA-C4B2-EEB3-83F71BA82566}"/>
              </a:ext>
            </a:extLst>
          </p:cNvPr>
          <p:cNvSpPr>
            <a:spLocks noGrp="1"/>
          </p:cNvSpPr>
          <p:nvPr>
            <p:ph type="body" sz="quarter" idx="20" hasCustomPrompt="1"/>
          </p:nvPr>
        </p:nvSpPr>
        <p:spPr>
          <a:xfrm>
            <a:off x="457200" y="1224896"/>
            <a:ext cx="11277600" cy="603904"/>
          </a:xfrm>
        </p:spPr>
        <p:txBody>
          <a:bodyPr/>
          <a:lstStyle/>
          <a:p>
            <a:pPr lvl="0"/>
            <a:r>
              <a:rPr lang="en-US"/>
              <a:t>Sub Title</a:t>
            </a:r>
          </a:p>
        </p:txBody>
      </p:sp>
      <p:sp>
        <p:nvSpPr>
          <p:cNvPr id="17" name="Text Placeholder 1">
            <a:extLst>
              <a:ext uri="{FF2B5EF4-FFF2-40B4-BE49-F238E27FC236}">
                <a16:creationId xmlns:a16="http://schemas.microsoft.com/office/drawing/2014/main" id="{62BCD0C5-75A4-8D4B-9A43-E79516C4A9A7}"/>
              </a:ext>
            </a:extLst>
          </p:cNvPr>
          <p:cNvSpPr>
            <a:spLocks noGrp="1"/>
          </p:cNvSpPr>
          <p:nvPr>
            <p:ph idx="1" hasCustomPrompt="1"/>
          </p:nvPr>
        </p:nvSpPr>
        <p:spPr>
          <a:xfrm>
            <a:off x="457200" y="3193870"/>
            <a:ext cx="2103120" cy="3206930"/>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8" name="Text Placeholder 2">
            <a:extLst>
              <a:ext uri="{FF2B5EF4-FFF2-40B4-BE49-F238E27FC236}">
                <a16:creationId xmlns:a16="http://schemas.microsoft.com/office/drawing/2014/main" id="{F8B809D6-36C3-E5AB-D2C7-4A3CCCE9337E}"/>
              </a:ext>
            </a:extLst>
          </p:cNvPr>
          <p:cNvSpPr>
            <a:spLocks noGrp="1"/>
          </p:cNvSpPr>
          <p:nvPr>
            <p:ph idx="13" hasCustomPrompt="1"/>
          </p:nvPr>
        </p:nvSpPr>
        <p:spPr>
          <a:xfrm>
            <a:off x="2750820" y="3193868"/>
            <a:ext cx="2103120" cy="3206931"/>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0" name="Text Placeholder 3">
            <a:extLst>
              <a:ext uri="{FF2B5EF4-FFF2-40B4-BE49-F238E27FC236}">
                <a16:creationId xmlns:a16="http://schemas.microsoft.com/office/drawing/2014/main" id="{4A052F92-F206-02E6-19A7-CA2177469149}"/>
              </a:ext>
            </a:extLst>
          </p:cNvPr>
          <p:cNvSpPr>
            <a:spLocks noGrp="1"/>
          </p:cNvSpPr>
          <p:nvPr>
            <p:ph idx="14" hasCustomPrompt="1"/>
          </p:nvPr>
        </p:nvSpPr>
        <p:spPr>
          <a:xfrm>
            <a:off x="5044440" y="3193868"/>
            <a:ext cx="2103120" cy="3206931"/>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4" name="Text Placeholder 4">
            <a:extLst>
              <a:ext uri="{FF2B5EF4-FFF2-40B4-BE49-F238E27FC236}">
                <a16:creationId xmlns:a16="http://schemas.microsoft.com/office/drawing/2014/main" id="{122EE3B5-7EB3-8180-F79A-2F046784F25B}"/>
              </a:ext>
            </a:extLst>
          </p:cNvPr>
          <p:cNvSpPr>
            <a:spLocks noGrp="1"/>
          </p:cNvSpPr>
          <p:nvPr>
            <p:ph idx="16" hasCustomPrompt="1"/>
          </p:nvPr>
        </p:nvSpPr>
        <p:spPr>
          <a:xfrm>
            <a:off x="7338060" y="3193868"/>
            <a:ext cx="2103120" cy="3206931"/>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5" name="Text Placeholder 5">
            <a:extLst>
              <a:ext uri="{FF2B5EF4-FFF2-40B4-BE49-F238E27FC236}">
                <a16:creationId xmlns:a16="http://schemas.microsoft.com/office/drawing/2014/main" id="{11323FCF-DD2C-D57C-EAC1-7FF0D874B233}"/>
              </a:ext>
            </a:extLst>
          </p:cNvPr>
          <p:cNvSpPr>
            <a:spLocks noGrp="1"/>
          </p:cNvSpPr>
          <p:nvPr>
            <p:ph idx="22" hasCustomPrompt="1"/>
          </p:nvPr>
        </p:nvSpPr>
        <p:spPr>
          <a:xfrm>
            <a:off x="9631680" y="3193869"/>
            <a:ext cx="2103120" cy="3206932"/>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2868884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0247-Content-(Light)">
    <p:bg>
      <p:bgPr>
        <a:solidFill>
          <a:schemeClr val="bg1"/>
        </a:solidFill>
        <a:effectLst/>
      </p:bgPr>
    </p:bg>
    <p:spTree>
      <p:nvGrpSpPr>
        <p:cNvPr id="1" name=""/>
        <p:cNvGrpSpPr/>
        <p:nvPr/>
      </p:nvGrpSpPr>
      <p:grpSpPr>
        <a:xfrm>
          <a:off x="0" y="0"/>
          <a:ext cx="0" cy="0"/>
          <a:chOff x="0" y="0"/>
          <a:chExt cx="0" cy="0"/>
        </a:xfrm>
      </p:grpSpPr>
      <p:sp>
        <p:nvSpPr>
          <p:cNvPr id="14" name="Content Placeholder 1">
            <a:extLst>
              <a:ext uri="{FF2B5EF4-FFF2-40B4-BE49-F238E27FC236}">
                <a16:creationId xmlns:a16="http://schemas.microsoft.com/office/drawing/2014/main" id="{088B9063-F07F-7520-8ED7-2CE10872F6C0}"/>
              </a:ext>
            </a:extLst>
          </p:cNvPr>
          <p:cNvSpPr>
            <a:spLocks noGrp="1"/>
          </p:cNvSpPr>
          <p:nvPr>
            <p:ph sz="quarter" idx="18" hasCustomPrompt="1"/>
          </p:nvPr>
        </p:nvSpPr>
        <p:spPr>
          <a:xfrm>
            <a:off x="457198" y="1981200"/>
            <a:ext cx="2103120" cy="1524000"/>
          </a:xfrm>
        </p:spPr>
        <p:txBody>
          <a:bodyPr>
            <a:noAutofit/>
          </a:bodyPr>
          <a:lstStyle/>
          <a:p>
            <a:pPr lvl="5"/>
            <a:r>
              <a:rPr lang="en-US"/>
              <a:t>Click to add Content</a:t>
            </a:r>
          </a:p>
        </p:txBody>
      </p:sp>
      <p:sp>
        <p:nvSpPr>
          <p:cNvPr id="15" name="Content Placeholder 2">
            <a:extLst>
              <a:ext uri="{FF2B5EF4-FFF2-40B4-BE49-F238E27FC236}">
                <a16:creationId xmlns:a16="http://schemas.microsoft.com/office/drawing/2014/main" id="{306C9C05-AE45-1A4F-154F-F590AD17C2C4}"/>
              </a:ext>
            </a:extLst>
          </p:cNvPr>
          <p:cNvSpPr>
            <a:spLocks noGrp="1"/>
          </p:cNvSpPr>
          <p:nvPr>
            <p:ph sz="quarter" idx="19" hasCustomPrompt="1"/>
          </p:nvPr>
        </p:nvSpPr>
        <p:spPr>
          <a:xfrm>
            <a:off x="2750820" y="1979023"/>
            <a:ext cx="2103120" cy="1526177"/>
          </a:xfrm>
        </p:spPr>
        <p:txBody>
          <a:bodyPr>
            <a:noAutofit/>
          </a:bodyPr>
          <a:lstStyle/>
          <a:p>
            <a:pPr lvl="5"/>
            <a:r>
              <a:rPr lang="en-US"/>
              <a:t>Click to add Content</a:t>
            </a:r>
          </a:p>
        </p:txBody>
      </p:sp>
      <p:sp>
        <p:nvSpPr>
          <p:cNvPr id="16" name="Content Placeholder 3">
            <a:extLst>
              <a:ext uri="{FF2B5EF4-FFF2-40B4-BE49-F238E27FC236}">
                <a16:creationId xmlns:a16="http://schemas.microsoft.com/office/drawing/2014/main" id="{A83839D2-2773-74E6-A6DE-3F62E7F59A93}"/>
              </a:ext>
            </a:extLst>
          </p:cNvPr>
          <p:cNvSpPr>
            <a:spLocks noGrp="1"/>
          </p:cNvSpPr>
          <p:nvPr>
            <p:ph sz="quarter" idx="20" hasCustomPrompt="1"/>
          </p:nvPr>
        </p:nvSpPr>
        <p:spPr>
          <a:xfrm>
            <a:off x="5044440" y="1981201"/>
            <a:ext cx="2103120" cy="1523999"/>
          </a:xfrm>
        </p:spPr>
        <p:txBody>
          <a:bodyPr>
            <a:noAutofit/>
          </a:bodyPr>
          <a:lstStyle/>
          <a:p>
            <a:pPr lvl="5"/>
            <a:r>
              <a:rPr lang="en-US"/>
              <a:t>Click to add Content</a:t>
            </a:r>
          </a:p>
        </p:txBody>
      </p:sp>
      <p:sp>
        <p:nvSpPr>
          <p:cNvPr id="17" name="Content Placeholder 4">
            <a:extLst>
              <a:ext uri="{FF2B5EF4-FFF2-40B4-BE49-F238E27FC236}">
                <a16:creationId xmlns:a16="http://schemas.microsoft.com/office/drawing/2014/main" id="{327814DC-7100-1CD2-598C-5F1AFD05A119}"/>
              </a:ext>
            </a:extLst>
          </p:cNvPr>
          <p:cNvSpPr>
            <a:spLocks noGrp="1"/>
          </p:cNvSpPr>
          <p:nvPr>
            <p:ph sz="quarter" idx="21" hasCustomPrompt="1"/>
          </p:nvPr>
        </p:nvSpPr>
        <p:spPr>
          <a:xfrm>
            <a:off x="7338060" y="1981200"/>
            <a:ext cx="2103120" cy="1524000"/>
          </a:xfrm>
        </p:spPr>
        <p:txBody>
          <a:bodyPr>
            <a:noAutofit/>
          </a:bodyPr>
          <a:lstStyle/>
          <a:p>
            <a:pPr lvl="5"/>
            <a:r>
              <a:rPr lang="en-US"/>
              <a:t>Click to add Content</a:t>
            </a:r>
          </a:p>
        </p:txBody>
      </p:sp>
      <p:sp>
        <p:nvSpPr>
          <p:cNvPr id="13" name="Content Placeholder 5">
            <a:extLst>
              <a:ext uri="{FF2B5EF4-FFF2-40B4-BE49-F238E27FC236}">
                <a16:creationId xmlns:a16="http://schemas.microsoft.com/office/drawing/2014/main" id="{1C61F617-A1CA-F2C3-9F35-6A77C883EDD5}"/>
              </a:ext>
            </a:extLst>
          </p:cNvPr>
          <p:cNvSpPr>
            <a:spLocks noGrp="1"/>
          </p:cNvSpPr>
          <p:nvPr>
            <p:ph sz="quarter" idx="23" hasCustomPrompt="1"/>
          </p:nvPr>
        </p:nvSpPr>
        <p:spPr>
          <a:xfrm>
            <a:off x="9631680" y="1981200"/>
            <a:ext cx="2103120" cy="1524000"/>
          </a:xfrm>
        </p:spPr>
        <p:txBody>
          <a:bodyPr>
            <a:noAutofit/>
          </a:bodyPr>
          <a:lstStyle/>
          <a:p>
            <a:pPr lvl="5"/>
            <a:r>
              <a:rPr lang="en-US"/>
              <a:t>Click to add Content</a:t>
            </a:r>
          </a:p>
        </p:txBody>
      </p:sp>
      <p:sp>
        <p:nvSpPr>
          <p:cNvPr id="2" name="Footer Placeholder 1">
            <a:extLst>
              <a:ext uri="{FF2B5EF4-FFF2-40B4-BE49-F238E27FC236}">
                <a16:creationId xmlns:a16="http://schemas.microsoft.com/office/drawing/2014/main" id="{B5E8C8C9-74F8-0EB1-5A4B-0F8D4F0D3E69}"/>
              </a:ext>
            </a:extLst>
          </p:cNvPr>
          <p:cNvSpPr>
            <a:spLocks noGrp="1"/>
          </p:cNvSpPr>
          <p:nvPr>
            <p:ph type="ftr" sz="quarter" idx="24"/>
          </p:nvPr>
        </p:nvSpPr>
        <p:spPr/>
        <p:txBody>
          <a:bodyPr/>
          <a:lstStyle/>
          <a:p>
            <a:r>
              <a:rPr lang="en-US"/>
              <a:t> </a:t>
            </a:r>
          </a:p>
        </p:txBody>
      </p:sp>
      <p:sp>
        <p:nvSpPr>
          <p:cNvPr id="12" name="Slide Number Placeholder 1">
            <a:extLst>
              <a:ext uri="{FF2B5EF4-FFF2-40B4-BE49-F238E27FC236}">
                <a16:creationId xmlns:a16="http://schemas.microsoft.com/office/drawing/2014/main" id="{1AD7613D-54CD-D91A-86B1-B7ADDAEB75A1}"/>
              </a:ext>
            </a:extLst>
          </p:cNvPr>
          <p:cNvSpPr>
            <a:spLocks noGrp="1"/>
          </p:cNvSpPr>
          <p:nvPr>
            <p:ph type="sldNum" sz="quarter" idx="25"/>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66F08B1B-D047-E49B-3F9A-16D8F847F796}"/>
              </a:ext>
            </a:extLst>
          </p:cNvPr>
          <p:cNvSpPr>
            <a:spLocks noGrp="1"/>
          </p:cNvSpPr>
          <p:nvPr>
            <p:ph type="dt" sz="half" idx="26"/>
          </p:nvPr>
        </p:nvSpPr>
        <p:spPr/>
        <p:txBody>
          <a:bodyPr/>
          <a:lstStyle/>
          <a:p>
            <a:endParaRPr lang="en-US"/>
          </a:p>
        </p:txBody>
      </p:sp>
      <p:sp>
        <p:nvSpPr>
          <p:cNvPr id="4" name="Text Placeholder 10">
            <a:extLst>
              <a:ext uri="{FF2B5EF4-FFF2-40B4-BE49-F238E27FC236}">
                <a16:creationId xmlns:a16="http://schemas.microsoft.com/office/drawing/2014/main" id="{743944F5-9EE6-0E89-4554-AFEA4427816B}"/>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AF12641A-3A94-50DE-01E8-46095A6B840E}"/>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9B0ADB94-F2B6-CCB2-C080-C46F13EF86D8}"/>
              </a:ext>
            </a:extLst>
          </p:cNvPr>
          <p:cNvSpPr>
            <a:spLocks noGrp="1"/>
          </p:cNvSpPr>
          <p:nvPr>
            <p:ph type="body" sz="quarter" idx="27" hasCustomPrompt="1"/>
          </p:nvPr>
        </p:nvSpPr>
        <p:spPr>
          <a:xfrm>
            <a:off x="457201" y="1225550"/>
            <a:ext cx="11277600" cy="603904"/>
          </a:xfrm>
        </p:spPr>
        <p:txBody>
          <a:bodyPr/>
          <a:lstStyle/>
          <a:p>
            <a:pPr lvl="0"/>
            <a:r>
              <a:rPr lang="en-US"/>
              <a:t>Sub Title</a:t>
            </a:r>
          </a:p>
        </p:txBody>
      </p:sp>
      <p:sp>
        <p:nvSpPr>
          <p:cNvPr id="18" name="Text Placeholder 1">
            <a:extLst>
              <a:ext uri="{FF2B5EF4-FFF2-40B4-BE49-F238E27FC236}">
                <a16:creationId xmlns:a16="http://schemas.microsoft.com/office/drawing/2014/main" id="{916E46E6-E7F8-E2AA-5D23-A606D3317C4A}"/>
              </a:ext>
            </a:extLst>
          </p:cNvPr>
          <p:cNvSpPr>
            <a:spLocks noGrp="1"/>
          </p:cNvSpPr>
          <p:nvPr>
            <p:ph idx="1" hasCustomPrompt="1"/>
          </p:nvPr>
        </p:nvSpPr>
        <p:spPr>
          <a:xfrm>
            <a:off x="457200" y="3729446"/>
            <a:ext cx="2103120" cy="2671354"/>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9" name="Text Placeholder 2">
            <a:extLst>
              <a:ext uri="{FF2B5EF4-FFF2-40B4-BE49-F238E27FC236}">
                <a16:creationId xmlns:a16="http://schemas.microsoft.com/office/drawing/2014/main" id="{E2DB6CE8-706E-ED74-1CAC-7D25BFBB55D0}"/>
              </a:ext>
            </a:extLst>
          </p:cNvPr>
          <p:cNvSpPr>
            <a:spLocks noGrp="1"/>
          </p:cNvSpPr>
          <p:nvPr>
            <p:ph idx="13" hasCustomPrompt="1"/>
          </p:nvPr>
        </p:nvSpPr>
        <p:spPr>
          <a:xfrm>
            <a:off x="2750820" y="3729444"/>
            <a:ext cx="2103120" cy="2671355"/>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3" name="Text Placeholder 3">
            <a:extLst>
              <a:ext uri="{FF2B5EF4-FFF2-40B4-BE49-F238E27FC236}">
                <a16:creationId xmlns:a16="http://schemas.microsoft.com/office/drawing/2014/main" id="{CAD6B19D-53B4-8C28-1DDC-5EA2F0B80193}"/>
              </a:ext>
            </a:extLst>
          </p:cNvPr>
          <p:cNvSpPr>
            <a:spLocks noGrp="1"/>
          </p:cNvSpPr>
          <p:nvPr>
            <p:ph idx="14" hasCustomPrompt="1"/>
          </p:nvPr>
        </p:nvSpPr>
        <p:spPr>
          <a:xfrm>
            <a:off x="5044440" y="3729445"/>
            <a:ext cx="2103120" cy="2671355"/>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4" name="Text Placeholder 4">
            <a:extLst>
              <a:ext uri="{FF2B5EF4-FFF2-40B4-BE49-F238E27FC236}">
                <a16:creationId xmlns:a16="http://schemas.microsoft.com/office/drawing/2014/main" id="{E74E2118-35AC-0917-135F-2C610945EF30}"/>
              </a:ext>
            </a:extLst>
          </p:cNvPr>
          <p:cNvSpPr>
            <a:spLocks noGrp="1"/>
          </p:cNvSpPr>
          <p:nvPr>
            <p:ph idx="16" hasCustomPrompt="1"/>
          </p:nvPr>
        </p:nvSpPr>
        <p:spPr>
          <a:xfrm>
            <a:off x="7338060" y="3729444"/>
            <a:ext cx="2103120" cy="2671355"/>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5" name="Text Placeholder 5">
            <a:extLst>
              <a:ext uri="{FF2B5EF4-FFF2-40B4-BE49-F238E27FC236}">
                <a16:creationId xmlns:a16="http://schemas.microsoft.com/office/drawing/2014/main" id="{99B2A022-60C8-1520-3C14-92D33FFD0561}"/>
              </a:ext>
            </a:extLst>
          </p:cNvPr>
          <p:cNvSpPr>
            <a:spLocks noGrp="1"/>
          </p:cNvSpPr>
          <p:nvPr>
            <p:ph idx="22" hasCustomPrompt="1"/>
          </p:nvPr>
        </p:nvSpPr>
        <p:spPr>
          <a:xfrm>
            <a:off x="9631680" y="3729446"/>
            <a:ext cx="2103120" cy="2671355"/>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829256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0249-Content-(Light)">
    <p:bg>
      <p:bgPr>
        <a:solidFill>
          <a:schemeClr val="bg1"/>
        </a:solidFill>
        <a:effectLst/>
      </p:bgPr>
    </p:bg>
    <p:spTree>
      <p:nvGrpSpPr>
        <p:cNvPr id="1" name=""/>
        <p:cNvGrpSpPr/>
        <p:nvPr/>
      </p:nvGrpSpPr>
      <p:grpSpPr>
        <a:xfrm>
          <a:off x="0" y="0"/>
          <a:ext cx="0" cy="0"/>
          <a:chOff x="0" y="0"/>
          <a:chExt cx="0" cy="0"/>
        </a:xfrm>
      </p:grpSpPr>
      <p:sp>
        <p:nvSpPr>
          <p:cNvPr id="13" name="Content Placeholder 1">
            <a:extLst>
              <a:ext uri="{FF2B5EF4-FFF2-40B4-BE49-F238E27FC236}">
                <a16:creationId xmlns:a16="http://schemas.microsoft.com/office/drawing/2014/main" id="{B0D84ADB-8723-319E-802E-866DC643A787}"/>
              </a:ext>
            </a:extLst>
          </p:cNvPr>
          <p:cNvSpPr>
            <a:spLocks noGrp="1"/>
          </p:cNvSpPr>
          <p:nvPr>
            <p:ph sz="quarter" idx="18" hasCustomPrompt="1"/>
          </p:nvPr>
        </p:nvSpPr>
        <p:spPr>
          <a:xfrm>
            <a:off x="0" y="1981199"/>
            <a:ext cx="12192000" cy="1737360"/>
          </a:xfrm>
        </p:spPr>
        <p:txBody>
          <a:bodyPr>
            <a:noAutofit/>
          </a:bodyPr>
          <a:lstStyle/>
          <a:p>
            <a:pPr lvl="0"/>
            <a:r>
              <a:rPr lang="en-US"/>
              <a:t>Click to add Content</a:t>
            </a:r>
          </a:p>
        </p:txBody>
      </p:sp>
      <p:sp>
        <p:nvSpPr>
          <p:cNvPr id="2" name="Footer Placeholder 1">
            <a:extLst>
              <a:ext uri="{FF2B5EF4-FFF2-40B4-BE49-F238E27FC236}">
                <a16:creationId xmlns:a16="http://schemas.microsoft.com/office/drawing/2014/main" id="{B60DDE7A-10D5-C59E-E05A-75BF2067282C}"/>
              </a:ext>
            </a:extLst>
          </p:cNvPr>
          <p:cNvSpPr>
            <a:spLocks noGrp="1"/>
          </p:cNvSpPr>
          <p:nvPr>
            <p:ph type="ftr" sz="quarter" idx="20"/>
          </p:nvPr>
        </p:nvSpPr>
        <p:spPr/>
        <p:txBody>
          <a:bodyPr/>
          <a:lstStyle/>
          <a:p>
            <a:r>
              <a:rPr lang="en-US"/>
              <a:t> </a:t>
            </a:r>
          </a:p>
        </p:txBody>
      </p:sp>
      <p:sp>
        <p:nvSpPr>
          <p:cNvPr id="12" name="Slide Number Placeholder 1">
            <a:extLst>
              <a:ext uri="{FF2B5EF4-FFF2-40B4-BE49-F238E27FC236}">
                <a16:creationId xmlns:a16="http://schemas.microsoft.com/office/drawing/2014/main" id="{E446A0B8-F1DC-5AB7-EDF6-18197DA62F68}"/>
              </a:ext>
            </a:extLst>
          </p:cNvPr>
          <p:cNvSpPr>
            <a:spLocks noGrp="1"/>
          </p:cNvSpPr>
          <p:nvPr>
            <p:ph type="sldNum" sz="quarter" idx="21"/>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480D36E6-8D5C-B85B-D9A1-A5E8AC8000B3}"/>
              </a:ext>
            </a:extLst>
          </p:cNvPr>
          <p:cNvSpPr>
            <a:spLocks noGrp="1"/>
          </p:cNvSpPr>
          <p:nvPr>
            <p:ph type="dt" sz="half" idx="22"/>
          </p:nvPr>
        </p:nvSpPr>
        <p:spPr/>
        <p:txBody>
          <a:bodyPr/>
          <a:lstStyle/>
          <a:p>
            <a:endParaRPr lang="en-US"/>
          </a:p>
        </p:txBody>
      </p:sp>
      <p:sp>
        <p:nvSpPr>
          <p:cNvPr id="4" name="Text Placeholder 10">
            <a:extLst>
              <a:ext uri="{FF2B5EF4-FFF2-40B4-BE49-F238E27FC236}">
                <a16:creationId xmlns:a16="http://schemas.microsoft.com/office/drawing/2014/main" id="{5213A5F2-5978-AC33-582E-356254664A0D}"/>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AA6AD4B7-6385-0F27-5AB8-39281A8C97C1}"/>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7F1EEC34-8230-CCF0-01C1-8DB2A58C53F4}"/>
              </a:ext>
            </a:extLst>
          </p:cNvPr>
          <p:cNvSpPr>
            <a:spLocks noGrp="1"/>
          </p:cNvSpPr>
          <p:nvPr>
            <p:ph type="body" sz="quarter" idx="23" hasCustomPrompt="1"/>
          </p:nvPr>
        </p:nvSpPr>
        <p:spPr>
          <a:xfrm>
            <a:off x="457201" y="1225550"/>
            <a:ext cx="11277600" cy="603904"/>
          </a:xfrm>
        </p:spPr>
        <p:txBody>
          <a:bodyPr/>
          <a:lstStyle/>
          <a:p>
            <a:pPr lvl="0"/>
            <a:r>
              <a:rPr lang="en-US"/>
              <a:t>Sub Title</a:t>
            </a:r>
          </a:p>
        </p:txBody>
      </p:sp>
      <p:sp>
        <p:nvSpPr>
          <p:cNvPr id="14" name="Text Placeholder 1">
            <a:extLst>
              <a:ext uri="{FF2B5EF4-FFF2-40B4-BE49-F238E27FC236}">
                <a16:creationId xmlns:a16="http://schemas.microsoft.com/office/drawing/2014/main" id="{F02B9224-CDCD-E616-A5E2-1485F0E84EE8}"/>
              </a:ext>
            </a:extLst>
          </p:cNvPr>
          <p:cNvSpPr>
            <a:spLocks noGrp="1"/>
          </p:cNvSpPr>
          <p:nvPr>
            <p:ph idx="1" hasCustomPrompt="1"/>
          </p:nvPr>
        </p:nvSpPr>
        <p:spPr>
          <a:xfrm>
            <a:off x="457200" y="3971109"/>
            <a:ext cx="2103120" cy="2429691"/>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Text Placeholder 2">
            <a:extLst>
              <a:ext uri="{FF2B5EF4-FFF2-40B4-BE49-F238E27FC236}">
                <a16:creationId xmlns:a16="http://schemas.microsoft.com/office/drawing/2014/main" id="{102D08FA-A5DA-0422-3B12-B9D8A1F2CC16}"/>
              </a:ext>
            </a:extLst>
          </p:cNvPr>
          <p:cNvSpPr>
            <a:spLocks noGrp="1"/>
          </p:cNvSpPr>
          <p:nvPr>
            <p:ph idx="13" hasCustomPrompt="1"/>
          </p:nvPr>
        </p:nvSpPr>
        <p:spPr>
          <a:xfrm>
            <a:off x="2750820" y="3971108"/>
            <a:ext cx="2103120" cy="2429692"/>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9" name="Text Placeholder 3">
            <a:extLst>
              <a:ext uri="{FF2B5EF4-FFF2-40B4-BE49-F238E27FC236}">
                <a16:creationId xmlns:a16="http://schemas.microsoft.com/office/drawing/2014/main" id="{F4C4A92E-9FE2-33BC-FA2C-ACDBD7EBF60F}"/>
              </a:ext>
            </a:extLst>
          </p:cNvPr>
          <p:cNvSpPr>
            <a:spLocks noGrp="1"/>
          </p:cNvSpPr>
          <p:nvPr>
            <p:ph idx="14" hasCustomPrompt="1"/>
          </p:nvPr>
        </p:nvSpPr>
        <p:spPr>
          <a:xfrm>
            <a:off x="5044440" y="3971108"/>
            <a:ext cx="2103120" cy="2429692"/>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0" name="Text Placeholder 4">
            <a:extLst>
              <a:ext uri="{FF2B5EF4-FFF2-40B4-BE49-F238E27FC236}">
                <a16:creationId xmlns:a16="http://schemas.microsoft.com/office/drawing/2014/main" id="{1C8DC79B-C66C-DCF3-7AD5-9D4229D9F570}"/>
              </a:ext>
            </a:extLst>
          </p:cNvPr>
          <p:cNvSpPr>
            <a:spLocks noGrp="1"/>
          </p:cNvSpPr>
          <p:nvPr>
            <p:ph idx="16" hasCustomPrompt="1"/>
          </p:nvPr>
        </p:nvSpPr>
        <p:spPr>
          <a:xfrm>
            <a:off x="7338060" y="3971108"/>
            <a:ext cx="2103120" cy="2429692"/>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1" name="Text Placeholder 5">
            <a:extLst>
              <a:ext uri="{FF2B5EF4-FFF2-40B4-BE49-F238E27FC236}">
                <a16:creationId xmlns:a16="http://schemas.microsoft.com/office/drawing/2014/main" id="{1DC5E6D8-44FD-2838-C208-81EF85ADD2EE}"/>
              </a:ext>
            </a:extLst>
          </p:cNvPr>
          <p:cNvSpPr>
            <a:spLocks noGrp="1"/>
          </p:cNvSpPr>
          <p:nvPr>
            <p:ph idx="24" hasCustomPrompt="1"/>
          </p:nvPr>
        </p:nvSpPr>
        <p:spPr>
          <a:xfrm>
            <a:off x="9631680" y="3971109"/>
            <a:ext cx="2103120" cy="2429692"/>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3213033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0251-Rows-Basic(Light)">
    <p:bg>
      <p:bgPr>
        <a:solidFill>
          <a:schemeClr val="bg1"/>
        </a:solidFill>
        <a:effectLst/>
      </p:bgPr>
    </p:bg>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417343"/>
            <a:ext cx="11277600" cy="23774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1" name="Text Placeholder 2">
            <a:extLst>
              <a:ext uri="{FF2B5EF4-FFF2-40B4-BE49-F238E27FC236}">
                <a16:creationId xmlns:a16="http://schemas.microsoft.com/office/drawing/2014/main" id="{8153C25B-B584-B7B8-3194-875BD92532C5}"/>
              </a:ext>
            </a:extLst>
          </p:cNvPr>
          <p:cNvSpPr>
            <a:spLocks noGrp="1"/>
          </p:cNvSpPr>
          <p:nvPr>
            <p:ph idx="15" hasCustomPrompt="1"/>
          </p:nvPr>
        </p:nvSpPr>
        <p:spPr>
          <a:xfrm>
            <a:off x="457200" y="4023360"/>
            <a:ext cx="11277600" cy="23774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7C685B8F-5F59-EB03-936A-FBE052607DDF}"/>
              </a:ext>
            </a:extLst>
          </p:cNvPr>
          <p:cNvSpPr>
            <a:spLocks noGrp="1"/>
          </p:cNvSpPr>
          <p:nvPr>
            <p:ph type="ftr" sz="quarter" idx="19"/>
          </p:nvPr>
        </p:nvSpPr>
        <p:spPr/>
        <p:txBody>
          <a:bodyPr/>
          <a:lstStyle/>
          <a:p>
            <a:r>
              <a:rPr lang="en-US"/>
              <a:t> </a:t>
            </a:r>
          </a:p>
        </p:txBody>
      </p:sp>
      <p:sp>
        <p:nvSpPr>
          <p:cNvPr id="7" name="Slide Number Placeholder 1">
            <a:extLst>
              <a:ext uri="{FF2B5EF4-FFF2-40B4-BE49-F238E27FC236}">
                <a16:creationId xmlns:a16="http://schemas.microsoft.com/office/drawing/2014/main" id="{6C7AD548-24DE-3A61-7E75-6A3E7D5455C2}"/>
              </a:ext>
            </a:extLst>
          </p:cNvPr>
          <p:cNvSpPr>
            <a:spLocks noGrp="1"/>
          </p:cNvSpPr>
          <p:nvPr>
            <p:ph type="sldNum" sz="quarter" idx="20"/>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FC053A4E-641B-8498-2F6D-F4788CE595D2}"/>
              </a:ext>
            </a:extLst>
          </p:cNvPr>
          <p:cNvSpPr>
            <a:spLocks noGrp="1"/>
          </p:cNvSpPr>
          <p:nvPr>
            <p:ph type="dt" sz="half" idx="21"/>
          </p:nvPr>
        </p:nvSpPr>
        <p:spPr/>
        <p:txBody>
          <a:bodyPr/>
          <a:lstStyle/>
          <a:p>
            <a:endParaRPr lang="en-US"/>
          </a:p>
        </p:txBody>
      </p:sp>
      <p:sp>
        <p:nvSpPr>
          <p:cNvPr id="4" name="Text Placeholder 10">
            <a:extLst>
              <a:ext uri="{FF2B5EF4-FFF2-40B4-BE49-F238E27FC236}">
                <a16:creationId xmlns:a16="http://schemas.microsoft.com/office/drawing/2014/main" id="{E5FD1037-8353-BE9A-46F3-952BB2FE2D4A}"/>
              </a:ext>
            </a:extLst>
          </p:cNvPr>
          <p:cNvSpPr>
            <a:spLocks noGrp="1"/>
          </p:cNvSpPr>
          <p:nvPr>
            <p:ph type="body" sz="quarter" idx="22"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DFF43160-6231-F2B2-D728-1158F4DE5FEF}"/>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1635360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0271-Rows-Three-Images(Light)">
    <p:bg>
      <p:bgPr>
        <a:solidFill>
          <a:schemeClr val="bg1"/>
        </a:solidFill>
        <a:effectLst/>
      </p:bgPr>
    </p:bg>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0F63B11-0130-A708-7193-10008C33FAD1}"/>
              </a:ext>
            </a:extLst>
          </p:cNvPr>
          <p:cNvSpPr>
            <a:spLocks noGrp="1"/>
          </p:cNvSpPr>
          <p:nvPr>
            <p:ph sz="quarter" idx="18" hasCustomPrompt="1"/>
          </p:nvPr>
        </p:nvSpPr>
        <p:spPr>
          <a:xfrm>
            <a:off x="457200" y="1417318"/>
            <a:ext cx="2705100" cy="1463040"/>
          </a:xfrm>
          <a:prstGeom prst="rect">
            <a:avLst/>
          </a:prstGeom>
        </p:spPr>
        <p:txBody>
          <a:bodyPr>
            <a:noAutofit/>
          </a:bodyPr>
          <a:lstStyle>
            <a:lvl6pPr>
              <a:defRPr>
                <a:latin typeface="+mn-lt"/>
              </a:defRPr>
            </a:lvl6pPr>
          </a:lstStyle>
          <a:p>
            <a:pPr lvl="5"/>
            <a:r>
              <a:rPr lang="en-US"/>
              <a:t>Click to add Content</a:t>
            </a:r>
          </a:p>
        </p:txBody>
      </p:sp>
      <p:sp>
        <p:nvSpPr>
          <p:cNvPr id="13" name="Content Placeholder 2">
            <a:extLst>
              <a:ext uri="{FF2B5EF4-FFF2-40B4-BE49-F238E27FC236}">
                <a16:creationId xmlns:a16="http://schemas.microsoft.com/office/drawing/2014/main" id="{1407E813-53C8-25AB-74C6-A79519AE1712}"/>
              </a:ext>
            </a:extLst>
          </p:cNvPr>
          <p:cNvSpPr>
            <a:spLocks noGrp="1"/>
          </p:cNvSpPr>
          <p:nvPr>
            <p:ph sz="quarter" idx="20" hasCustomPrompt="1"/>
          </p:nvPr>
        </p:nvSpPr>
        <p:spPr>
          <a:xfrm>
            <a:off x="457200" y="3063244"/>
            <a:ext cx="2705100" cy="1463040"/>
          </a:xfrm>
          <a:prstGeom prst="rect">
            <a:avLst/>
          </a:prstGeom>
        </p:spPr>
        <p:txBody>
          <a:bodyPr>
            <a:noAutofit/>
          </a:bodyPr>
          <a:lstStyle>
            <a:lvl6pPr>
              <a:defRPr>
                <a:latin typeface="+mn-lt"/>
              </a:defRPr>
            </a:lvl6pPr>
          </a:lstStyle>
          <a:p>
            <a:pPr lvl="5"/>
            <a:r>
              <a:rPr lang="en-US"/>
              <a:t>Click to add Content</a:t>
            </a:r>
          </a:p>
        </p:txBody>
      </p:sp>
      <p:sp>
        <p:nvSpPr>
          <p:cNvPr id="10" name="Content Placeholder 3">
            <a:extLst>
              <a:ext uri="{FF2B5EF4-FFF2-40B4-BE49-F238E27FC236}">
                <a16:creationId xmlns:a16="http://schemas.microsoft.com/office/drawing/2014/main" id="{2ADFF170-F439-34E4-B832-FBA86A66068F}"/>
              </a:ext>
            </a:extLst>
          </p:cNvPr>
          <p:cNvSpPr>
            <a:spLocks noGrp="1"/>
          </p:cNvSpPr>
          <p:nvPr>
            <p:ph sz="quarter" idx="23" hasCustomPrompt="1"/>
          </p:nvPr>
        </p:nvSpPr>
        <p:spPr>
          <a:xfrm>
            <a:off x="457200" y="4709146"/>
            <a:ext cx="2705100" cy="1463040"/>
          </a:xfrm>
          <a:prstGeom prst="rect">
            <a:avLst/>
          </a:prstGeom>
        </p:spPr>
        <p:txBody>
          <a:bodyPr>
            <a:noAutofit/>
          </a:bodyPr>
          <a:lstStyle>
            <a:lvl6pPr>
              <a:defRPr>
                <a:latin typeface="+mn-lt"/>
              </a:defRPr>
            </a:lvl6pPr>
          </a:lstStyle>
          <a:p>
            <a:pPr lvl="5"/>
            <a:r>
              <a:rPr lang="en-US"/>
              <a:t>Click to add Content</a:t>
            </a:r>
          </a:p>
        </p:txBody>
      </p:sp>
      <p:sp>
        <p:nvSpPr>
          <p:cNvPr id="6" name="Footer Placeholder 1">
            <a:extLst>
              <a:ext uri="{FF2B5EF4-FFF2-40B4-BE49-F238E27FC236}">
                <a16:creationId xmlns:a16="http://schemas.microsoft.com/office/drawing/2014/main" id="{4D17E8E2-0438-9139-B37A-79DFE66D541F}"/>
              </a:ext>
            </a:extLst>
          </p:cNvPr>
          <p:cNvSpPr>
            <a:spLocks noGrp="1"/>
          </p:cNvSpPr>
          <p:nvPr>
            <p:ph type="ftr" sz="quarter" idx="24"/>
          </p:nvPr>
        </p:nvSpPr>
        <p:spPr>
          <a:xfrm>
            <a:off x="126296" y="6583680"/>
            <a:ext cx="182880" cy="182880"/>
          </a:xfrm>
          <a:prstGeom prst="rect">
            <a:avLst/>
          </a:prstGeom>
        </p:spPr>
        <p:txBody>
          <a:bodyPr/>
          <a:lstStyle/>
          <a:p>
            <a:r>
              <a:rPr lang="en-US"/>
              <a:t> </a:t>
            </a:r>
          </a:p>
        </p:txBody>
      </p:sp>
      <p:sp>
        <p:nvSpPr>
          <p:cNvPr id="11" name="Slide Number Placeholder 1">
            <a:extLst>
              <a:ext uri="{FF2B5EF4-FFF2-40B4-BE49-F238E27FC236}">
                <a16:creationId xmlns:a16="http://schemas.microsoft.com/office/drawing/2014/main" id="{233370D3-26BE-47AE-0EC5-B24884655E22}"/>
              </a:ext>
            </a:extLst>
          </p:cNvPr>
          <p:cNvSpPr>
            <a:spLocks noGrp="1"/>
          </p:cNvSpPr>
          <p:nvPr>
            <p:ph type="sldNum" sz="quarter" idx="25"/>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F30ED4C1-20BD-6737-BE34-096AE18023CF}"/>
              </a:ext>
            </a:extLst>
          </p:cNvPr>
          <p:cNvSpPr>
            <a:spLocks noGrp="1"/>
          </p:cNvSpPr>
          <p:nvPr>
            <p:ph type="dt" sz="half" idx="26"/>
          </p:nvPr>
        </p:nvSpPr>
        <p:spPr/>
        <p:txBody>
          <a:bodyPr/>
          <a:lstStyle/>
          <a:p>
            <a:endParaRPr lang="en-US"/>
          </a:p>
        </p:txBody>
      </p:sp>
      <p:sp>
        <p:nvSpPr>
          <p:cNvPr id="4" name="Text Placeholder 10">
            <a:extLst>
              <a:ext uri="{FF2B5EF4-FFF2-40B4-BE49-F238E27FC236}">
                <a16:creationId xmlns:a16="http://schemas.microsoft.com/office/drawing/2014/main" id="{1EC7C55A-95AF-EC2A-5EB7-55EADB4142DA}"/>
              </a:ext>
            </a:extLst>
          </p:cNvPr>
          <p:cNvSpPr>
            <a:spLocks noGrp="1"/>
          </p:cNvSpPr>
          <p:nvPr>
            <p:ph type="body" sz="quarter" idx="27"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AB27D0F9-18E5-867E-673A-7E3CBEAB7045}"/>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2" name="Text Placeholder 1">
            <a:extLst>
              <a:ext uri="{FF2B5EF4-FFF2-40B4-BE49-F238E27FC236}">
                <a16:creationId xmlns:a16="http://schemas.microsoft.com/office/drawing/2014/main" id="{C18A86E1-8733-C2FF-DCFA-276026EBA756}"/>
              </a:ext>
            </a:extLst>
          </p:cNvPr>
          <p:cNvSpPr>
            <a:spLocks noGrp="1"/>
          </p:cNvSpPr>
          <p:nvPr>
            <p:ph idx="1" hasCustomPrompt="1"/>
          </p:nvPr>
        </p:nvSpPr>
        <p:spPr>
          <a:xfrm>
            <a:off x="3314700" y="1417342"/>
            <a:ext cx="8420100" cy="14630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Text Placeholder 2">
            <a:extLst>
              <a:ext uri="{FF2B5EF4-FFF2-40B4-BE49-F238E27FC236}">
                <a16:creationId xmlns:a16="http://schemas.microsoft.com/office/drawing/2014/main" id="{D5AED864-BBC4-1AF9-E7D3-0ACD5BFFB876}"/>
              </a:ext>
            </a:extLst>
          </p:cNvPr>
          <p:cNvSpPr>
            <a:spLocks noGrp="1"/>
          </p:cNvSpPr>
          <p:nvPr>
            <p:ph idx="15" hasCustomPrompt="1"/>
          </p:nvPr>
        </p:nvSpPr>
        <p:spPr>
          <a:xfrm>
            <a:off x="3314698" y="3063244"/>
            <a:ext cx="8420101" cy="14630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Text Placeholder 3">
            <a:extLst>
              <a:ext uri="{FF2B5EF4-FFF2-40B4-BE49-F238E27FC236}">
                <a16:creationId xmlns:a16="http://schemas.microsoft.com/office/drawing/2014/main" id="{A905C994-5C17-730F-7F72-3803DCF42DCC}"/>
              </a:ext>
            </a:extLst>
          </p:cNvPr>
          <p:cNvSpPr>
            <a:spLocks noGrp="1"/>
          </p:cNvSpPr>
          <p:nvPr>
            <p:ph idx="19" hasCustomPrompt="1"/>
          </p:nvPr>
        </p:nvSpPr>
        <p:spPr>
          <a:xfrm>
            <a:off x="3314700" y="4709146"/>
            <a:ext cx="8420099" cy="14630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875466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0253-Rows-Subtitle(Light)">
    <p:bg>
      <p:bgPr>
        <a:solidFill>
          <a:schemeClr val="bg1"/>
        </a:solidFill>
        <a:effectLst/>
      </p:bgPr>
    </p:bg>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981200"/>
            <a:ext cx="11277600" cy="213360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1" name="Text Placeholder 2">
            <a:extLst>
              <a:ext uri="{FF2B5EF4-FFF2-40B4-BE49-F238E27FC236}">
                <a16:creationId xmlns:a16="http://schemas.microsoft.com/office/drawing/2014/main" id="{8153C25B-B584-B7B8-3194-875BD92532C5}"/>
              </a:ext>
            </a:extLst>
          </p:cNvPr>
          <p:cNvSpPr>
            <a:spLocks noGrp="1"/>
          </p:cNvSpPr>
          <p:nvPr>
            <p:ph idx="15" hasCustomPrompt="1"/>
          </p:nvPr>
        </p:nvSpPr>
        <p:spPr>
          <a:xfrm>
            <a:off x="457200" y="4267200"/>
            <a:ext cx="11277600" cy="213360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A60DC4BA-F020-1CDC-E6E1-AF965B92A8DF}"/>
              </a:ext>
            </a:extLst>
          </p:cNvPr>
          <p:cNvSpPr>
            <a:spLocks noGrp="1"/>
          </p:cNvSpPr>
          <p:nvPr>
            <p:ph type="ftr" sz="quarter" idx="19"/>
          </p:nvPr>
        </p:nvSpPr>
        <p:spPr/>
        <p:txBody>
          <a:bodyPr/>
          <a:lstStyle/>
          <a:p>
            <a:r>
              <a:rPr lang="en-US"/>
              <a:t> </a:t>
            </a:r>
          </a:p>
        </p:txBody>
      </p:sp>
      <p:sp>
        <p:nvSpPr>
          <p:cNvPr id="7" name="Slide Number Placeholder 1">
            <a:extLst>
              <a:ext uri="{FF2B5EF4-FFF2-40B4-BE49-F238E27FC236}">
                <a16:creationId xmlns:a16="http://schemas.microsoft.com/office/drawing/2014/main" id="{32611D0E-77D3-1D38-D780-B3D9CFC494B1}"/>
              </a:ext>
            </a:extLst>
          </p:cNvPr>
          <p:cNvSpPr>
            <a:spLocks noGrp="1"/>
          </p:cNvSpPr>
          <p:nvPr>
            <p:ph type="sldNum" sz="quarter" idx="20"/>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0F236C9C-9B3E-8BA6-1A19-B1F5B97C3F3A}"/>
              </a:ext>
            </a:extLst>
          </p:cNvPr>
          <p:cNvSpPr>
            <a:spLocks noGrp="1"/>
          </p:cNvSpPr>
          <p:nvPr>
            <p:ph type="dt" sz="half" idx="21"/>
          </p:nvPr>
        </p:nvSpPr>
        <p:spPr/>
        <p:txBody>
          <a:bodyPr/>
          <a:lstStyle/>
          <a:p>
            <a:endParaRPr lang="en-US"/>
          </a:p>
        </p:txBody>
      </p:sp>
      <p:sp>
        <p:nvSpPr>
          <p:cNvPr id="4" name="Text Placeholder 10">
            <a:extLst>
              <a:ext uri="{FF2B5EF4-FFF2-40B4-BE49-F238E27FC236}">
                <a16:creationId xmlns:a16="http://schemas.microsoft.com/office/drawing/2014/main" id="{AD9281E2-E28E-D15F-D869-33380566A52C}"/>
              </a:ext>
            </a:extLst>
          </p:cNvPr>
          <p:cNvSpPr>
            <a:spLocks noGrp="1"/>
          </p:cNvSpPr>
          <p:nvPr>
            <p:ph type="body" sz="quarter" idx="22"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2E666E72-8962-9C93-6CD4-119F352B7112}"/>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9A3AE6F2-A99F-05DB-1823-CB59AAF46F8C}"/>
              </a:ext>
            </a:extLst>
          </p:cNvPr>
          <p:cNvSpPr>
            <a:spLocks noGrp="1"/>
          </p:cNvSpPr>
          <p:nvPr>
            <p:ph type="body" sz="quarter" idx="23"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202885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0255-Rows-Icons(Light)">
    <p:bg>
      <p:bgPr>
        <a:solidFill>
          <a:schemeClr val="bg1"/>
        </a:solidFill>
        <a:effectLst/>
      </p:bgPr>
    </p:bg>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0F63B11-0130-A708-7193-10008C33FAD1}"/>
              </a:ext>
            </a:extLst>
          </p:cNvPr>
          <p:cNvSpPr>
            <a:spLocks noGrp="1"/>
          </p:cNvSpPr>
          <p:nvPr>
            <p:ph sz="quarter" idx="18" hasCustomPrompt="1"/>
          </p:nvPr>
        </p:nvSpPr>
        <p:spPr>
          <a:xfrm>
            <a:off x="457200" y="1417320"/>
            <a:ext cx="822960" cy="822960"/>
          </a:xfrm>
          <a:prstGeom prst="rect">
            <a:avLst/>
          </a:prstGeom>
        </p:spPr>
        <p:txBody>
          <a:bodyPr>
            <a:noAutofit/>
          </a:bodyPr>
          <a:lstStyle>
            <a:lvl6pPr>
              <a:defRPr>
                <a:latin typeface="+mn-lt"/>
              </a:defRPr>
            </a:lvl6pPr>
          </a:lstStyle>
          <a:p>
            <a:pPr lvl="5"/>
            <a:r>
              <a:rPr lang="en-US"/>
              <a:t>Click to add Content</a:t>
            </a:r>
          </a:p>
        </p:txBody>
      </p:sp>
      <p:sp>
        <p:nvSpPr>
          <p:cNvPr id="13" name="Content Placeholder 2">
            <a:extLst>
              <a:ext uri="{FF2B5EF4-FFF2-40B4-BE49-F238E27FC236}">
                <a16:creationId xmlns:a16="http://schemas.microsoft.com/office/drawing/2014/main" id="{1407E813-53C8-25AB-74C6-A79519AE1712}"/>
              </a:ext>
            </a:extLst>
          </p:cNvPr>
          <p:cNvSpPr>
            <a:spLocks noGrp="1"/>
          </p:cNvSpPr>
          <p:nvPr>
            <p:ph sz="quarter" idx="20" hasCustomPrompt="1"/>
          </p:nvPr>
        </p:nvSpPr>
        <p:spPr>
          <a:xfrm>
            <a:off x="457200" y="4023362"/>
            <a:ext cx="822960" cy="822960"/>
          </a:xfrm>
          <a:prstGeom prst="rect">
            <a:avLst/>
          </a:prstGeom>
        </p:spPr>
        <p:txBody>
          <a:bodyPr>
            <a:noAutofit/>
          </a:bodyPr>
          <a:lstStyle>
            <a:lvl6pPr>
              <a:defRPr>
                <a:latin typeface="+mn-lt"/>
              </a:defRPr>
            </a:lvl6pPr>
          </a:lstStyle>
          <a:p>
            <a:pPr lvl="5"/>
            <a:r>
              <a:rPr lang="en-US"/>
              <a:t>Click to add Content</a:t>
            </a:r>
          </a:p>
        </p:txBody>
      </p:sp>
      <p:sp>
        <p:nvSpPr>
          <p:cNvPr id="2" name="Footer Placeholder 1">
            <a:extLst>
              <a:ext uri="{FF2B5EF4-FFF2-40B4-BE49-F238E27FC236}">
                <a16:creationId xmlns:a16="http://schemas.microsoft.com/office/drawing/2014/main" id="{26BE72E4-9949-716D-4913-55404A698BFD}"/>
              </a:ext>
            </a:extLst>
          </p:cNvPr>
          <p:cNvSpPr>
            <a:spLocks noGrp="1"/>
          </p:cNvSpPr>
          <p:nvPr>
            <p:ph type="ftr" sz="quarter" idx="23"/>
          </p:nvPr>
        </p:nvSpPr>
        <p:spPr/>
        <p:txBody>
          <a:bodyPr/>
          <a:lstStyle/>
          <a:p>
            <a:r>
              <a:rPr lang="en-US"/>
              <a:t> </a:t>
            </a:r>
          </a:p>
        </p:txBody>
      </p:sp>
      <p:sp>
        <p:nvSpPr>
          <p:cNvPr id="7" name="Slide Number Placeholder 1">
            <a:extLst>
              <a:ext uri="{FF2B5EF4-FFF2-40B4-BE49-F238E27FC236}">
                <a16:creationId xmlns:a16="http://schemas.microsoft.com/office/drawing/2014/main" id="{542157C6-E9EE-3268-FE2A-6B0C2CD94DC0}"/>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BAF63481-DDEE-144C-4F7A-E1DF57A83479}"/>
              </a:ext>
            </a:extLst>
          </p:cNvPr>
          <p:cNvSpPr>
            <a:spLocks noGrp="1"/>
          </p:cNvSpPr>
          <p:nvPr>
            <p:ph type="dt" sz="half" idx="25"/>
          </p:nvPr>
        </p:nvSpPr>
        <p:spPr/>
        <p:txBody>
          <a:bodyPr/>
          <a:lstStyle/>
          <a:p>
            <a:endParaRPr lang="en-US"/>
          </a:p>
        </p:txBody>
      </p:sp>
      <p:sp>
        <p:nvSpPr>
          <p:cNvPr id="12" name="Text Placeholder 10">
            <a:extLst>
              <a:ext uri="{FF2B5EF4-FFF2-40B4-BE49-F238E27FC236}">
                <a16:creationId xmlns:a16="http://schemas.microsoft.com/office/drawing/2014/main" id="{894AF414-91BF-9202-1EE3-28BD7A5B4F12}"/>
              </a:ext>
            </a:extLst>
          </p:cNvPr>
          <p:cNvSpPr>
            <a:spLocks noGrp="1"/>
          </p:cNvSpPr>
          <p:nvPr>
            <p:ph type="body" sz="quarter" idx="26"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4" name="Title 1">
            <a:extLst>
              <a:ext uri="{FF2B5EF4-FFF2-40B4-BE49-F238E27FC236}">
                <a16:creationId xmlns:a16="http://schemas.microsoft.com/office/drawing/2014/main" id="{A298661E-3B5B-F4A8-5D33-143B739AE9AF}"/>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6" name="Text Placeholder 1">
            <a:extLst>
              <a:ext uri="{FF2B5EF4-FFF2-40B4-BE49-F238E27FC236}">
                <a16:creationId xmlns:a16="http://schemas.microsoft.com/office/drawing/2014/main" id="{62F87BE0-6DE0-FFB5-3312-BB096BA1EA52}"/>
              </a:ext>
            </a:extLst>
          </p:cNvPr>
          <p:cNvSpPr>
            <a:spLocks noGrp="1"/>
          </p:cNvSpPr>
          <p:nvPr>
            <p:ph idx="1" hasCustomPrompt="1"/>
          </p:nvPr>
        </p:nvSpPr>
        <p:spPr>
          <a:xfrm>
            <a:off x="1416048" y="1417343"/>
            <a:ext cx="10318751" cy="23774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9" name="Text Placeholder 2">
            <a:extLst>
              <a:ext uri="{FF2B5EF4-FFF2-40B4-BE49-F238E27FC236}">
                <a16:creationId xmlns:a16="http://schemas.microsoft.com/office/drawing/2014/main" id="{B830A199-3A89-EA3C-69F5-8E9D4C352A97}"/>
              </a:ext>
            </a:extLst>
          </p:cNvPr>
          <p:cNvSpPr>
            <a:spLocks noGrp="1"/>
          </p:cNvSpPr>
          <p:nvPr>
            <p:ph idx="15" hasCustomPrompt="1"/>
          </p:nvPr>
        </p:nvSpPr>
        <p:spPr>
          <a:xfrm>
            <a:off x="1409699" y="4023360"/>
            <a:ext cx="10325101" cy="23774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4288755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0257-Rows-Subtitle-Icons(Light)">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642CF95-955F-43E2-CC7D-EA9C669280FF}"/>
              </a:ext>
            </a:extLst>
          </p:cNvPr>
          <p:cNvSpPr>
            <a:spLocks noGrp="1"/>
          </p:cNvSpPr>
          <p:nvPr>
            <p:ph type="ftr" sz="quarter" idx="23"/>
          </p:nvPr>
        </p:nvSpPr>
        <p:spPr/>
        <p:txBody>
          <a:bodyPr/>
          <a:lstStyle/>
          <a:p>
            <a:r>
              <a:rPr lang="en-US"/>
              <a:t> </a:t>
            </a:r>
          </a:p>
        </p:txBody>
      </p:sp>
      <p:sp>
        <p:nvSpPr>
          <p:cNvPr id="7" name="Slide Number Placeholder 1">
            <a:extLst>
              <a:ext uri="{FF2B5EF4-FFF2-40B4-BE49-F238E27FC236}">
                <a16:creationId xmlns:a16="http://schemas.microsoft.com/office/drawing/2014/main" id="{6E54266F-D021-61FC-16BB-B891D2C00F12}"/>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AC80702E-3BF0-A6C6-47DB-02B98D08B5E1}"/>
              </a:ext>
            </a:extLst>
          </p:cNvPr>
          <p:cNvSpPr>
            <a:spLocks noGrp="1"/>
          </p:cNvSpPr>
          <p:nvPr>
            <p:ph type="dt" sz="half" idx="25"/>
          </p:nvPr>
        </p:nvSpPr>
        <p:spPr/>
        <p:txBody>
          <a:bodyPr/>
          <a:lstStyle/>
          <a:p>
            <a:endParaRPr lang="en-US"/>
          </a:p>
        </p:txBody>
      </p:sp>
      <p:sp>
        <p:nvSpPr>
          <p:cNvPr id="4" name="Text Placeholder 10">
            <a:extLst>
              <a:ext uri="{FF2B5EF4-FFF2-40B4-BE49-F238E27FC236}">
                <a16:creationId xmlns:a16="http://schemas.microsoft.com/office/drawing/2014/main" id="{4B300404-1AE3-2FE7-AF86-D548F74C748F}"/>
              </a:ext>
            </a:extLst>
          </p:cNvPr>
          <p:cNvSpPr>
            <a:spLocks noGrp="1"/>
          </p:cNvSpPr>
          <p:nvPr>
            <p:ph type="body" sz="quarter" idx="26"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087FF170-D858-7B09-9B65-B6D52B92AB73}"/>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B634C0A6-0A02-304B-610C-8AD0D2FE48DE}"/>
              </a:ext>
            </a:extLst>
          </p:cNvPr>
          <p:cNvSpPr>
            <a:spLocks noGrp="1"/>
          </p:cNvSpPr>
          <p:nvPr>
            <p:ph type="body" sz="quarter" idx="27" hasCustomPrompt="1"/>
          </p:nvPr>
        </p:nvSpPr>
        <p:spPr>
          <a:xfrm>
            <a:off x="457200" y="1225550"/>
            <a:ext cx="11277600" cy="603904"/>
          </a:xfrm>
        </p:spPr>
        <p:txBody>
          <a:bodyPr/>
          <a:lstStyle/>
          <a:p>
            <a:pPr lvl="0"/>
            <a:r>
              <a:rPr lang="en-US"/>
              <a:t>Sub Title</a:t>
            </a:r>
          </a:p>
        </p:txBody>
      </p:sp>
      <p:sp>
        <p:nvSpPr>
          <p:cNvPr id="10" name="Content Placeholder 1">
            <a:extLst>
              <a:ext uri="{FF2B5EF4-FFF2-40B4-BE49-F238E27FC236}">
                <a16:creationId xmlns:a16="http://schemas.microsoft.com/office/drawing/2014/main" id="{2181B1BC-3FA4-79A0-4586-5DDF9C9758A7}"/>
              </a:ext>
            </a:extLst>
          </p:cNvPr>
          <p:cNvSpPr>
            <a:spLocks noGrp="1"/>
          </p:cNvSpPr>
          <p:nvPr>
            <p:ph sz="quarter" idx="18" hasCustomPrompt="1"/>
          </p:nvPr>
        </p:nvSpPr>
        <p:spPr>
          <a:xfrm>
            <a:off x="457200" y="1987527"/>
            <a:ext cx="822960" cy="822960"/>
          </a:xfrm>
          <a:prstGeom prst="rect">
            <a:avLst/>
          </a:prstGeom>
        </p:spPr>
        <p:txBody>
          <a:bodyPr>
            <a:noAutofit/>
          </a:bodyPr>
          <a:lstStyle>
            <a:lvl6pPr>
              <a:defRPr>
                <a:latin typeface="+mn-lt"/>
              </a:defRPr>
            </a:lvl6pPr>
          </a:lstStyle>
          <a:p>
            <a:pPr lvl="5"/>
            <a:r>
              <a:rPr lang="en-US"/>
              <a:t>Click to add Content</a:t>
            </a:r>
          </a:p>
        </p:txBody>
      </p:sp>
      <p:sp>
        <p:nvSpPr>
          <p:cNvPr id="12" name="Content Placeholder 2">
            <a:extLst>
              <a:ext uri="{FF2B5EF4-FFF2-40B4-BE49-F238E27FC236}">
                <a16:creationId xmlns:a16="http://schemas.microsoft.com/office/drawing/2014/main" id="{6B31F972-2416-3AE2-A10D-E4DED7FC8358}"/>
              </a:ext>
            </a:extLst>
          </p:cNvPr>
          <p:cNvSpPr>
            <a:spLocks noGrp="1"/>
          </p:cNvSpPr>
          <p:nvPr>
            <p:ph sz="quarter" idx="20" hasCustomPrompt="1"/>
          </p:nvPr>
        </p:nvSpPr>
        <p:spPr>
          <a:xfrm>
            <a:off x="457200" y="4267202"/>
            <a:ext cx="822960" cy="822960"/>
          </a:xfrm>
          <a:prstGeom prst="rect">
            <a:avLst/>
          </a:prstGeom>
        </p:spPr>
        <p:txBody>
          <a:bodyPr>
            <a:noAutofit/>
          </a:bodyPr>
          <a:lstStyle>
            <a:lvl6pPr>
              <a:defRPr>
                <a:latin typeface="+mn-lt"/>
              </a:defRPr>
            </a:lvl6pPr>
          </a:lstStyle>
          <a:p>
            <a:pPr lvl="5"/>
            <a:r>
              <a:rPr lang="en-US"/>
              <a:t>Click to add Content</a:t>
            </a:r>
          </a:p>
        </p:txBody>
      </p:sp>
      <p:sp>
        <p:nvSpPr>
          <p:cNvPr id="14" name="Text Placeholder 1">
            <a:extLst>
              <a:ext uri="{FF2B5EF4-FFF2-40B4-BE49-F238E27FC236}">
                <a16:creationId xmlns:a16="http://schemas.microsoft.com/office/drawing/2014/main" id="{3C9DCEFE-AF1E-6413-5372-0563B9C31BE4}"/>
              </a:ext>
            </a:extLst>
          </p:cNvPr>
          <p:cNvSpPr>
            <a:spLocks noGrp="1"/>
          </p:cNvSpPr>
          <p:nvPr>
            <p:ph idx="1" hasCustomPrompt="1"/>
          </p:nvPr>
        </p:nvSpPr>
        <p:spPr>
          <a:xfrm>
            <a:off x="1409700" y="1981200"/>
            <a:ext cx="10325099" cy="213360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Text Placeholder 2">
            <a:extLst>
              <a:ext uri="{FF2B5EF4-FFF2-40B4-BE49-F238E27FC236}">
                <a16:creationId xmlns:a16="http://schemas.microsoft.com/office/drawing/2014/main" id="{408F43BF-8E28-F8D5-5689-16DA57728775}"/>
              </a:ext>
            </a:extLst>
          </p:cNvPr>
          <p:cNvSpPr>
            <a:spLocks noGrp="1"/>
          </p:cNvSpPr>
          <p:nvPr>
            <p:ph idx="15" hasCustomPrompt="1"/>
          </p:nvPr>
        </p:nvSpPr>
        <p:spPr>
          <a:xfrm>
            <a:off x="1409700" y="4267200"/>
            <a:ext cx="10325100" cy="213360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160453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0259-Rows-Images(Light)">
    <p:bg>
      <p:bgPr>
        <a:solidFill>
          <a:schemeClr val="bg1"/>
        </a:solidFill>
        <a:effectLst/>
      </p:bgPr>
    </p:bg>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0F63B11-0130-A708-7193-10008C33FAD1}"/>
              </a:ext>
            </a:extLst>
          </p:cNvPr>
          <p:cNvSpPr>
            <a:spLocks noGrp="1"/>
          </p:cNvSpPr>
          <p:nvPr>
            <p:ph sz="quarter" idx="18" hasCustomPrompt="1"/>
          </p:nvPr>
        </p:nvSpPr>
        <p:spPr>
          <a:xfrm>
            <a:off x="457200" y="1417318"/>
            <a:ext cx="2705100" cy="2377440"/>
          </a:xfrm>
          <a:prstGeom prst="rect">
            <a:avLst/>
          </a:prstGeom>
        </p:spPr>
        <p:txBody>
          <a:bodyPr>
            <a:noAutofit/>
          </a:bodyPr>
          <a:lstStyle>
            <a:lvl6pPr>
              <a:defRPr>
                <a:latin typeface="+mn-lt"/>
              </a:defRPr>
            </a:lvl6pPr>
          </a:lstStyle>
          <a:p>
            <a:pPr lvl="5"/>
            <a:r>
              <a:rPr lang="en-US"/>
              <a:t>Click to add Content</a:t>
            </a:r>
          </a:p>
        </p:txBody>
      </p:sp>
      <p:sp>
        <p:nvSpPr>
          <p:cNvPr id="13" name="Content Placeholder 2">
            <a:extLst>
              <a:ext uri="{FF2B5EF4-FFF2-40B4-BE49-F238E27FC236}">
                <a16:creationId xmlns:a16="http://schemas.microsoft.com/office/drawing/2014/main" id="{1407E813-53C8-25AB-74C6-A79519AE1712}"/>
              </a:ext>
            </a:extLst>
          </p:cNvPr>
          <p:cNvSpPr>
            <a:spLocks noGrp="1"/>
          </p:cNvSpPr>
          <p:nvPr>
            <p:ph sz="quarter" idx="20" hasCustomPrompt="1"/>
          </p:nvPr>
        </p:nvSpPr>
        <p:spPr>
          <a:xfrm>
            <a:off x="457200" y="4023338"/>
            <a:ext cx="2705100" cy="2377440"/>
          </a:xfrm>
          <a:prstGeom prst="rect">
            <a:avLst/>
          </a:prstGeom>
        </p:spPr>
        <p:txBody>
          <a:bodyPr>
            <a:noAutofit/>
          </a:bodyPr>
          <a:lstStyle>
            <a:lvl6pPr>
              <a:defRPr>
                <a:latin typeface="+mn-lt"/>
              </a:defRPr>
            </a:lvl6pPr>
          </a:lstStyle>
          <a:p>
            <a:pPr lvl="5"/>
            <a:r>
              <a:rPr lang="en-US"/>
              <a:t>Click to add Content</a:t>
            </a:r>
          </a:p>
        </p:txBody>
      </p:sp>
      <p:sp>
        <p:nvSpPr>
          <p:cNvPr id="2" name="Footer Placeholder 1">
            <a:extLst>
              <a:ext uri="{FF2B5EF4-FFF2-40B4-BE49-F238E27FC236}">
                <a16:creationId xmlns:a16="http://schemas.microsoft.com/office/drawing/2014/main" id="{4AC57B89-A1C3-486B-ED19-A67C2D2279F9}"/>
              </a:ext>
            </a:extLst>
          </p:cNvPr>
          <p:cNvSpPr>
            <a:spLocks noGrp="1"/>
          </p:cNvSpPr>
          <p:nvPr>
            <p:ph type="ftr" sz="quarter" idx="23"/>
          </p:nvPr>
        </p:nvSpPr>
        <p:spPr/>
        <p:txBody>
          <a:bodyPr/>
          <a:lstStyle/>
          <a:p>
            <a:r>
              <a:rPr lang="en-US"/>
              <a:t> </a:t>
            </a:r>
          </a:p>
        </p:txBody>
      </p:sp>
      <p:sp>
        <p:nvSpPr>
          <p:cNvPr id="7" name="Slide Number Placeholder 1">
            <a:extLst>
              <a:ext uri="{FF2B5EF4-FFF2-40B4-BE49-F238E27FC236}">
                <a16:creationId xmlns:a16="http://schemas.microsoft.com/office/drawing/2014/main" id="{199C9CAE-D101-C0BF-1E02-FF32E2773355}"/>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E6D0E694-B714-8100-8473-C36E5E7F306A}"/>
              </a:ext>
            </a:extLst>
          </p:cNvPr>
          <p:cNvSpPr>
            <a:spLocks noGrp="1"/>
          </p:cNvSpPr>
          <p:nvPr>
            <p:ph type="dt" sz="half" idx="25"/>
          </p:nvPr>
        </p:nvSpPr>
        <p:spPr/>
        <p:txBody>
          <a:bodyPr/>
          <a:lstStyle/>
          <a:p>
            <a:endParaRPr lang="en-US"/>
          </a:p>
        </p:txBody>
      </p:sp>
      <p:sp>
        <p:nvSpPr>
          <p:cNvPr id="4" name="Text Placeholder 10">
            <a:extLst>
              <a:ext uri="{FF2B5EF4-FFF2-40B4-BE49-F238E27FC236}">
                <a16:creationId xmlns:a16="http://schemas.microsoft.com/office/drawing/2014/main" id="{3E471D5F-BA3A-053C-D39A-C433A8624371}"/>
              </a:ext>
            </a:extLst>
          </p:cNvPr>
          <p:cNvSpPr>
            <a:spLocks noGrp="1"/>
          </p:cNvSpPr>
          <p:nvPr>
            <p:ph type="body" sz="quarter" idx="26"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D8C380AA-0A7E-7E87-53E6-10E6873721D0}"/>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0" name="Text Placeholder 1">
            <a:extLst>
              <a:ext uri="{FF2B5EF4-FFF2-40B4-BE49-F238E27FC236}">
                <a16:creationId xmlns:a16="http://schemas.microsoft.com/office/drawing/2014/main" id="{AE3E4D5C-4CA1-0A18-0765-3173FBE1CCB4}"/>
              </a:ext>
            </a:extLst>
          </p:cNvPr>
          <p:cNvSpPr>
            <a:spLocks noGrp="1"/>
          </p:cNvSpPr>
          <p:nvPr>
            <p:ph idx="1" hasCustomPrompt="1"/>
          </p:nvPr>
        </p:nvSpPr>
        <p:spPr>
          <a:xfrm>
            <a:off x="3314699" y="1417343"/>
            <a:ext cx="8420100" cy="23774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2" name="Text Placeholder 2">
            <a:extLst>
              <a:ext uri="{FF2B5EF4-FFF2-40B4-BE49-F238E27FC236}">
                <a16:creationId xmlns:a16="http://schemas.microsoft.com/office/drawing/2014/main" id="{E79F95F9-EFD4-9ACF-8FB2-3326228B0C1C}"/>
              </a:ext>
            </a:extLst>
          </p:cNvPr>
          <p:cNvSpPr>
            <a:spLocks noGrp="1"/>
          </p:cNvSpPr>
          <p:nvPr>
            <p:ph idx="15" hasCustomPrompt="1"/>
          </p:nvPr>
        </p:nvSpPr>
        <p:spPr>
          <a:xfrm>
            <a:off x="3314700" y="4023360"/>
            <a:ext cx="8420100" cy="23774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3051194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0261-Rows-Subtitle-Images(Light)">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88D3116-539E-5970-BD2D-660B696CC7D6}"/>
              </a:ext>
            </a:extLst>
          </p:cNvPr>
          <p:cNvSpPr>
            <a:spLocks noGrp="1"/>
          </p:cNvSpPr>
          <p:nvPr>
            <p:ph type="ftr" sz="quarter" idx="23"/>
          </p:nvPr>
        </p:nvSpPr>
        <p:spPr/>
        <p:txBody>
          <a:bodyPr/>
          <a:lstStyle/>
          <a:p>
            <a:r>
              <a:rPr lang="en-US"/>
              <a:t> </a:t>
            </a:r>
          </a:p>
        </p:txBody>
      </p:sp>
      <p:sp>
        <p:nvSpPr>
          <p:cNvPr id="7" name="Slide Number Placeholder 1">
            <a:extLst>
              <a:ext uri="{FF2B5EF4-FFF2-40B4-BE49-F238E27FC236}">
                <a16:creationId xmlns:a16="http://schemas.microsoft.com/office/drawing/2014/main" id="{02CA9E94-DEA6-1E86-8C19-3DDCD77E35FB}"/>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09410EBD-65DA-992F-AF8A-558027C2FD88}"/>
              </a:ext>
            </a:extLst>
          </p:cNvPr>
          <p:cNvSpPr>
            <a:spLocks noGrp="1"/>
          </p:cNvSpPr>
          <p:nvPr>
            <p:ph type="dt" sz="half" idx="25"/>
          </p:nvPr>
        </p:nvSpPr>
        <p:spPr/>
        <p:txBody>
          <a:bodyPr/>
          <a:lstStyle/>
          <a:p>
            <a:endParaRPr lang="en-US"/>
          </a:p>
        </p:txBody>
      </p:sp>
      <p:sp>
        <p:nvSpPr>
          <p:cNvPr id="4" name="Text Placeholder 10">
            <a:extLst>
              <a:ext uri="{FF2B5EF4-FFF2-40B4-BE49-F238E27FC236}">
                <a16:creationId xmlns:a16="http://schemas.microsoft.com/office/drawing/2014/main" id="{E6ED0813-BF57-412A-02CA-FB217F6584E9}"/>
              </a:ext>
            </a:extLst>
          </p:cNvPr>
          <p:cNvSpPr>
            <a:spLocks noGrp="1"/>
          </p:cNvSpPr>
          <p:nvPr>
            <p:ph type="body" sz="quarter" idx="26"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9E9ED664-834D-DFEF-3069-CEEE06161517}"/>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49058093-9A51-F8C3-8FD3-45A797A96CD2}"/>
              </a:ext>
            </a:extLst>
          </p:cNvPr>
          <p:cNvSpPr>
            <a:spLocks noGrp="1"/>
          </p:cNvSpPr>
          <p:nvPr>
            <p:ph type="body" sz="quarter" idx="27" hasCustomPrompt="1"/>
          </p:nvPr>
        </p:nvSpPr>
        <p:spPr>
          <a:xfrm>
            <a:off x="457201" y="1225550"/>
            <a:ext cx="11277599" cy="603904"/>
          </a:xfrm>
        </p:spPr>
        <p:txBody>
          <a:bodyPr/>
          <a:lstStyle/>
          <a:p>
            <a:pPr lvl="0"/>
            <a:r>
              <a:rPr lang="en-US"/>
              <a:t>Sub Title</a:t>
            </a:r>
          </a:p>
        </p:txBody>
      </p:sp>
      <p:sp>
        <p:nvSpPr>
          <p:cNvPr id="10" name="Content Placeholder 1">
            <a:extLst>
              <a:ext uri="{FF2B5EF4-FFF2-40B4-BE49-F238E27FC236}">
                <a16:creationId xmlns:a16="http://schemas.microsoft.com/office/drawing/2014/main" id="{FA903120-A859-67DC-8C79-A5153504FF03}"/>
              </a:ext>
            </a:extLst>
          </p:cNvPr>
          <p:cNvSpPr>
            <a:spLocks noGrp="1"/>
          </p:cNvSpPr>
          <p:nvPr>
            <p:ph sz="quarter" idx="18" hasCustomPrompt="1"/>
          </p:nvPr>
        </p:nvSpPr>
        <p:spPr>
          <a:xfrm>
            <a:off x="457200" y="1981175"/>
            <a:ext cx="2705100" cy="2133600"/>
          </a:xfrm>
          <a:prstGeom prst="rect">
            <a:avLst/>
          </a:prstGeom>
        </p:spPr>
        <p:txBody>
          <a:bodyPr>
            <a:noAutofit/>
          </a:bodyPr>
          <a:lstStyle>
            <a:lvl6pPr>
              <a:defRPr>
                <a:latin typeface="+mn-lt"/>
              </a:defRPr>
            </a:lvl6pPr>
          </a:lstStyle>
          <a:p>
            <a:pPr lvl="5"/>
            <a:r>
              <a:rPr lang="en-US"/>
              <a:t>Click to add Content</a:t>
            </a:r>
          </a:p>
        </p:txBody>
      </p:sp>
      <p:sp>
        <p:nvSpPr>
          <p:cNvPr id="12" name="Content Placeholder 2">
            <a:extLst>
              <a:ext uri="{FF2B5EF4-FFF2-40B4-BE49-F238E27FC236}">
                <a16:creationId xmlns:a16="http://schemas.microsoft.com/office/drawing/2014/main" id="{4D489654-6243-8F1C-E668-F3322A05BBD3}"/>
              </a:ext>
            </a:extLst>
          </p:cNvPr>
          <p:cNvSpPr>
            <a:spLocks noGrp="1"/>
          </p:cNvSpPr>
          <p:nvPr>
            <p:ph sz="quarter" idx="20" hasCustomPrompt="1"/>
          </p:nvPr>
        </p:nvSpPr>
        <p:spPr>
          <a:xfrm>
            <a:off x="457200" y="4267200"/>
            <a:ext cx="2705100" cy="2133578"/>
          </a:xfrm>
          <a:prstGeom prst="rect">
            <a:avLst/>
          </a:prstGeom>
        </p:spPr>
        <p:txBody>
          <a:bodyPr>
            <a:noAutofit/>
          </a:bodyPr>
          <a:lstStyle>
            <a:lvl6pPr>
              <a:defRPr>
                <a:latin typeface="+mn-lt"/>
              </a:defRPr>
            </a:lvl6pPr>
          </a:lstStyle>
          <a:p>
            <a:pPr lvl="5"/>
            <a:r>
              <a:rPr lang="en-US"/>
              <a:t>Click to add Content</a:t>
            </a:r>
          </a:p>
        </p:txBody>
      </p:sp>
      <p:sp>
        <p:nvSpPr>
          <p:cNvPr id="14" name="Text Placeholder 1">
            <a:extLst>
              <a:ext uri="{FF2B5EF4-FFF2-40B4-BE49-F238E27FC236}">
                <a16:creationId xmlns:a16="http://schemas.microsoft.com/office/drawing/2014/main" id="{8375511E-AC1A-1CBD-6738-F36949306997}"/>
              </a:ext>
            </a:extLst>
          </p:cNvPr>
          <p:cNvSpPr>
            <a:spLocks noGrp="1"/>
          </p:cNvSpPr>
          <p:nvPr>
            <p:ph idx="1" hasCustomPrompt="1"/>
          </p:nvPr>
        </p:nvSpPr>
        <p:spPr>
          <a:xfrm>
            <a:off x="3314699" y="1981200"/>
            <a:ext cx="8420100" cy="213360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Text Placeholder 2">
            <a:extLst>
              <a:ext uri="{FF2B5EF4-FFF2-40B4-BE49-F238E27FC236}">
                <a16:creationId xmlns:a16="http://schemas.microsoft.com/office/drawing/2014/main" id="{0CF2DC65-050E-4D8B-32C3-20A538A89028}"/>
              </a:ext>
            </a:extLst>
          </p:cNvPr>
          <p:cNvSpPr>
            <a:spLocks noGrp="1"/>
          </p:cNvSpPr>
          <p:nvPr>
            <p:ph idx="15" hasCustomPrompt="1"/>
          </p:nvPr>
        </p:nvSpPr>
        <p:spPr>
          <a:xfrm>
            <a:off x="3314700" y="4267222"/>
            <a:ext cx="8420100" cy="2133578"/>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3915796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0263-Rows-Three(Light)">
    <p:bg>
      <p:bgPr>
        <a:solidFill>
          <a:schemeClr val="bg1"/>
        </a:solidFill>
        <a:effectLst/>
      </p:bgPr>
    </p:bg>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2" y="1417342"/>
            <a:ext cx="11277600" cy="14630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1" name="Text Placeholder 2">
            <a:extLst>
              <a:ext uri="{FF2B5EF4-FFF2-40B4-BE49-F238E27FC236}">
                <a16:creationId xmlns:a16="http://schemas.microsoft.com/office/drawing/2014/main" id="{8153C25B-B584-B7B8-3194-875BD92532C5}"/>
              </a:ext>
            </a:extLst>
          </p:cNvPr>
          <p:cNvSpPr>
            <a:spLocks noGrp="1"/>
          </p:cNvSpPr>
          <p:nvPr>
            <p:ph idx="15" hasCustomPrompt="1"/>
          </p:nvPr>
        </p:nvSpPr>
        <p:spPr>
          <a:xfrm>
            <a:off x="457200" y="3063244"/>
            <a:ext cx="11277604" cy="14630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Text Placeholder 3">
            <a:extLst>
              <a:ext uri="{FF2B5EF4-FFF2-40B4-BE49-F238E27FC236}">
                <a16:creationId xmlns:a16="http://schemas.microsoft.com/office/drawing/2014/main" id="{E2A2EDD2-67C9-2DB0-0FBA-72CB9B9076AB}"/>
              </a:ext>
            </a:extLst>
          </p:cNvPr>
          <p:cNvSpPr>
            <a:spLocks noGrp="1"/>
          </p:cNvSpPr>
          <p:nvPr>
            <p:ph idx="19" hasCustomPrompt="1"/>
          </p:nvPr>
        </p:nvSpPr>
        <p:spPr>
          <a:xfrm>
            <a:off x="457200" y="4709146"/>
            <a:ext cx="11277604" cy="14630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Footer Placeholder 1">
            <a:extLst>
              <a:ext uri="{FF2B5EF4-FFF2-40B4-BE49-F238E27FC236}">
                <a16:creationId xmlns:a16="http://schemas.microsoft.com/office/drawing/2014/main" id="{4FE7CFBE-9111-7322-A6AC-9221322D7DA5}"/>
              </a:ext>
            </a:extLst>
          </p:cNvPr>
          <p:cNvSpPr>
            <a:spLocks noGrp="1"/>
          </p:cNvSpPr>
          <p:nvPr>
            <p:ph type="ftr" sz="quarter" idx="20"/>
          </p:nvPr>
        </p:nvSpPr>
        <p:spPr/>
        <p:txBody>
          <a:bodyPr/>
          <a:lstStyle/>
          <a:p>
            <a:r>
              <a:rPr lang="en-US"/>
              <a:t> </a:t>
            </a:r>
          </a:p>
        </p:txBody>
      </p:sp>
      <p:sp>
        <p:nvSpPr>
          <p:cNvPr id="8" name="Slide Number Placeholder 1">
            <a:extLst>
              <a:ext uri="{FF2B5EF4-FFF2-40B4-BE49-F238E27FC236}">
                <a16:creationId xmlns:a16="http://schemas.microsoft.com/office/drawing/2014/main" id="{61484B13-B70C-E206-0CC3-A7403A9C1AF9}"/>
              </a:ext>
            </a:extLst>
          </p:cNvPr>
          <p:cNvSpPr>
            <a:spLocks noGrp="1"/>
          </p:cNvSpPr>
          <p:nvPr>
            <p:ph type="sldNum" sz="quarter" idx="21"/>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1F49E3D0-6C3B-4562-3687-D4D767C4CF23}"/>
              </a:ext>
            </a:extLst>
          </p:cNvPr>
          <p:cNvSpPr>
            <a:spLocks noGrp="1"/>
          </p:cNvSpPr>
          <p:nvPr>
            <p:ph type="dt" sz="half" idx="22"/>
          </p:nvPr>
        </p:nvSpPr>
        <p:spPr/>
        <p:txBody>
          <a:bodyPr/>
          <a:lstStyle/>
          <a:p>
            <a:endParaRPr lang="en-US"/>
          </a:p>
        </p:txBody>
      </p:sp>
      <p:sp>
        <p:nvSpPr>
          <p:cNvPr id="10" name="Text Placeholder 10">
            <a:extLst>
              <a:ext uri="{FF2B5EF4-FFF2-40B4-BE49-F238E27FC236}">
                <a16:creationId xmlns:a16="http://schemas.microsoft.com/office/drawing/2014/main" id="{A52E82AB-77A1-6E61-96E1-82D71EC269B2}"/>
              </a:ext>
            </a:extLst>
          </p:cNvPr>
          <p:cNvSpPr>
            <a:spLocks noGrp="1"/>
          </p:cNvSpPr>
          <p:nvPr>
            <p:ph type="body" sz="quarter" idx="23"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2" name="Title 1">
            <a:extLst>
              <a:ext uri="{FF2B5EF4-FFF2-40B4-BE49-F238E27FC236}">
                <a16:creationId xmlns:a16="http://schemas.microsoft.com/office/drawing/2014/main" id="{76484FBF-EBC9-7CC5-8BBF-D5519EAECC7B}"/>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366855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0265-Rows-Three-Subtitle(Light)">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427DDC-4B13-7A15-E3F6-E4BCF50FEA80}"/>
              </a:ext>
            </a:extLst>
          </p:cNvPr>
          <p:cNvSpPr>
            <a:spLocks noGrp="1"/>
          </p:cNvSpPr>
          <p:nvPr>
            <p:ph idx="1" hasCustomPrompt="1"/>
          </p:nvPr>
        </p:nvSpPr>
        <p:spPr>
          <a:xfrm>
            <a:off x="457200" y="1984248"/>
            <a:ext cx="11277600" cy="128016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2">
            <a:extLst>
              <a:ext uri="{FF2B5EF4-FFF2-40B4-BE49-F238E27FC236}">
                <a16:creationId xmlns:a16="http://schemas.microsoft.com/office/drawing/2014/main" id="{1852A38D-88EF-6D4B-2321-4B4262EAFA0F}"/>
              </a:ext>
            </a:extLst>
          </p:cNvPr>
          <p:cNvSpPr>
            <a:spLocks noGrp="1"/>
          </p:cNvSpPr>
          <p:nvPr>
            <p:ph idx="15" hasCustomPrompt="1"/>
          </p:nvPr>
        </p:nvSpPr>
        <p:spPr>
          <a:xfrm>
            <a:off x="457200" y="3429000"/>
            <a:ext cx="11277604" cy="128016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8" name="Text Placeholder 3">
            <a:extLst>
              <a:ext uri="{FF2B5EF4-FFF2-40B4-BE49-F238E27FC236}">
                <a16:creationId xmlns:a16="http://schemas.microsoft.com/office/drawing/2014/main" id="{C14E8069-FB14-A11A-0A6A-AA1CF4D832E8}"/>
              </a:ext>
            </a:extLst>
          </p:cNvPr>
          <p:cNvSpPr>
            <a:spLocks noGrp="1"/>
          </p:cNvSpPr>
          <p:nvPr>
            <p:ph idx="19" hasCustomPrompt="1"/>
          </p:nvPr>
        </p:nvSpPr>
        <p:spPr>
          <a:xfrm>
            <a:off x="457200" y="4883150"/>
            <a:ext cx="11277604" cy="128016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6" name="Footer Placeholder 1">
            <a:extLst>
              <a:ext uri="{FF2B5EF4-FFF2-40B4-BE49-F238E27FC236}">
                <a16:creationId xmlns:a16="http://schemas.microsoft.com/office/drawing/2014/main" id="{5E43DAC7-51D0-7649-94BE-AD58951D9ED8}"/>
              </a:ext>
            </a:extLst>
          </p:cNvPr>
          <p:cNvSpPr>
            <a:spLocks noGrp="1"/>
          </p:cNvSpPr>
          <p:nvPr>
            <p:ph type="ftr" sz="quarter" idx="20"/>
          </p:nvPr>
        </p:nvSpPr>
        <p:spPr/>
        <p:txBody>
          <a:bodyPr/>
          <a:lstStyle/>
          <a:p>
            <a:r>
              <a:rPr lang="en-US"/>
              <a:t> </a:t>
            </a:r>
          </a:p>
        </p:txBody>
      </p:sp>
      <p:sp>
        <p:nvSpPr>
          <p:cNvPr id="11" name="Slide Number Placeholder 1">
            <a:extLst>
              <a:ext uri="{FF2B5EF4-FFF2-40B4-BE49-F238E27FC236}">
                <a16:creationId xmlns:a16="http://schemas.microsoft.com/office/drawing/2014/main" id="{0EC831A0-59CB-9B89-D4E4-681552A73667}"/>
              </a:ext>
            </a:extLst>
          </p:cNvPr>
          <p:cNvSpPr>
            <a:spLocks noGrp="1"/>
          </p:cNvSpPr>
          <p:nvPr>
            <p:ph type="sldNum" sz="quarter" idx="21"/>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3BB4C156-C272-20F5-839A-A01C33F4D6DA}"/>
              </a:ext>
            </a:extLst>
          </p:cNvPr>
          <p:cNvSpPr>
            <a:spLocks noGrp="1"/>
          </p:cNvSpPr>
          <p:nvPr>
            <p:ph type="dt" sz="half" idx="22"/>
          </p:nvPr>
        </p:nvSpPr>
        <p:spPr/>
        <p:txBody>
          <a:bodyPr/>
          <a:lstStyle/>
          <a:p>
            <a:endParaRPr lang="en-US"/>
          </a:p>
        </p:txBody>
      </p:sp>
      <p:sp>
        <p:nvSpPr>
          <p:cNvPr id="4" name="Text Placeholder 10">
            <a:extLst>
              <a:ext uri="{FF2B5EF4-FFF2-40B4-BE49-F238E27FC236}">
                <a16:creationId xmlns:a16="http://schemas.microsoft.com/office/drawing/2014/main" id="{0073367E-1127-17CD-159C-E6513F476D9B}"/>
              </a:ext>
            </a:extLst>
          </p:cNvPr>
          <p:cNvSpPr>
            <a:spLocks noGrp="1"/>
          </p:cNvSpPr>
          <p:nvPr>
            <p:ph type="body" sz="quarter" idx="23"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5E97B20F-AAFF-49FD-9E6A-BF2D2C71C1F7}"/>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2" name="Text Placeholder 9">
            <a:extLst>
              <a:ext uri="{FF2B5EF4-FFF2-40B4-BE49-F238E27FC236}">
                <a16:creationId xmlns:a16="http://schemas.microsoft.com/office/drawing/2014/main" id="{5EBC73DD-1CDF-BD30-6536-BACABE8B936D}"/>
              </a:ext>
            </a:extLst>
          </p:cNvPr>
          <p:cNvSpPr>
            <a:spLocks noGrp="1"/>
          </p:cNvSpPr>
          <p:nvPr>
            <p:ph type="body" sz="quarter" idx="24" hasCustomPrompt="1"/>
          </p:nvPr>
        </p:nvSpPr>
        <p:spPr>
          <a:xfrm>
            <a:off x="457201" y="1225550"/>
            <a:ext cx="11277599" cy="603904"/>
          </a:xfrm>
        </p:spPr>
        <p:txBody>
          <a:bodyPr/>
          <a:lstStyle/>
          <a:p>
            <a:pPr lvl="0"/>
            <a:r>
              <a:rPr lang="en-US"/>
              <a:t>Sub Title</a:t>
            </a:r>
          </a:p>
        </p:txBody>
      </p:sp>
    </p:spTree>
    <p:extLst>
      <p:ext uri="{BB962C8B-B14F-4D97-AF65-F5344CB8AC3E}">
        <p14:creationId xmlns:p14="http://schemas.microsoft.com/office/powerpoint/2010/main" val="1802900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0267-Rows-Three-Icons(Light)">
    <p:bg>
      <p:bgPr>
        <a:solidFill>
          <a:schemeClr val="bg1"/>
        </a:solidFill>
        <a:effectLst/>
      </p:bgPr>
    </p:bg>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0F63B11-0130-A708-7193-10008C33FAD1}"/>
              </a:ext>
            </a:extLst>
          </p:cNvPr>
          <p:cNvSpPr>
            <a:spLocks noGrp="1"/>
          </p:cNvSpPr>
          <p:nvPr>
            <p:ph sz="quarter" idx="18" hasCustomPrompt="1"/>
          </p:nvPr>
        </p:nvSpPr>
        <p:spPr>
          <a:xfrm>
            <a:off x="457200" y="1417292"/>
            <a:ext cx="822960" cy="822960"/>
          </a:xfrm>
          <a:prstGeom prst="rect">
            <a:avLst/>
          </a:prstGeom>
        </p:spPr>
        <p:txBody>
          <a:bodyPr>
            <a:noAutofit/>
          </a:bodyPr>
          <a:lstStyle>
            <a:lvl6pPr>
              <a:defRPr>
                <a:latin typeface="+mn-lt"/>
              </a:defRPr>
            </a:lvl6pPr>
          </a:lstStyle>
          <a:p>
            <a:pPr lvl="5"/>
            <a:r>
              <a:rPr lang="en-US"/>
              <a:t>Click to add Content</a:t>
            </a:r>
          </a:p>
        </p:txBody>
      </p:sp>
      <p:sp>
        <p:nvSpPr>
          <p:cNvPr id="10" name="Text Placeholder 1">
            <a:extLst>
              <a:ext uri="{FF2B5EF4-FFF2-40B4-BE49-F238E27FC236}">
                <a16:creationId xmlns:a16="http://schemas.microsoft.com/office/drawing/2014/main" id="{657D0444-6602-0E5A-51E3-2AFE32BF013A}"/>
              </a:ext>
            </a:extLst>
          </p:cNvPr>
          <p:cNvSpPr>
            <a:spLocks noGrp="1"/>
          </p:cNvSpPr>
          <p:nvPr>
            <p:ph idx="1" hasCustomPrompt="1"/>
          </p:nvPr>
        </p:nvSpPr>
        <p:spPr>
          <a:xfrm>
            <a:off x="1409702" y="1417342"/>
            <a:ext cx="10325098" cy="14630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Content Placeholder 2">
            <a:extLst>
              <a:ext uri="{FF2B5EF4-FFF2-40B4-BE49-F238E27FC236}">
                <a16:creationId xmlns:a16="http://schemas.microsoft.com/office/drawing/2014/main" id="{1407E813-53C8-25AB-74C6-A79519AE1712}"/>
              </a:ext>
            </a:extLst>
          </p:cNvPr>
          <p:cNvSpPr>
            <a:spLocks noGrp="1"/>
          </p:cNvSpPr>
          <p:nvPr>
            <p:ph sz="quarter" idx="20" hasCustomPrompt="1"/>
          </p:nvPr>
        </p:nvSpPr>
        <p:spPr>
          <a:xfrm>
            <a:off x="457200" y="3063244"/>
            <a:ext cx="822960" cy="822960"/>
          </a:xfrm>
          <a:prstGeom prst="rect">
            <a:avLst/>
          </a:prstGeom>
        </p:spPr>
        <p:txBody>
          <a:bodyPr>
            <a:noAutofit/>
          </a:bodyPr>
          <a:lstStyle>
            <a:lvl6pPr>
              <a:defRPr>
                <a:latin typeface="+mn-lt"/>
              </a:defRPr>
            </a:lvl6pPr>
          </a:lstStyle>
          <a:p>
            <a:pPr lvl="5"/>
            <a:r>
              <a:rPr lang="en-US"/>
              <a:t>Click to add Content</a:t>
            </a:r>
          </a:p>
        </p:txBody>
      </p:sp>
      <p:sp>
        <p:nvSpPr>
          <p:cNvPr id="12" name="Text Placeholder 2">
            <a:extLst>
              <a:ext uri="{FF2B5EF4-FFF2-40B4-BE49-F238E27FC236}">
                <a16:creationId xmlns:a16="http://schemas.microsoft.com/office/drawing/2014/main" id="{6B1E10EE-9D9F-28A6-B5B3-BEA214DC4E98}"/>
              </a:ext>
            </a:extLst>
          </p:cNvPr>
          <p:cNvSpPr>
            <a:spLocks noGrp="1"/>
          </p:cNvSpPr>
          <p:nvPr>
            <p:ph idx="15" hasCustomPrompt="1"/>
          </p:nvPr>
        </p:nvSpPr>
        <p:spPr>
          <a:xfrm>
            <a:off x="1409700" y="3063244"/>
            <a:ext cx="10325102" cy="14630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Content Placeholder 3">
            <a:extLst>
              <a:ext uri="{FF2B5EF4-FFF2-40B4-BE49-F238E27FC236}">
                <a16:creationId xmlns:a16="http://schemas.microsoft.com/office/drawing/2014/main" id="{18F01DC9-DC4D-3C49-F6C2-B0EB62F9BE88}"/>
              </a:ext>
            </a:extLst>
          </p:cNvPr>
          <p:cNvSpPr>
            <a:spLocks noGrp="1"/>
          </p:cNvSpPr>
          <p:nvPr>
            <p:ph sz="quarter" idx="23" hasCustomPrompt="1"/>
          </p:nvPr>
        </p:nvSpPr>
        <p:spPr>
          <a:xfrm>
            <a:off x="457200" y="4709146"/>
            <a:ext cx="822960" cy="822960"/>
          </a:xfrm>
          <a:prstGeom prst="rect">
            <a:avLst/>
          </a:prstGeom>
        </p:spPr>
        <p:txBody>
          <a:bodyPr>
            <a:noAutofit/>
          </a:bodyPr>
          <a:lstStyle>
            <a:lvl6pPr>
              <a:defRPr>
                <a:latin typeface="+mn-lt"/>
              </a:defRPr>
            </a:lvl6pPr>
          </a:lstStyle>
          <a:p>
            <a:pPr lvl="5"/>
            <a:r>
              <a:rPr lang="en-US"/>
              <a:t>Click to add Content</a:t>
            </a:r>
          </a:p>
        </p:txBody>
      </p:sp>
      <p:sp>
        <p:nvSpPr>
          <p:cNvPr id="14" name="Text Placeholder 3">
            <a:extLst>
              <a:ext uri="{FF2B5EF4-FFF2-40B4-BE49-F238E27FC236}">
                <a16:creationId xmlns:a16="http://schemas.microsoft.com/office/drawing/2014/main" id="{F1E47EB5-9343-F881-B47F-092E46A662D0}"/>
              </a:ext>
            </a:extLst>
          </p:cNvPr>
          <p:cNvSpPr>
            <a:spLocks noGrp="1"/>
          </p:cNvSpPr>
          <p:nvPr>
            <p:ph idx="19" hasCustomPrompt="1"/>
          </p:nvPr>
        </p:nvSpPr>
        <p:spPr>
          <a:xfrm>
            <a:off x="1409702" y="4709146"/>
            <a:ext cx="10325102" cy="14630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9D1A66B3-0C02-3315-4595-A450BE5B5C1E}"/>
              </a:ext>
            </a:extLst>
          </p:cNvPr>
          <p:cNvSpPr>
            <a:spLocks noGrp="1"/>
          </p:cNvSpPr>
          <p:nvPr>
            <p:ph type="ftr" sz="quarter" idx="24"/>
          </p:nvPr>
        </p:nvSpPr>
        <p:spPr/>
        <p:txBody>
          <a:bodyPr/>
          <a:lstStyle/>
          <a:p>
            <a:r>
              <a:rPr lang="en-US"/>
              <a:t> </a:t>
            </a:r>
          </a:p>
        </p:txBody>
      </p:sp>
      <p:sp>
        <p:nvSpPr>
          <p:cNvPr id="6" name="Slide Number Placeholder 1">
            <a:extLst>
              <a:ext uri="{FF2B5EF4-FFF2-40B4-BE49-F238E27FC236}">
                <a16:creationId xmlns:a16="http://schemas.microsoft.com/office/drawing/2014/main" id="{27A63FD5-C916-3A06-C150-4560EE757FC1}"/>
              </a:ext>
            </a:extLst>
          </p:cNvPr>
          <p:cNvSpPr>
            <a:spLocks noGrp="1"/>
          </p:cNvSpPr>
          <p:nvPr>
            <p:ph type="sldNum" sz="quarter" idx="25"/>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0307CB94-6E4B-DEFC-5C4E-78DF5137A974}"/>
              </a:ext>
            </a:extLst>
          </p:cNvPr>
          <p:cNvSpPr>
            <a:spLocks noGrp="1"/>
          </p:cNvSpPr>
          <p:nvPr>
            <p:ph type="dt" sz="half" idx="26"/>
          </p:nvPr>
        </p:nvSpPr>
        <p:spPr/>
        <p:txBody>
          <a:bodyPr/>
          <a:lstStyle/>
          <a:p>
            <a:endParaRPr lang="en-US"/>
          </a:p>
        </p:txBody>
      </p:sp>
      <p:sp>
        <p:nvSpPr>
          <p:cNvPr id="4" name="Text Placeholder 10">
            <a:extLst>
              <a:ext uri="{FF2B5EF4-FFF2-40B4-BE49-F238E27FC236}">
                <a16:creationId xmlns:a16="http://schemas.microsoft.com/office/drawing/2014/main" id="{7A5A9972-09D4-22D3-169D-641A58C0E8B9}"/>
              </a:ext>
            </a:extLst>
          </p:cNvPr>
          <p:cNvSpPr>
            <a:spLocks noGrp="1"/>
          </p:cNvSpPr>
          <p:nvPr>
            <p:ph type="body" sz="quarter" idx="27"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7F48AAFB-FE7D-7061-4BFE-755AC1A4F1BE}"/>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1206607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0269-Rows-Three-Subtitle-Icons(Light)">
    <p:bg>
      <p:bgPr>
        <a:solidFill>
          <a:schemeClr val="bg1"/>
        </a:solidFill>
        <a:effectLst/>
      </p:bgPr>
    </p:bg>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0F63B11-0130-A708-7193-10008C33FAD1}"/>
              </a:ext>
            </a:extLst>
          </p:cNvPr>
          <p:cNvSpPr>
            <a:spLocks noGrp="1"/>
          </p:cNvSpPr>
          <p:nvPr>
            <p:ph sz="quarter" idx="18" hasCustomPrompt="1"/>
          </p:nvPr>
        </p:nvSpPr>
        <p:spPr>
          <a:xfrm>
            <a:off x="457200" y="1985007"/>
            <a:ext cx="822960" cy="822960"/>
          </a:xfrm>
          <a:prstGeom prst="rect">
            <a:avLst/>
          </a:prstGeom>
        </p:spPr>
        <p:txBody>
          <a:bodyPr>
            <a:noAutofit/>
          </a:bodyPr>
          <a:lstStyle>
            <a:lvl6pPr>
              <a:defRPr>
                <a:latin typeface="+mn-lt"/>
              </a:defRPr>
            </a:lvl6pPr>
          </a:lstStyle>
          <a:p>
            <a:pPr lvl="5"/>
            <a:r>
              <a:rPr lang="en-US"/>
              <a:t>Click to add Content</a:t>
            </a:r>
          </a:p>
        </p:txBody>
      </p:sp>
      <p:sp>
        <p:nvSpPr>
          <p:cNvPr id="2" name="Text Placeholder 1">
            <a:extLst>
              <a:ext uri="{FF2B5EF4-FFF2-40B4-BE49-F238E27FC236}">
                <a16:creationId xmlns:a16="http://schemas.microsoft.com/office/drawing/2014/main" id="{6AD16149-4A5A-06A9-84ED-496824EF2861}"/>
              </a:ext>
            </a:extLst>
          </p:cNvPr>
          <p:cNvSpPr>
            <a:spLocks noGrp="1"/>
          </p:cNvSpPr>
          <p:nvPr>
            <p:ph idx="1" hasCustomPrompt="1"/>
          </p:nvPr>
        </p:nvSpPr>
        <p:spPr>
          <a:xfrm>
            <a:off x="1409700" y="1981200"/>
            <a:ext cx="10241168" cy="128016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Content Placeholder 2">
            <a:extLst>
              <a:ext uri="{FF2B5EF4-FFF2-40B4-BE49-F238E27FC236}">
                <a16:creationId xmlns:a16="http://schemas.microsoft.com/office/drawing/2014/main" id="{1407E813-53C8-25AB-74C6-A79519AE1712}"/>
              </a:ext>
            </a:extLst>
          </p:cNvPr>
          <p:cNvSpPr>
            <a:spLocks noGrp="1"/>
          </p:cNvSpPr>
          <p:nvPr>
            <p:ph sz="quarter" idx="20" hasCustomPrompt="1"/>
          </p:nvPr>
        </p:nvSpPr>
        <p:spPr>
          <a:xfrm>
            <a:off x="457200" y="3429000"/>
            <a:ext cx="822960" cy="822960"/>
          </a:xfrm>
          <a:prstGeom prst="rect">
            <a:avLst/>
          </a:prstGeom>
        </p:spPr>
        <p:txBody>
          <a:bodyPr>
            <a:noAutofit/>
          </a:bodyPr>
          <a:lstStyle>
            <a:lvl6pPr>
              <a:defRPr>
                <a:latin typeface="+mn-lt"/>
              </a:defRPr>
            </a:lvl6pPr>
          </a:lstStyle>
          <a:p>
            <a:pPr lvl="5"/>
            <a:r>
              <a:rPr lang="en-US"/>
              <a:t>Click to add Content</a:t>
            </a:r>
          </a:p>
        </p:txBody>
      </p:sp>
      <p:sp>
        <p:nvSpPr>
          <p:cNvPr id="7" name="Text Placeholder 2">
            <a:extLst>
              <a:ext uri="{FF2B5EF4-FFF2-40B4-BE49-F238E27FC236}">
                <a16:creationId xmlns:a16="http://schemas.microsoft.com/office/drawing/2014/main" id="{8E4C9DE9-D5F7-772A-649E-9E4C9AA7144E}"/>
              </a:ext>
            </a:extLst>
          </p:cNvPr>
          <p:cNvSpPr>
            <a:spLocks noGrp="1"/>
          </p:cNvSpPr>
          <p:nvPr>
            <p:ph idx="15" hasCustomPrompt="1"/>
          </p:nvPr>
        </p:nvSpPr>
        <p:spPr>
          <a:xfrm>
            <a:off x="1409700" y="3435343"/>
            <a:ext cx="10241172" cy="128016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Content Placeholder 3">
            <a:extLst>
              <a:ext uri="{FF2B5EF4-FFF2-40B4-BE49-F238E27FC236}">
                <a16:creationId xmlns:a16="http://schemas.microsoft.com/office/drawing/2014/main" id="{0C8EDC5E-1B38-F30C-47C8-6AD6B2593055}"/>
              </a:ext>
            </a:extLst>
          </p:cNvPr>
          <p:cNvSpPr>
            <a:spLocks noGrp="1"/>
          </p:cNvSpPr>
          <p:nvPr>
            <p:ph sz="quarter" idx="23" hasCustomPrompt="1"/>
          </p:nvPr>
        </p:nvSpPr>
        <p:spPr>
          <a:xfrm>
            <a:off x="457200" y="4885674"/>
            <a:ext cx="822960" cy="822960"/>
          </a:xfrm>
          <a:prstGeom prst="rect">
            <a:avLst/>
          </a:prstGeom>
        </p:spPr>
        <p:txBody>
          <a:bodyPr>
            <a:noAutofit/>
          </a:bodyPr>
          <a:lstStyle>
            <a:lvl6pPr>
              <a:defRPr>
                <a:latin typeface="+mn-lt"/>
              </a:defRPr>
            </a:lvl6pPr>
          </a:lstStyle>
          <a:p>
            <a:pPr lvl="5"/>
            <a:r>
              <a:rPr lang="en-US"/>
              <a:t>Click to add Content</a:t>
            </a:r>
          </a:p>
        </p:txBody>
      </p:sp>
      <p:sp>
        <p:nvSpPr>
          <p:cNvPr id="8" name="Text Placeholder 3">
            <a:extLst>
              <a:ext uri="{FF2B5EF4-FFF2-40B4-BE49-F238E27FC236}">
                <a16:creationId xmlns:a16="http://schemas.microsoft.com/office/drawing/2014/main" id="{F186C648-55F9-C4D3-8923-5F6967428D0A}"/>
              </a:ext>
            </a:extLst>
          </p:cNvPr>
          <p:cNvSpPr>
            <a:spLocks noGrp="1"/>
          </p:cNvSpPr>
          <p:nvPr>
            <p:ph idx="19" hasCustomPrompt="1"/>
          </p:nvPr>
        </p:nvSpPr>
        <p:spPr>
          <a:xfrm>
            <a:off x="1409700" y="4885674"/>
            <a:ext cx="10241172" cy="128016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6" name="Footer Placeholder 1">
            <a:extLst>
              <a:ext uri="{FF2B5EF4-FFF2-40B4-BE49-F238E27FC236}">
                <a16:creationId xmlns:a16="http://schemas.microsoft.com/office/drawing/2014/main" id="{290E4D56-F5E5-8D91-477B-9B8E7CBA3A4C}"/>
              </a:ext>
            </a:extLst>
          </p:cNvPr>
          <p:cNvSpPr>
            <a:spLocks noGrp="1"/>
          </p:cNvSpPr>
          <p:nvPr>
            <p:ph type="ftr" sz="quarter" idx="24"/>
          </p:nvPr>
        </p:nvSpPr>
        <p:spPr/>
        <p:txBody>
          <a:bodyPr/>
          <a:lstStyle/>
          <a:p>
            <a:r>
              <a:rPr lang="en-US"/>
              <a:t> </a:t>
            </a:r>
          </a:p>
        </p:txBody>
      </p:sp>
      <p:sp>
        <p:nvSpPr>
          <p:cNvPr id="11" name="Slide Number Placeholder 1">
            <a:extLst>
              <a:ext uri="{FF2B5EF4-FFF2-40B4-BE49-F238E27FC236}">
                <a16:creationId xmlns:a16="http://schemas.microsoft.com/office/drawing/2014/main" id="{E345CEAD-75EB-B418-8C80-51E0F6E108FE}"/>
              </a:ext>
            </a:extLst>
          </p:cNvPr>
          <p:cNvSpPr>
            <a:spLocks noGrp="1"/>
          </p:cNvSpPr>
          <p:nvPr>
            <p:ph type="sldNum" sz="quarter" idx="25"/>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BB2874E1-7CF2-E675-4B62-EB22EBC00B80}"/>
              </a:ext>
            </a:extLst>
          </p:cNvPr>
          <p:cNvSpPr>
            <a:spLocks noGrp="1"/>
          </p:cNvSpPr>
          <p:nvPr>
            <p:ph type="dt" sz="half" idx="26"/>
          </p:nvPr>
        </p:nvSpPr>
        <p:spPr/>
        <p:txBody>
          <a:bodyPr/>
          <a:lstStyle/>
          <a:p>
            <a:endParaRPr lang="en-US"/>
          </a:p>
        </p:txBody>
      </p:sp>
      <p:sp>
        <p:nvSpPr>
          <p:cNvPr id="4" name="Text Placeholder 10">
            <a:extLst>
              <a:ext uri="{FF2B5EF4-FFF2-40B4-BE49-F238E27FC236}">
                <a16:creationId xmlns:a16="http://schemas.microsoft.com/office/drawing/2014/main" id="{73803591-74AE-6B8F-F4FC-43441B7295D9}"/>
              </a:ext>
            </a:extLst>
          </p:cNvPr>
          <p:cNvSpPr>
            <a:spLocks noGrp="1"/>
          </p:cNvSpPr>
          <p:nvPr>
            <p:ph type="body" sz="quarter" idx="27"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3ED08652-55BC-9496-F1C1-B3B2A36E78C8}"/>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2" name="Text Placeholder 9">
            <a:extLst>
              <a:ext uri="{FF2B5EF4-FFF2-40B4-BE49-F238E27FC236}">
                <a16:creationId xmlns:a16="http://schemas.microsoft.com/office/drawing/2014/main" id="{EE20477C-10C7-353A-2F75-EC47C733E567}"/>
              </a:ext>
            </a:extLst>
          </p:cNvPr>
          <p:cNvSpPr>
            <a:spLocks noGrp="1"/>
          </p:cNvSpPr>
          <p:nvPr>
            <p:ph type="body" sz="quarter" idx="28"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913785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0271-Rows-Three-Images(Light)">
    <p:bg>
      <p:bgPr>
        <a:solidFill>
          <a:schemeClr val="bg1"/>
        </a:solidFill>
        <a:effectLst/>
      </p:bgPr>
    </p:bg>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0F63B11-0130-A708-7193-10008C33FAD1}"/>
              </a:ext>
            </a:extLst>
          </p:cNvPr>
          <p:cNvSpPr>
            <a:spLocks noGrp="1"/>
          </p:cNvSpPr>
          <p:nvPr>
            <p:ph sz="quarter" idx="18" hasCustomPrompt="1"/>
          </p:nvPr>
        </p:nvSpPr>
        <p:spPr>
          <a:xfrm>
            <a:off x="457200" y="1417318"/>
            <a:ext cx="2705100" cy="1463040"/>
          </a:xfrm>
          <a:prstGeom prst="rect">
            <a:avLst/>
          </a:prstGeom>
        </p:spPr>
        <p:txBody>
          <a:bodyPr>
            <a:noAutofit/>
          </a:bodyPr>
          <a:lstStyle>
            <a:lvl6pPr>
              <a:defRPr>
                <a:latin typeface="+mn-lt"/>
              </a:defRPr>
            </a:lvl6pPr>
          </a:lstStyle>
          <a:p>
            <a:pPr lvl="5"/>
            <a:r>
              <a:rPr lang="en-US"/>
              <a:t>Click to add Content</a:t>
            </a:r>
          </a:p>
        </p:txBody>
      </p:sp>
      <p:sp>
        <p:nvSpPr>
          <p:cNvPr id="13" name="Content Placeholder 2">
            <a:extLst>
              <a:ext uri="{FF2B5EF4-FFF2-40B4-BE49-F238E27FC236}">
                <a16:creationId xmlns:a16="http://schemas.microsoft.com/office/drawing/2014/main" id="{1407E813-53C8-25AB-74C6-A79519AE1712}"/>
              </a:ext>
            </a:extLst>
          </p:cNvPr>
          <p:cNvSpPr>
            <a:spLocks noGrp="1"/>
          </p:cNvSpPr>
          <p:nvPr>
            <p:ph sz="quarter" idx="20" hasCustomPrompt="1"/>
          </p:nvPr>
        </p:nvSpPr>
        <p:spPr>
          <a:xfrm>
            <a:off x="457200" y="3063244"/>
            <a:ext cx="2705100" cy="1463040"/>
          </a:xfrm>
          <a:prstGeom prst="rect">
            <a:avLst/>
          </a:prstGeom>
        </p:spPr>
        <p:txBody>
          <a:bodyPr>
            <a:noAutofit/>
          </a:bodyPr>
          <a:lstStyle>
            <a:lvl6pPr>
              <a:defRPr>
                <a:latin typeface="+mn-lt"/>
              </a:defRPr>
            </a:lvl6pPr>
          </a:lstStyle>
          <a:p>
            <a:pPr lvl="5"/>
            <a:r>
              <a:rPr lang="en-US"/>
              <a:t>Click to add Content</a:t>
            </a:r>
          </a:p>
        </p:txBody>
      </p:sp>
      <p:sp>
        <p:nvSpPr>
          <p:cNvPr id="10" name="Content Placeholder 3">
            <a:extLst>
              <a:ext uri="{FF2B5EF4-FFF2-40B4-BE49-F238E27FC236}">
                <a16:creationId xmlns:a16="http://schemas.microsoft.com/office/drawing/2014/main" id="{2ADFF170-F439-34E4-B832-FBA86A66068F}"/>
              </a:ext>
            </a:extLst>
          </p:cNvPr>
          <p:cNvSpPr>
            <a:spLocks noGrp="1"/>
          </p:cNvSpPr>
          <p:nvPr>
            <p:ph sz="quarter" idx="23" hasCustomPrompt="1"/>
          </p:nvPr>
        </p:nvSpPr>
        <p:spPr>
          <a:xfrm>
            <a:off x="457200" y="4709146"/>
            <a:ext cx="2705100" cy="1463040"/>
          </a:xfrm>
          <a:prstGeom prst="rect">
            <a:avLst/>
          </a:prstGeom>
        </p:spPr>
        <p:txBody>
          <a:bodyPr>
            <a:noAutofit/>
          </a:bodyPr>
          <a:lstStyle>
            <a:lvl6pPr>
              <a:defRPr>
                <a:latin typeface="+mn-lt"/>
              </a:defRPr>
            </a:lvl6pPr>
          </a:lstStyle>
          <a:p>
            <a:pPr lvl="5"/>
            <a:r>
              <a:rPr lang="en-US"/>
              <a:t>Click to add Content</a:t>
            </a:r>
          </a:p>
        </p:txBody>
      </p:sp>
      <p:sp>
        <p:nvSpPr>
          <p:cNvPr id="6" name="Footer Placeholder 1">
            <a:extLst>
              <a:ext uri="{FF2B5EF4-FFF2-40B4-BE49-F238E27FC236}">
                <a16:creationId xmlns:a16="http://schemas.microsoft.com/office/drawing/2014/main" id="{4D17E8E2-0438-9139-B37A-79DFE66D541F}"/>
              </a:ext>
            </a:extLst>
          </p:cNvPr>
          <p:cNvSpPr>
            <a:spLocks noGrp="1"/>
          </p:cNvSpPr>
          <p:nvPr>
            <p:ph type="ftr" sz="quarter" idx="24"/>
          </p:nvPr>
        </p:nvSpPr>
        <p:spPr/>
        <p:txBody>
          <a:bodyPr/>
          <a:lstStyle/>
          <a:p>
            <a:r>
              <a:rPr lang="en-US"/>
              <a:t> </a:t>
            </a:r>
          </a:p>
        </p:txBody>
      </p:sp>
      <p:sp>
        <p:nvSpPr>
          <p:cNvPr id="11" name="Slide Number Placeholder 1">
            <a:extLst>
              <a:ext uri="{FF2B5EF4-FFF2-40B4-BE49-F238E27FC236}">
                <a16:creationId xmlns:a16="http://schemas.microsoft.com/office/drawing/2014/main" id="{233370D3-26BE-47AE-0EC5-B24884655E22}"/>
              </a:ext>
            </a:extLst>
          </p:cNvPr>
          <p:cNvSpPr>
            <a:spLocks noGrp="1"/>
          </p:cNvSpPr>
          <p:nvPr>
            <p:ph type="sldNum" sz="quarter" idx="25"/>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F30ED4C1-20BD-6737-BE34-096AE18023CF}"/>
              </a:ext>
            </a:extLst>
          </p:cNvPr>
          <p:cNvSpPr>
            <a:spLocks noGrp="1"/>
          </p:cNvSpPr>
          <p:nvPr>
            <p:ph type="dt" sz="half" idx="26"/>
          </p:nvPr>
        </p:nvSpPr>
        <p:spPr/>
        <p:txBody>
          <a:bodyPr/>
          <a:lstStyle/>
          <a:p>
            <a:endParaRPr lang="en-US"/>
          </a:p>
        </p:txBody>
      </p:sp>
      <p:sp>
        <p:nvSpPr>
          <p:cNvPr id="4" name="Text Placeholder 10">
            <a:extLst>
              <a:ext uri="{FF2B5EF4-FFF2-40B4-BE49-F238E27FC236}">
                <a16:creationId xmlns:a16="http://schemas.microsoft.com/office/drawing/2014/main" id="{1EC7C55A-95AF-EC2A-5EB7-55EADB4142DA}"/>
              </a:ext>
            </a:extLst>
          </p:cNvPr>
          <p:cNvSpPr>
            <a:spLocks noGrp="1"/>
          </p:cNvSpPr>
          <p:nvPr>
            <p:ph type="body" sz="quarter" idx="27"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AB27D0F9-18E5-867E-673A-7E3CBEAB7045}"/>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2" name="Text Placeholder 1">
            <a:extLst>
              <a:ext uri="{FF2B5EF4-FFF2-40B4-BE49-F238E27FC236}">
                <a16:creationId xmlns:a16="http://schemas.microsoft.com/office/drawing/2014/main" id="{C18A86E1-8733-C2FF-DCFA-276026EBA756}"/>
              </a:ext>
            </a:extLst>
          </p:cNvPr>
          <p:cNvSpPr>
            <a:spLocks noGrp="1"/>
          </p:cNvSpPr>
          <p:nvPr>
            <p:ph idx="1" hasCustomPrompt="1"/>
          </p:nvPr>
        </p:nvSpPr>
        <p:spPr>
          <a:xfrm>
            <a:off x="3314700" y="1417342"/>
            <a:ext cx="8420100" cy="14630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Text Placeholder 2">
            <a:extLst>
              <a:ext uri="{FF2B5EF4-FFF2-40B4-BE49-F238E27FC236}">
                <a16:creationId xmlns:a16="http://schemas.microsoft.com/office/drawing/2014/main" id="{D5AED864-BBC4-1AF9-E7D3-0ACD5BFFB876}"/>
              </a:ext>
            </a:extLst>
          </p:cNvPr>
          <p:cNvSpPr>
            <a:spLocks noGrp="1"/>
          </p:cNvSpPr>
          <p:nvPr>
            <p:ph idx="15" hasCustomPrompt="1"/>
          </p:nvPr>
        </p:nvSpPr>
        <p:spPr>
          <a:xfrm>
            <a:off x="3314698" y="3063244"/>
            <a:ext cx="8420101" cy="14630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Text Placeholder 3">
            <a:extLst>
              <a:ext uri="{FF2B5EF4-FFF2-40B4-BE49-F238E27FC236}">
                <a16:creationId xmlns:a16="http://schemas.microsoft.com/office/drawing/2014/main" id="{A905C994-5C17-730F-7F72-3803DCF42DCC}"/>
              </a:ext>
            </a:extLst>
          </p:cNvPr>
          <p:cNvSpPr>
            <a:spLocks noGrp="1"/>
          </p:cNvSpPr>
          <p:nvPr>
            <p:ph idx="19" hasCustomPrompt="1"/>
          </p:nvPr>
        </p:nvSpPr>
        <p:spPr>
          <a:xfrm>
            <a:off x="3314700" y="4709146"/>
            <a:ext cx="8420099" cy="14630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2094479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02123-Rows-Three-Subtitle-Images(Light)">
    <p:bg>
      <p:bgPr>
        <a:solidFill>
          <a:schemeClr val="bg1"/>
        </a:solidFill>
        <a:effectLst/>
      </p:bgPr>
    </p:bg>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0F63B11-0130-A708-7193-10008C33FAD1}"/>
              </a:ext>
            </a:extLst>
          </p:cNvPr>
          <p:cNvSpPr>
            <a:spLocks noGrp="1"/>
          </p:cNvSpPr>
          <p:nvPr>
            <p:ph sz="quarter" idx="18" hasCustomPrompt="1"/>
          </p:nvPr>
        </p:nvSpPr>
        <p:spPr>
          <a:xfrm>
            <a:off x="457200" y="1992923"/>
            <a:ext cx="2705100" cy="1371600"/>
          </a:xfrm>
          <a:prstGeom prst="rect">
            <a:avLst/>
          </a:prstGeom>
        </p:spPr>
        <p:txBody>
          <a:bodyPr>
            <a:noAutofit/>
          </a:bodyPr>
          <a:lstStyle>
            <a:lvl6pPr>
              <a:defRPr>
                <a:latin typeface="+mn-lt"/>
              </a:defRPr>
            </a:lvl6pPr>
          </a:lstStyle>
          <a:p>
            <a:pPr lvl="5"/>
            <a:r>
              <a:rPr lang="en-US"/>
              <a:t>Click to add Content</a:t>
            </a:r>
          </a:p>
        </p:txBody>
      </p:sp>
      <p:sp>
        <p:nvSpPr>
          <p:cNvPr id="2" name="Text Placeholder 1">
            <a:extLst>
              <a:ext uri="{FF2B5EF4-FFF2-40B4-BE49-F238E27FC236}">
                <a16:creationId xmlns:a16="http://schemas.microsoft.com/office/drawing/2014/main" id="{66E4E0D7-F4B2-911B-461A-1918379194D0}"/>
              </a:ext>
            </a:extLst>
          </p:cNvPr>
          <p:cNvSpPr>
            <a:spLocks noGrp="1"/>
          </p:cNvSpPr>
          <p:nvPr>
            <p:ph idx="1" hasCustomPrompt="1"/>
          </p:nvPr>
        </p:nvSpPr>
        <p:spPr>
          <a:xfrm>
            <a:off x="3314700" y="1992923"/>
            <a:ext cx="9235339" cy="137160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Content Placeholder 2">
            <a:extLst>
              <a:ext uri="{FF2B5EF4-FFF2-40B4-BE49-F238E27FC236}">
                <a16:creationId xmlns:a16="http://schemas.microsoft.com/office/drawing/2014/main" id="{1407E813-53C8-25AB-74C6-A79519AE1712}"/>
              </a:ext>
            </a:extLst>
          </p:cNvPr>
          <p:cNvSpPr>
            <a:spLocks noGrp="1"/>
          </p:cNvSpPr>
          <p:nvPr>
            <p:ph sz="quarter" idx="20" hasCustomPrompt="1"/>
          </p:nvPr>
        </p:nvSpPr>
        <p:spPr>
          <a:xfrm>
            <a:off x="457200" y="3505200"/>
            <a:ext cx="2705100" cy="1371600"/>
          </a:xfrm>
          <a:prstGeom prst="rect">
            <a:avLst/>
          </a:prstGeom>
        </p:spPr>
        <p:txBody>
          <a:bodyPr>
            <a:noAutofit/>
          </a:bodyPr>
          <a:lstStyle>
            <a:lvl6pPr>
              <a:defRPr>
                <a:latin typeface="+mn-lt"/>
              </a:defRPr>
            </a:lvl6pPr>
          </a:lstStyle>
          <a:p>
            <a:pPr lvl="5"/>
            <a:r>
              <a:rPr lang="en-US"/>
              <a:t>Click to add Content</a:t>
            </a:r>
          </a:p>
        </p:txBody>
      </p:sp>
      <p:sp>
        <p:nvSpPr>
          <p:cNvPr id="7" name="Text Placeholder 2">
            <a:extLst>
              <a:ext uri="{FF2B5EF4-FFF2-40B4-BE49-F238E27FC236}">
                <a16:creationId xmlns:a16="http://schemas.microsoft.com/office/drawing/2014/main" id="{A92FB1E5-D53E-4D7F-6FD7-2B47DE62ED61}"/>
              </a:ext>
            </a:extLst>
          </p:cNvPr>
          <p:cNvSpPr>
            <a:spLocks noGrp="1"/>
          </p:cNvSpPr>
          <p:nvPr>
            <p:ph idx="15" hasCustomPrompt="1"/>
          </p:nvPr>
        </p:nvSpPr>
        <p:spPr>
          <a:xfrm>
            <a:off x="3314700" y="3505200"/>
            <a:ext cx="9235343" cy="137160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Content Placeholder 3">
            <a:extLst>
              <a:ext uri="{FF2B5EF4-FFF2-40B4-BE49-F238E27FC236}">
                <a16:creationId xmlns:a16="http://schemas.microsoft.com/office/drawing/2014/main" id="{6FBE2625-77D9-7E5A-8AC5-C73CB6B3D380}"/>
              </a:ext>
            </a:extLst>
          </p:cNvPr>
          <p:cNvSpPr>
            <a:spLocks noGrp="1"/>
          </p:cNvSpPr>
          <p:nvPr>
            <p:ph sz="quarter" idx="23" hasCustomPrompt="1"/>
          </p:nvPr>
        </p:nvSpPr>
        <p:spPr>
          <a:xfrm>
            <a:off x="457200" y="5033463"/>
            <a:ext cx="2705100" cy="1371600"/>
          </a:xfrm>
          <a:prstGeom prst="rect">
            <a:avLst/>
          </a:prstGeom>
        </p:spPr>
        <p:txBody>
          <a:bodyPr>
            <a:noAutofit/>
          </a:bodyPr>
          <a:lstStyle>
            <a:lvl6pPr>
              <a:defRPr>
                <a:latin typeface="+mn-lt"/>
              </a:defRPr>
            </a:lvl6pPr>
          </a:lstStyle>
          <a:p>
            <a:pPr lvl="5"/>
            <a:r>
              <a:rPr lang="en-US"/>
              <a:t>Click to add Content</a:t>
            </a:r>
          </a:p>
        </p:txBody>
      </p:sp>
      <p:sp>
        <p:nvSpPr>
          <p:cNvPr id="8" name="Text Placeholder 3">
            <a:extLst>
              <a:ext uri="{FF2B5EF4-FFF2-40B4-BE49-F238E27FC236}">
                <a16:creationId xmlns:a16="http://schemas.microsoft.com/office/drawing/2014/main" id="{7D0BE3CF-AE22-8ED1-2C9B-537DDE5A23B4}"/>
              </a:ext>
            </a:extLst>
          </p:cNvPr>
          <p:cNvSpPr>
            <a:spLocks noGrp="1"/>
          </p:cNvSpPr>
          <p:nvPr>
            <p:ph idx="19" hasCustomPrompt="1"/>
          </p:nvPr>
        </p:nvSpPr>
        <p:spPr>
          <a:xfrm>
            <a:off x="3314700" y="5029200"/>
            <a:ext cx="9235343" cy="137160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6" name="Footer Placeholder 1">
            <a:extLst>
              <a:ext uri="{FF2B5EF4-FFF2-40B4-BE49-F238E27FC236}">
                <a16:creationId xmlns:a16="http://schemas.microsoft.com/office/drawing/2014/main" id="{B1E998A5-17CE-ED50-BADD-0A90872CDA0A}"/>
              </a:ext>
            </a:extLst>
          </p:cNvPr>
          <p:cNvSpPr>
            <a:spLocks noGrp="1"/>
          </p:cNvSpPr>
          <p:nvPr>
            <p:ph type="ftr" sz="quarter" idx="24"/>
          </p:nvPr>
        </p:nvSpPr>
        <p:spPr>
          <a:xfrm>
            <a:off x="126296" y="6583680"/>
            <a:ext cx="182880" cy="182880"/>
          </a:xfrm>
          <a:prstGeom prst="rect">
            <a:avLst/>
          </a:prstGeom>
        </p:spPr>
        <p:txBody>
          <a:bodyPr/>
          <a:lstStyle/>
          <a:p>
            <a:r>
              <a:rPr lang="en-US"/>
              <a:t> </a:t>
            </a:r>
          </a:p>
        </p:txBody>
      </p:sp>
      <p:sp>
        <p:nvSpPr>
          <p:cNvPr id="11" name="Slide Number Placeholder 1">
            <a:extLst>
              <a:ext uri="{FF2B5EF4-FFF2-40B4-BE49-F238E27FC236}">
                <a16:creationId xmlns:a16="http://schemas.microsoft.com/office/drawing/2014/main" id="{4C279932-739F-4D31-6B23-BF996BC9EAEE}"/>
              </a:ext>
            </a:extLst>
          </p:cNvPr>
          <p:cNvSpPr>
            <a:spLocks noGrp="1"/>
          </p:cNvSpPr>
          <p:nvPr>
            <p:ph type="sldNum" sz="quarter" idx="25"/>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94962A2B-73D0-71AA-348F-8D5D93EA213D}"/>
              </a:ext>
            </a:extLst>
          </p:cNvPr>
          <p:cNvSpPr>
            <a:spLocks noGrp="1"/>
          </p:cNvSpPr>
          <p:nvPr>
            <p:ph type="dt" sz="half" idx="26"/>
          </p:nvPr>
        </p:nvSpPr>
        <p:spPr/>
        <p:txBody>
          <a:bodyPr/>
          <a:lstStyle/>
          <a:p>
            <a:endParaRPr lang="en-US"/>
          </a:p>
        </p:txBody>
      </p:sp>
      <p:sp>
        <p:nvSpPr>
          <p:cNvPr id="4" name="Text Placeholder 10">
            <a:extLst>
              <a:ext uri="{FF2B5EF4-FFF2-40B4-BE49-F238E27FC236}">
                <a16:creationId xmlns:a16="http://schemas.microsoft.com/office/drawing/2014/main" id="{C0E8C94D-FEEB-01F6-349E-1AD153014DA8}"/>
              </a:ext>
            </a:extLst>
          </p:cNvPr>
          <p:cNvSpPr>
            <a:spLocks noGrp="1"/>
          </p:cNvSpPr>
          <p:nvPr>
            <p:ph type="body" sz="quarter" idx="27"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E39254FC-2598-B96D-915D-6AE8298CDEEA}"/>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2" name="Text Placeholder 9">
            <a:extLst>
              <a:ext uri="{FF2B5EF4-FFF2-40B4-BE49-F238E27FC236}">
                <a16:creationId xmlns:a16="http://schemas.microsoft.com/office/drawing/2014/main" id="{5A5BCFDE-ABF3-9C8D-36DB-8EE3CE8BE86F}"/>
              </a:ext>
            </a:extLst>
          </p:cNvPr>
          <p:cNvSpPr>
            <a:spLocks noGrp="1"/>
          </p:cNvSpPr>
          <p:nvPr>
            <p:ph type="body" sz="quarter" idx="28"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1686984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02123-Rows-Three-Subtitle-Images(Light)">
    <p:bg>
      <p:bgPr>
        <a:solidFill>
          <a:schemeClr val="bg1"/>
        </a:solidFill>
        <a:effectLst/>
      </p:bgPr>
    </p:bg>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0F63B11-0130-A708-7193-10008C33FAD1}"/>
              </a:ext>
            </a:extLst>
          </p:cNvPr>
          <p:cNvSpPr>
            <a:spLocks noGrp="1"/>
          </p:cNvSpPr>
          <p:nvPr>
            <p:ph sz="quarter" idx="18" hasCustomPrompt="1"/>
          </p:nvPr>
        </p:nvSpPr>
        <p:spPr>
          <a:xfrm>
            <a:off x="457200" y="1992923"/>
            <a:ext cx="2705100" cy="1371600"/>
          </a:xfrm>
          <a:prstGeom prst="rect">
            <a:avLst/>
          </a:prstGeom>
        </p:spPr>
        <p:txBody>
          <a:bodyPr>
            <a:noAutofit/>
          </a:bodyPr>
          <a:lstStyle>
            <a:lvl6pPr>
              <a:defRPr>
                <a:latin typeface="+mn-lt"/>
              </a:defRPr>
            </a:lvl6pPr>
          </a:lstStyle>
          <a:p>
            <a:pPr lvl="5"/>
            <a:r>
              <a:rPr lang="en-US"/>
              <a:t>Click to add Content</a:t>
            </a:r>
          </a:p>
        </p:txBody>
      </p:sp>
      <p:sp>
        <p:nvSpPr>
          <p:cNvPr id="2" name="Text Placeholder 1">
            <a:extLst>
              <a:ext uri="{FF2B5EF4-FFF2-40B4-BE49-F238E27FC236}">
                <a16:creationId xmlns:a16="http://schemas.microsoft.com/office/drawing/2014/main" id="{66E4E0D7-F4B2-911B-461A-1918379194D0}"/>
              </a:ext>
            </a:extLst>
          </p:cNvPr>
          <p:cNvSpPr>
            <a:spLocks noGrp="1"/>
          </p:cNvSpPr>
          <p:nvPr>
            <p:ph idx="1" hasCustomPrompt="1"/>
          </p:nvPr>
        </p:nvSpPr>
        <p:spPr>
          <a:xfrm>
            <a:off x="3314700" y="1992923"/>
            <a:ext cx="9235339" cy="137160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Content Placeholder 2">
            <a:extLst>
              <a:ext uri="{FF2B5EF4-FFF2-40B4-BE49-F238E27FC236}">
                <a16:creationId xmlns:a16="http://schemas.microsoft.com/office/drawing/2014/main" id="{1407E813-53C8-25AB-74C6-A79519AE1712}"/>
              </a:ext>
            </a:extLst>
          </p:cNvPr>
          <p:cNvSpPr>
            <a:spLocks noGrp="1"/>
          </p:cNvSpPr>
          <p:nvPr>
            <p:ph sz="quarter" idx="20" hasCustomPrompt="1"/>
          </p:nvPr>
        </p:nvSpPr>
        <p:spPr>
          <a:xfrm>
            <a:off x="457200" y="3505200"/>
            <a:ext cx="2705100" cy="1371600"/>
          </a:xfrm>
          <a:prstGeom prst="rect">
            <a:avLst/>
          </a:prstGeom>
        </p:spPr>
        <p:txBody>
          <a:bodyPr>
            <a:noAutofit/>
          </a:bodyPr>
          <a:lstStyle>
            <a:lvl6pPr>
              <a:defRPr>
                <a:latin typeface="+mn-lt"/>
              </a:defRPr>
            </a:lvl6pPr>
          </a:lstStyle>
          <a:p>
            <a:pPr lvl="5"/>
            <a:r>
              <a:rPr lang="en-US"/>
              <a:t>Click to add Content</a:t>
            </a:r>
          </a:p>
        </p:txBody>
      </p:sp>
      <p:sp>
        <p:nvSpPr>
          <p:cNvPr id="7" name="Text Placeholder 2">
            <a:extLst>
              <a:ext uri="{FF2B5EF4-FFF2-40B4-BE49-F238E27FC236}">
                <a16:creationId xmlns:a16="http://schemas.microsoft.com/office/drawing/2014/main" id="{A92FB1E5-D53E-4D7F-6FD7-2B47DE62ED61}"/>
              </a:ext>
            </a:extLst>
          </p:cNvPr>
          <p:cNvSpPr>
            <a:spLocks noGrp="1"/>
          </p:cNvSpPr>
          <p:nvPr>
            <p:ph idx="15" hasCustomPrompt="1"/>
          </p:nvPr>
        </p:nvSpPr>
        <p:spPr>
          <a:xfrm>
            <a:off x="3314700" y="3505200"/>
            <a:ext cx="9235343" cy="137160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Content Placeholder 3">
            <a:extLst>
              <a:ext uri="{FF2B5EF4-FFF2-40B4-BE49-F238E27FC236}">
                <a16:creationId xmlns:a16="http://schemas.microsoft.com/office/drawing/2014/main" id="{6FBE2625-77D9-7E5A-8AC5-C73CB6B3D380}"/>
              </a:ext>
            </a:extLst>
          </p:cNvPr>
          <p:cNvSpPr>
            <a:spLocks noGrp="1"/>
          </p:cNvSpPr>
          <p:nvPr>
            <p:ph sz="quarter" idx="23" hasCustomPrompt="1"/>
          </p:nvPr>
        </p:nvSpPr>
        <p:spPr>
          <a:xfrm>
            <a:off x="457200" y="5033463"/>
            <a:ext cx="2705100" cy="1371600"/>
          </a:xfrm>
          <a:prstGeom prst="rect">
            <a:avLst/>
          </a:prstGeom>
        </p:spPr>
        <p:txBody>
          <a:bodyPr>
            <a:noAutofit/>
          </a:bodyPr>
          <a:lstStyle>
            <a:lvl6pPr>
              <a:defRPr>
                <a:latin typeface="+mn-lt"/>
              </a:defRPr>
            </a:lvl6pPr>
          </a:lstStyle>
          <a:p>
            <a:pPr lvl="5"/>
            <a:r>
              <a:rPr lang="en-US"/>
              <a:t>Click to add Content</a:t>
            </a:r>
          </a:p>
        </p:txBody>
      </p:sp>
      <p:sp>
        <p:nvSpPr>
          <p:cNvPr id="8" name="Text Placeholder 3">
            <a:extLst>
              <a:ext uri="{FF2B5EF4-FFF2-40B4-BE49-F238E27FC236}">
                <a16:creationId xmlns:a16="http://schemas.microsoft.com/office/drawing/2014/main" id="{7D0BE3CF-AE22-8ED1-2C9B-537DDE5A23B4}"/>
              </a:ext>
            </a:extLst>
          </p:cNvPr>
          <p:cNvSpPr>
            <a:spLocks noGrp="1"/>
          </p:cNvSpPr>
          <p:nvPr>
            <p:ph idx="19" hasCustomPrompt="1"/>
          </p:nvPr>
        </p:nvSpPr>
        <p:spPr>
          <a:xfrm>
            <a:off x="3314700" y="5029200"/>
            <a:ext cx="9235343" cy="137160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6" name="Footer Placeholder 1">
            <a:extLst>
              <a:ext uri="{FF2B5EF4-FFF2-40B4-BE49-F238E27FC236}">
                <a16:creationId xmlns:a16="http://schemas.microsoft.com/office/drawing/2014/main" id="{B1E998A5-17CE-ED50-BADD-0A90872CDA0A}"/>
              </a:ext>
            </a:extLst>
          </p:cNvPr>
          <p:cNvSpPr>
            <a:spLocks noGrp="1"/>
          </p:cNvSpPr>
          <p:nvPr>
            <p:ph type="ftr" sz="quarter" idx="24"/>
          </p:nvPr>
        </p:nvSpPr>
        <p:spPr/>
        <p:txBody>
          <a:bodyPr/>
          <a:lstStyle/>
          <a:p>
            <a:r>
              <a:rPr lang="en-US"/>
              <a:t> </a:t>
            </a:r>
          </a:p>
        </p:txBody>
      </p:sp>
      <p:sp>
        <p:nvSpPr>
          <p:cNvPr id="11" name="Slide Number Placeholder 1">
            <a:extLst>
              <a:ext uri="{FF2B5EF4-FFF2-40B4-BE49-F238E27FC236}">
                <a16:creationId xmlns:a16="http://schemas.microsoft.com/office/drawing/2014/main" id="{4C279932-739F-4D31-6B23-BF996BC9EAEE}"/>
              </a:ext>
            </a:extLst>
          </p:cNvPr>
          <p:cNvSpPr>
            <a:spLocks noGrp="1"/>
          </p:cNvSpPr>
          <p:nvPr>
            <p:ph type="sldNum" sz="quarter" idx="25"/>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94962A2B-73D0-71AA-348F-8D5D93EA213D}"/>
              </a:ext>
            </a:extLst>
          </p:cNvPr>
          <p:cNvSpPr>
            <a:spLocks noGrp="1"/>
          </p:cNvSpPr>
          <p:nvPr>
            <p:ph type="dt" sz="half" idx="26"/>
          </p:nvPr>
        </p:nvSpPr>
        <p:spPr/>
        <p:txBody>
          <a:bodyPr/>
          <a:lstStyle/>
          <a:p>
            <a:endParaRPr lang="en-US"/>
          </a:p>
        </p:txBody>
      </p:sp>
      <p:sp>
        <p:nvSpPr>
          <p:cNvPr id="4" name="Text Placeholder 10">
            <a:extLst>
              <a:ext uri="{FF2B5EF4-FFF2-40B4-BE49-F238E27FC236}">
                <a16:creationId xmlns:a16="http://schemas.microsoft.com/office/drawing/2014/main" id="{C0E8C94D-FEEB-01F6-349E-1AD153014DA8}"/>
              </a:ext>
            </a:extLst>
          </p:cNvPr>
          <p:cNvSpPr>
            <a:spLocks noGrp="1"/>
          </p:cNvSpPr>
          <p:nvPr>
            <p:ph type="body" sz="quarter" idx="27"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E39254FC-2598-B96D-915D-6AE8298CDEEA}"/>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2" name="Text Placeholder 9">
            <a:extLst>
              <a:ext uri="{FF2B5EF4-FFF2-40B4-BE49-F238E27FC236}">
                <a16:creationId xmlns:a16="http://schemas.microsoft.com/office/drawing/2014/main" id="{5A5BCFDE-ABF3-9C8D-36DB-8EE3CE8BE86F}"/>
              </a:ext>
            </a:extLst>
          </p:cNvPr>
          <p:cNvSpPr>
            <a:spLocks noGrp="1"/>
          </p:cNvSpPr>
          <p:nvPr>
            <p:ph type="body" sz="quarter" idx="28"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319212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0273-Grid-Four(Light)">
    <p:bg>
      <p:bgPr>
        <a:solidFill>
          <a:schemeClr val="bg1"/>
        </a:solidFill>
        <a:effectLst/>
      </p:bgPr>
    </p:bg>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417342"/>
            <a:ext cx="55626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2">
            <a:extLst>
              <a:ext uri="{FF2B5EF4-FFF2-40B4-BE49-F238E27FC236}">
                <a16:creationId xmlns:a16="http://schemas.microsoft.com/office/drawing/2014/main" id="{07E50548-83FB-31A0-0CAC-7F7B125EAEDF}"/>
              </a:ext>
            </a:extLst>
          </p:cNvPr>
          <p:cNvSpPr>
            <a:spLocks noGrp="1"/>
          </p:cNvSpPr>
          <p:nvPr>
            <p:ph idx="13" hasCustomPrompt="1"/>
          </p:nvPr>
        </p:nvSpPr>
        <p:spPr>
          <a:xfrm>
            <a:off x="6172200" y="1417342"/>
            <a:ext cx="55626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1" name="Text Placeholder 3">
            <a:extLst>
              <a:ext uri="{FF2B5EF4-FFF2-40B4-BE49-F238E27FC236}">
                <a16:creationId xmlns:a16="http://schemas.microsoft.com/office/drawing/2014/main" id="{8153C25B-B584-B7B8-3194-875BD92532C5}"/>
              </a:ext>
            </a:extLst>
          </p:cNvPr>
          <p:cNvSpPr>
            <a:spLocks noGrp="1"/>
          </p:cNvSpPr>
          <p:nvPr>
            <p:ph idx="15" hasCustomPrompt="1"/>
          </p:nvPr>
        </p:nvSpPr>
        <p:spPr>
          <a:xfrm>
            <a:off x="457200" y="3886195"/>
            <a:ext cx="55626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2" name="Text Placeholder 4">
            <a:extLst>
              <a:ext uri="{FF2B5EF4-FFF2-40B4-BE49-F238E27FC236}">
                <a16:creationId xmlns:a16="http://schemas.microsoft.com/office/drawing/2014/main" id="{540C70FF-2D1A-BECC-C41E-E4EA6EC761CE}"/>
              </a:ext>
            </a:extLst>
          </p:cNvPr>
          <p:cNvSpPr>
            <a:spLocks noGrp="1"/>
          </p:cNvSpPr>
          <p:nvPr>
            <p:ph idx="16" hasCustomPrompt="1"/>
          </p:nvPr>
        </p:nvSpPr>
        <p:spPr>
          <a:xfrm>
            <a:off x="6172200" y="3886195"/>
            <a:ext cx="55626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Text Placeholder 10">
            <a:extLst>
              <a:ext uri="{FF2B5EF4-FFF2-40B4-BE49-F238E27FC236}">
                <a16:creationId xmlns:a16="http://schemas.microsoft.com/office/drawing/2014/main" id="{D5D973C6-B758-5485-F3DE-3C87EB43522A}"/>
              </a:ext>
            </a:extLst>
          </p:cNvPr>
          <p:cNvSpPr>
            <a:spLocks noGrp="1"/>
          </p:cNvSpPr>
          <p:nvPr>
            <p:ph type="body" sz="quarter" idx="17"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3" name="Title 1">
            <a:extLst>
              <a:ext uri="{FF2B5EF4-FFF2-40B4-BE49-F238E27FC236}">
                <a16:creationId xmlns:a16="http://schemas.microsoft.com/office/drawing/2014/main" id="{25001296-1AAE-67AE-F81C-567B8A21F558}"/>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3924124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0275-Grid-Four-Subtitle(Light)">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C64B7D-4882-F672-CB5B-A0805C483C9D}"/>
              </a:ext>
            </a:extLst>
          </p:cNvPr>
          <p:cNvSpPr>
            <a:spLocks noGrp="1"/>
          </p:cNvSpPr>
          <p:nvPr>
            <p:ph type="ftr" sz="quarter" idx="19"/>
          </p:nvPr>
        </p:nvSpPr>
        <p:spPr/>
        <p:txBody>
          <a:bodyPr/>
          <a:lstStyle/>
          <a:p>
            <a:r>
              <a:rPr lang="en-US"/>
              <a:t> </a:t>
            </a:r>
          </a:p>
        </p:txBody>
      </p:sp>
      <p:sp>
        <p:nvSpPr>
          <p:cNvPr id="8" name="Slide Number Placeholder 1">
            <a:extLst>
              <a:ext uri="{FF2B5EF4-FFF2-40B4-BE49-F238E27FC236}">
                <a16:creationId xmlns:a16="http://schemas.microsoft.com/office/drawing/2014/main" id="{DC653C8B-569B-3D72-ED81-519C74F3F540}"/>
              </a:ext>
            </a:extLst>
          </p:cNvPr>
          <p:cNvSpPr>
            <a:spLocks noGrp="1"/>
          </p:cNvSpPr>
          <p:nvPr>
            <p:ph type="sldNum" sz="quarter" idx="20"/>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5FD21169-409E-DAB0-5F71-A7E11BE126D5}"/>
              </a:ext>
            </a:extLst>
          </p:cNvPr>
          <p:cNvSpPr>
            <a:spLocks noGrp="1"/>
          </p:cNvSpPr>
          <p:nvPr>
            <p:ph type="dt" sz="half" idx="21"/>
          </p:nvPr>
        </p:nvSpPr>
        <p:spPr/>
        <p:txBody>
          <a:bodyPr/>
          <a:lstStyle/>
          <a:p>
            <a:endParaRPr lang="en-US"/>
          </a:p>
        </p:txBody>
      </p:sp>
      <p:sp>
        <p:nvSpPr>
          <p:cNvPr id="4" name="Text Placeholder 10">
            <a:extLst>
              <a:ext uri="{FF2B5EF4-FFF2-40B4-BE49-F238E27FC236}">
                <a16:creationId xmlns:a16="http://schemas.microsoft.com/office/drawing/2014/main" id="{27D9C864-559A-DFF9-FC53-15E9DCB2C451}"/>
              </a:ext>
            </a:extLst>
          </p:cNvPr>
          <p:cNvSpPr>
            <a:spLocks noGrp="1"/>
          </p:cNvSpPr>
          <p:nvPr>
            <p:ph type="body" sz="quarter" idx="22"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11B28BD1-6AE4-9B65-884C-E06753F00980}"/>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3" name="Text Placeholder 9">
            <a:extLst>
              <a:ext uri="{FF2B5EF4-FFF2-40B4-BE49-F238E27FC236}">
                <a16:creationId xmlns:a16="http://schemas.microsoft.com/office/drawing/2014/main" id="{E73DFB5A-FE96-500F-FDF7-7589E83852F1}"/>
              </a:ext>
            </a:extLst>
          </p:cNvPr>
          <p:cNvSpPr>
            <a:spLocks noGrp="1"/>
          </p:cNvSpPr>
          <p:nvPr>
            <p:ph type="body" sz="quarter" idx="23" hasCustomPrompt="1"/>
          </p:nvPr>
        </p:nvSpPr>
        <p:spPr>
          <a:xfrm>
            <a:off x="457201" y="1225550"/>
            <a:ext cx="11277599" cy="603904"/>
          </a:xfrm>
        </p:spPr>
        <p:txBody>
          <a:bodyPr/>
          <a:lstStyle/>
          <a:p>
            <a:pPr lvl="0"/>
            <a:r>
              <a:rPr lang="en-US"/>
              <a:t>Sub Title</a:t>
            </a:r>
          </a:p>
        </p:txBody>
      </p:sp>
      <p:sp>
        <p:nvSpPr>
          <p:cNvPr id="9" name="Text Placeholder 1">
            <a:extLst>
              <a:ext uri="{FF2B5EF4-FFF2-40B4-BE49-F238E27FC236}">
                <a16:creationId xmlns:a16="http://schemas.microsoft.com/office/drawing/2014/main" id="{299620DC-72A8-194B-1BF5-F2287A03B7C1}"/>
              </a:ext>
            </a:extLst>
          </p:cNvPr>
          <p:cNvSpPr>
            <a:spLocks noGrp="1"/>
          </p:cNvSpPr>
          <p:nvPr>
            <p:ph idx="1" hasCustomPrompt="1"/>
          </p:nvPr>
        </p:nvSpPr>
        <p:spPr>
          <a:xfrm>
            <a:off x="457200" y="1981200"/>
            <a:ext cx="5562600" cy="213360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Text Placeholder 2">
            <a:extLst>
              <a:ext uri="{FF2B5EF4-FFF2-40B4-BE49-F238E27FC236}">
                <a16:creationId xmlns:a16="http://schemas.microsoft.com/office/drawing/2014/main" id="{1807DBB5-E7EB-6059-60C1-399371581AF0}"/>
              </a:ext>
            </a:extLst>
          </p:cNvPr>
          <p:cNvSpPr>
            <a:spLocks noGrp="1"/>
          </p:cNvSpPr>
          <p:nvPr>
            <p:ph idx="13" hasCustomPrompt="1"/>
          </p:nvPr>
        </p:nvSpPr>
        <p:spPr>
          <a:xfrm>
            <a:off x="6172200" y="1981200"/>
            <a:ext cx="5562600" cy="213360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Text Placeholder 3">
            <a:extLst>
              <a:ext uri="{FF2B5EF4-FFF2-40B4-BE49-F238E27FC236}">
                <a16:creationId xmlns:a16="http://schemas.microsoft.com/office/drawing/2014/main" id="{0D404BEC-2798-53C4-DE04-0C1E1E38D884}"/>
              </a:ext>
            </a:extLst>
          </p:cNvPr>
          <p:cNvSpPr>
            <a:spLocks noGrp="1"/>
          </p:cNvSpPr>
          <p:nvPr>
            <p:ph idx="15" hasCustomPrompt="1"/>
          </p:nvPr>
        </p:nvSpPr>
        <p:spPr>
          <a:xfrm>
            <a:off x="457200" y="4267200"/>
            <a:ext cx="5562600" cy="213360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Text Placeholder 4">
            <a:extLst>
              <a:ext uri="{FF2B5EF4-FFF2-40B4-BE49-F238E27FC236}">
                <a16:creationId xmlns:a16="http://schemas.microsoft.com/office/drawing/2014/main" id="{078593EE-90DA-DA7F-3164-1B2875B8D624}"/>
              </a:ext>
            </a:extLst>
          </p:cNvPr>
          <p:cNvSpPr>
            <a:spLocks noGrp="1"/>
          </p:cNvSpPr>
          <p:nvPr>
            <p:ph idx="16" hasCustomPrompt="1"/>
          </p:nvPr>
        </p:nvSpPr>
        <p:spPr>
          <a:xfrm>
            <a:off x="6172200" y="4267200"/>
            <a:ext cx="5562600" cy="213360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293529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0277-Grid-Four-Icons(Light)">
    <p:bg>
      <p:bgPr>
        <a:solidFill>
          <a:schemeClr val="bg1"/>
        </a:solidFill>
        <a:effectLst/>
      </p:bgPr>
    </p:bg>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0F63B11-0130-A708-7193-10008C33FAD1}"/>
              </a:ext>
            </a:extLst>
          </p:cNvPr>
          <p:cNvSpPr>
            <a:spLocks noGrp="1" noChangeAspect="1"/>
          </p:cNvSpPr>
          <p:nvPr>
            <p:ph sz="quarter" idx="18" hasCustomPrompt="1"/>
          </p:nvPr>
        </p:nvSpPr>
        <p:spPr>
          <a:xfrm>
            <a:off x="457200" y="1417292"/>
            <a:ext cx="822960" cy="822960"/>
          </a:xfrm>
          <a:prstGeom prst="rect">
            <a:avLst/>
          </a:prstGeom>
        </p:spPr>
        <p:txBody>
          <a:bodyPr>
            <a:noAutofit/>
          </a:bodyPr>
          <a:lstStyle>
            <a:lvl6pPr>
              <a:defRPr>
                <a:latin typeface="+mn-lt"/>
              </a:defRPr>
            </a:lvl6pPr>
          </a:lstStyle>
          <a:p>
            <a:pPr lvl="5"/>
            <a:r>
              <a:rPr lang="en-US"/>
              <a:t>Click to add Content</a:t>
            </a:r>
          </a:p>
        </p:txBody>
      </p:sp>
      <p:sp>
        <p:nvSpPr>
          <p:cNvPr id="10" name="Content Placeholder 2">
            <a:extLst>
              <a:ext uri="{FF2B5EF4-FFF2-40B4-BE49-F238E27FC236}">
                <a16:creationId xmlns:a16="http://schemas.microsoft.com/office/drawing/2014/main" id="{B0E49D24-2361-81E1-8C1A-F2D0E4BEA419}"/>
              </a:ext>
            </a:extLst>
          </p:cNvPr>
          <p:cNvSpPr>
            <a:spLocks noGrp="1" noChangeAspect="1"/>
          </p:cNvSpPr>
          <p:nvPr>
            <p:ph sz="quarter" idx="19" hasCustomPrompt="1"/>
          </p:nvPr>
        </p:nvSpPr>
        <p:spPr>
          <a:xfrm>
            <a:off x="6172200" y="1417292"/>
            <a:ext cx="822960" cy="822960"/>
          </a:xfrm>
          <a:prstGeom prst="rect">
            <a:avLst/>
          </a:prstGeom>
        </p:spPr>
        <p:txBody>
          <a:bodyPr>
            <a:noAutofit/>
          </a:bodyPr>
          <a:lstStyle>
            <a:lvl6pPr>
              <a:defRPr>
                <a:latin typeface="+mn-lt"/>
              </a:defRPr>
            </a:lvl6pPr>
          </a:lstStyle>
          <a:p>
            <a:pPr lvl="5"/>
            <a:r>
              <a:rPr lang="en-US"/>
              <a:t>Click to add Content</a:t>
            </a:r>
          </a:p>
        </p:txBody>
      </p:sp>
      <p:sp>
        <p:nvSpPr>
          <p:cNvPr id="13" name="Content Placeholder 3">
            <a:extLst>
              <a:ext uri="{FF2B5EF4-FFF2-40B4-BE49-F238E27FC236}">
                <a16:creationId xmlns:a16="http://schemas.microsoft.com/office/drawing/2014/main" id="{1407E813-53C8-25AB-74C6-A79519AE1712}"/>
              </a:ext>
            </a:extLst>
          </p:cNvPr>
          <p:cNvSpPr>
            <a:spLocks noGrp="1" noChangeAspect="1"/>
          </p:cNvSpPr>
          <p:nvPr>
            <p:ph sz="quarter" idx="20" hasCustomPrompt="1"/>
          </p:nvPr>
        </p:nvSpPr>
        <p:spPr>
          <a:xfrm>
            <a:off x="457200" y="3886195"/>
            <a:ext cx="822960" cy="822960"/>
          </a:xfrm>
          <a:prstGeom prst="rect">
            <a:avLst/>
          </a:prstGeom>
        </p:spPr>
        <p:txBody>
          <a:bodyPr>
            <a:noAutofit/>
          </a:bodyPr>
          <a:lstStyle>
            <a:lvl6pPr>
              <a:defRPr>
                <a:latin typeface="+mn-lt"/>
              </a:defRPr>
            </a:lvl6pPr>
          </a:lstStyle>
          <a:p>
            <a:pPr lvl="5"/>
            <a:r>
              <a:rPr lang="en-US"/>
              <a:t>Click to add Content</a:t>
            </a:r>
          </a:p>
        </p:txBody>
      </p:sp>
      <p:sp>
        <p:nvSpPr>
          <p:cNvPr id="14" name="Content Placeholder 4">
            <a:extLst>
              <a:ext uri="{FF2B5EF4-FFF2-40B4-BE49-F238E27FC236}">
                <a16:creationId xmlns:a16="http://schemas.microsoft.com/office/drawing/2014/main" id="{B0E9384C-5937-F599-7ECA-C684BBCA4BD0}"/>
              </a:ext>
            </a:extLst>
          </p:cNvPr>
          <p:cNvSpPr>
            <a:spLocks noGrp="1" noChangeAspect="1"/>
          </p:cNvSpPr>
          <p:nvPr>
            <p:ph sz="quarter" idx="21" hasCustomPrompt="1"/>
          </p:nvPr>
        </p:nvSpPr>
        <p:spPr>
          <a:xfrm>
            <a:off x="6172200" y="3886195"/>
            <a:ext cx="822960" cy="822960"/>
          </a:xfrm>
          <a:prstGeom prst="rect">
            <a:avLst/>
          </a:prstGeom>
        </p:spPr>
        <p:txBody>
          <a:bodyPr>
            <a:noAutofit/>
          </a:bodyPr>
          <a:lstStyle>
            <a:lvl6pPr>
              <a:defRPr>
                <a:latin typeface="+mn-lt"/>
              </a:defRPr>
            </a:lvl6pPr>
          </a:lstStyle>
          <a:p>
            <a:pPr lvl="5"/>
            <a:r>
              <a:rPr lang="en-US"/>
              <a:t>Click to add Content</a:t>
            </a:r>
          </a:p>
        </p:txBody>
      </p:sp>
      <p:sp>
        <p:nvSpPr>
          <p:cNvPr id="2" name="Footer Placeholder 1">
            <a:extLst>
              <a:ext uri="{FF2B5EF4-FFF2-40B4-BE49-F238E27FC236}">
                <a16:creationId xmlns:a16="http://schemas.microsoft.com/office/drawing/2014/main" id="{BF12CF0F-75A3-67BD-9D06-697370934C78}"/>
              </a:ext>
            </a:extLst>
          </p:cNvPr>
          <p:cNvSpPr>
            <a:spLocks noGrp="1"/>
          </p:cNvSpPr>
          <p:nvPr>
            <p:ph type="ftr" sz="quarter" idx="23"/>
          </p:nvPr>
        </p:nvSpPr>
        <p:spPr/>
        <p:txBody>
          <a:bodyPr/>
          <a:lstStyle/>
          <a:p>
            <a:r>
              <a:rPr lang="en-US"/>
              <a:t> </a:t>
            </a:r>
          </a:p>
        </p:txBody>
      </p:sp>
      <p:sp>
        <p:nvSpPr>
          <p:cNvPr id="8" name="Slide Number Placeholder 1">
            <a:extLst>
              <a:ext uri="{FF2B5EF4-FFF2-40B4-BE49-F238E27FC236}">
                <a16:creationId xmlns:a16="http://schemas.microsoft.com/office/drawing/2014/main" id="{5F3D1E3F-6435-0432-77C1-83AAF28AB0F1}"/>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29AB35E8-6E2D-F5F9-A33A-E158418D1719}"/>
              </a:ext>
            </a:extLst>
          </p:cNvPr>
          <p:cNvSpPr>
            <a:spLocks noGrp="1"/>
          </p:cNvSpPr>
          <p:nvPr>
            <p:ph type="dt" sz="half" idx="25"/>
          </p:nvPr>
        </p:nvSpPr>
        <p:spPr/>
        <p:txBody>
          <a:bodyPr/>
          <a:lstStyle/>
          <a:p>
            <a:endParaRPr lang="en-US"/>
          </a:p>
        </p:txBody>
      </p:sp>
      <p:sp>
        <p:nvSpPr>
          <p:cNvPr id="4" name="Text Placeholder 10">
            <a:extLst>
              <a:ext uri="{FF2B5EF4-FFF2-40B4-BE49-F238E27FC236}">
                <a16:creationId xmlns:a16="http://schemas.microsoft.com/office/drawing/2014/main" id="{591980E0-574E-25AA-BB6A-953F888FCCCF}"/>
              </a:ext>
            </a:extLst>
          </p:cNvPr>
          <p:cNvSpPr>
            <a:spLocks noGrp="1"/>
          </p:cNvSpPr>
          <p:nvPr>
            <p:ph type="body" sz="quarter" idx="26"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8F00DF2A-FB46-42E6-3824-93E374B12783}"/>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5" name="Text Placeholder 1">
            <a:extLst>
              <a:ext uri="{FF2B5EF4-FFF2-40B4-BE49-F238E27FC236}">
                <a16:creationId xmlns:a16="http://schemas.microsoft.com/office/drawing/2014/main" id="{025B91CF-DCB8-6D89-66DA-B46AE26C386C}"/>
              </a:ext>
            </a:extLst>
          </p:cNvPr>
          <p:cNvSpPr>
            <a:spLocks noGrp="1"/>
          </p:cNvSpPr>
          <p:nvPr>
            <p:ph idx="1" hasCustomPrompt="1"/>
          </p:nvPr>
        </p:nvSpPr>
        <p:spPr>
          <a:xfrm>
            <a:off x="1409700" y="1417342"/>
            <a:ext cx="46101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6" name="Text Placeholder 2">
            <a:extLst>
              <a:ext uri="{FF2B5EF4-FFF2-40B4-BE49-F238E27FC236}">
                <a16:creationId xmlns:a16="http://schemas.microsoft.com/office/drawing/2014/main" id="{ED9167AC-7410-87DA-CFE1-C1C9B9CE7E97}"/>
              </a:ext>
            </a:extLst>
          </p:cNvPr>
          <p:cNvSpPr>
            <a:spLocks noGrp="1"/>
          </p:cNvSpPr>
          <p:nvPr>
            <p:ph idx="13" hasCustomPrompt="1"/>
          </p:nvPr>
        </p:nvSpPr>
        <p:spPr>
          <a:xfrm>
            <a:off x="7124700" y="1417342"/>
            <a:ext cx="46101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7" name="Text Placeholder 3">
            <a:extLst>
              <a:ext uri="{FF2B5EF4-FFF2-40B4-BE49-F238E27FC236}">
                <a16:creationId xmlns:a16="http://schemas.microsoft.com/office/drawing/2014/main" id="{50359248-1794-1206-A774-9AD9BF2FC605}"/>
              </a:ext>
            </a:extLst>
          </p:cNvPr>
          <p:cNvSpPr>
            <a:spLocks noGrp="1"/>
          </p:cNvSpPr>
          <p:nvPr>
            <p:ph idx="15" hasCustomPrompt="1"/>
          </p:nvPr>
        </p:nvSpPr>
        <p:spPr>
          <a:xfrm>
            <a:off x="1409700" y="3886195"/>
            <a:ext cx="46101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8" name="Text Placeholder 4">
            <a:extLst>
              <a:ext uri="{FF2B5EF4-FFF2-40B4-BE49-F238E27FC236}">
                <a16:creationId xmlns:a16="http://schemas.microsoft.com/office/drawing/2014/main" id="{82BBEDC4-D9C0-9B72-0A2A-624EBAA100F8}"/>
              </a:ext>
            </a:extLst>
          </p:cNvPr>
          <p:cNvSpPr>
            <a:spLocks noGrp="1"/>
          </p:cNvSpPr>
          <p:nvPr>
            <p:ph idx="16" hasCustomPrompt="1"/>
          </p:nvPr>
        </p:nvSpPr>
        <p:spPr>
          <a:xfrm>
            <a:off x="7124700" y="3886195"/>
            <a:ext cx="46101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2841834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0279-Grid-Four-Subtitle-Icons(Light)">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48CB279-6FBB-969A-F332-0582546DFC30}"/>
              </a:ext>
            </a:extLst>
          </p:cNvPr>
          <p:cNvSpPr>
            <a:spLocks noGrp="1"/>
          </p:cNvSpPr>
          <p:nvPr>
            <p:ph type="ftr" sz="quarter" idx="23"/>
          </p:nvPr>
        </p:nvSpPr>
        <p:spPr/>
        <p:txBody>
          <a:bodyPr/>
          <a:lstStyle/>
          <a:p>
            <a:r>
              <a:rPr lang="en-US"/>
              <a:t> </a:t>
            </a:r>
          </a:p>
        </p:txBody>
      </p:sp>
      <p:sp>
        <p:nvSpPr>
          <p:cNvPr id="8" name="Slide Number Placeholder 7">
            <a:extLst>
              <a:ext uri="{FF2B5EF4-FFF2-40B4-BE49-F238E27FC236}">
                <a16:creationId xmlns:a16="http://schemas.microsoft.com/office/drawing/2014/main" id="{7209CF33-CE55-FA15-D42D-E7108F4F20DB}"/>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60A12AB4-A78B-6F6E-9DB5-1304D652BDD0}"/>
              </a:ext>
            </a:extLst>
          </p:cNvPr>
          <p:cNvSpPr>
            <a:spLocks noGrp="1"/>
          </p:cNvSpPr>
          <p:nvPr>
            <p:ph type="dt" sz="half" idx="25"/>
          </p:nvPr>
        </p:nvSpPr>
        <p:spPr/>
        <p:txBody>
          <a:bodyPr/>
          <a:lstStyle/>
          <a:p>
            <a:endParaRPr lang="en-US"/>
          </a:p>
        </p:txBody>
      </p:sp>
      <p:sp>
        <p:nvSpPr>
          <p:cNvPr id="4" name="Text Placeholder 10">
            <a:extLst>
              <a:ext uri="{FF2B5EF4-FFF2-40B4-BE49-F238E27FC236}">
                <a16:creationId xmlns:a16="http://schemas.microsoft.com/office/drawing/2014/main" id="{2A78DAAF-5A21-FEAB-4C21-7082EBAE38B9}"/>
              </a:ext>
            </a:extLst>
          </p:cNvPr>
          <p:cNvSpPr>
            <a:spLocks noGrp="1"/>
          </p:cNvSpPr>
          <p:nvPr>
            <p:ph type="body" sz="quarter" idx="26"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05364CB3-A033-C433-D49D-034678321ECA}"/>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5" name="Text Placeholder 9">
            <a:extLst>
              <a:ext uri="{FF2B5EF4-FFF2-40B4-BE49-F238E27FC236}">
                <a16:creationId xmlns:a16="http://schemas.microsoft.com/office/drawing/2014/main" id="{D312C788-B8AF-6C82-53B2-CF3E6BDC9B03}"/>
              </a:ext>
            </a:extLst>
          </p:cNvPr>
          <p:cNvSpPr>
            <a:spLocks noGrp="1"/>
          </p:cNvSpPr>
          <p:nvPr>
            <p:ph type="body" sz="quarter" idx="27" hasCustomPrompt="1"/>
          </p:nvPr>
        </p:nvSpPr>
        <p:spPr>
          <a:xfrm>
            <a:off x="457201" y="1225550"/>
            <a:ext cx="11277600" cy="603904"/>
          </a:xfrm>
        </p:spPr>
        <p:txBody>
          <a:bodyPr/>
          <a:lstStyle/>
          <a:p>
            <a:pPr lvl="0"/>
            <a:r>
              <a:rPr lang="en-US"/>
              <a:t>Sub Title</a:t>
            </a:r>
          </a:p>
        </p:txBody>
      </p:sp>
      <p:sp>
        <p:nvSpPr>
          <p:cNvPr id="16" name="Content Placeholder 1">
            <a:extLst>
              <a:ext uri="{FF2B5EF4-FFF2-40B4-BE49-F238E27FC236}">
                <a16:creationId xmlns:a16="http://schemas.microsoft.com/office/drawing/2014/main" id="{EE75255D-BFBC-32E6-BB01-273B4C642C8E}"/>
              </a:ext>
            </a:extLst>
          </p:cNvPr>
          <p:cNvSpPr>
            <a:spLocks noGrp="1" noChangeAspect="1"/>
          </p:cNvSpPr>
          <p:nvPr>
            <p:ph sz="quarter" idx="18" hasCustomPrompt="1"/>
          </p:nvPr>
        </p:nvSpPr>
        <p:spPr>
          <a:xfrm>
            <a:off x="457200" y="1981200"/>
            <a:ext cx="822960" cy="822960"/>
          </a:xfrm>
          <a:prstGeom prst="rect">
            <a:avLst/>
          </a:prstGeom>
        </p:spPr>
        <p:txBody>
          <a:bodyPr>
            <a:noAutofit/>
          </a:bodyPr>
          <a:lstStyle>
            <a:lvl6pPr>
              <a:defRPr>
                <a:latin typeface="+mn-lt"/>
              </a:defRPr>
            </a:lvl6pPr>
          </a:lstStyle>
          <a:p>
            <a:pPr lvl="5"/>
            <a:r>
              <a:rPr lang="en-US"/>
              <a:t>Click to add Content</a:t>
            </a:r>
          </a:p>
        </p:txBody>
      </p:sp>
      <p:sp>
        <p:nvSpPr>
          <p:cNvPr id="17" name="Content Placeholder 2">
            <a:extLst>
              <a:ext uri="{FF2B5EF4-FFF2-40B4-BE49-F238E27FC236}">
                <a16:creationId xmlns:a16="http://schemas.microsoft.com/office/drawing/2014/main" id="{33E6C8B6-C77B-A376-202E-D697E7F46ADA}"/>
              </a:ext>
            </a:extLst>
          </p:cNvPr>
          <p:cNvSpPr>
            <a:spLocks noGrp="1" noChangeAspect="1"/>
          </p:cNvSpPr>
          <p:nvPr>
            <p:ph sz="quarter" idx="19" hasCustomPrompt="1"/>
          </p:nvPr>
        </p:nvSpPr>
        <p:spPr>
          <a:xfrm>
            <a:off x="6172200" y="1981200"/>
            <a:ext cx="822960" cy="822960"/>
          </a:xfrm>
          <a:prstGeom prst="rect">
            <a:avLst/>
          </a:prstGeom>
        </p:spPr>
        <p:txBody>
          <a:bodyPr>
            <a:noAutofit/>
          </a:bodyPr>
          <a:lstStyle>
            <a:lvl6pPr>
              <a:defRPr>
                <a:latin typeface="+mn-lt"/>
              </a:defRPr>
            </a:lvl6pPr>
          </a:lstStyle>
          <a:p>
            <a:pPr lvl="5"/>
            <a:r>
              <a:rPr lang="en-US"/>
              <a:t>Click to add Content</a:t>
            </a:r>
          </a:p>
        </p:txBody>
      </p:sp>
      <p:sp>
        <p:nvSpPr>
          <p:cNvPr id="18" name="Content Placeholder 3">
            <a:extLst>
              <a:ext uri="{FF2B5EF4-FFF2-40B4-BE49-F238E27FC236}">
                <a16:creationId xmlns:a16="http://schemas.microsoft.com/office/drawing/2014/main" id="{221AA5B7-FD80-AD3A-C127-56C14215D488}"/>
              </a:ext>
            </a:extLst>
          </p:cNvPr>
          <p:cNvSpPr>
            <a:spLocks noGrp="1" noChangeAspect="1"/>
          </p:cNvSpPr>
          <p:nvPr>
            <p:ph sz="quarter" idx="20" hasCustomPrompt="1"/>
          </p:nvPr>
        </p:nvSpPr>
        <p:spPr>
          <a:xfrm>
            <a:off x="457200" y="4267200"/>
            <a:ext cx="822960" cy="822960"/>
          </a:xfrm>
          <a:prstGeom prst="rect">
            <a:avLst/>
          </a:prstGeom>
        </p:spPr>
        <p:txBody>
          <a:bodyPr>
            <a:noAutofit/>
          </a:bodyPr>
          <a:lstStyle>
            <a:lvl6pPr>
              <a:defRPr>
                <a:latin typeface="+mn-lt"/>
              </a:defRPr>
            </a:lvl6pPr>
          </a:lstStyle>
          <a:p>
            <a:pPr lvl="5"/>
            <a:r>
              <a:rPr lang="en-US"/>
              <a:t>Click to add Content</a:t>
            </a:r>
          </a:p>
        </p:txBody>
      </p:sp>
      <p:sp>
        <p:nvSpPr>
          <p:cNvPr id="19" name="Content Placeholder 4">
            <a:extLst>
              <a:ext uri="{FF2B5EF4-FFF2-40B4-BE49-F238E27FC236}">
                <a16:creationId xmlns:a16="http://schemas.microsoft.com/office/drawing/2014/main" id="{AC499FBB-9329-1B47-E128-1F0E06983F45}"/>
              </a:ext>
            </a:extLst>
          </p:cNvPr>
          <p:cNvSpPr>
            <a:spLocks noGrp="1" noChangeAspect="1"/>
          </p:cNvSpPr>
          <p:nvPr>
            <p:ph sz="quarter" idx="21" hasCustomPrompt="1"/>
          </p:nvPr>
        </p:nvSpPr>
        <p:spPr>
          <a:xfrm>
            <a:off x="6172200" y="4267200"/>
            <a:ext cx="822960" cy="822960"/>
          </a:xfrm>
          <a:prstGeom prst="rect">
            <a:avLst/>
          </a:prstGeom>
        </p:spPr>
        <p:txBody>
          <a:bodyPr>
            <a:noAutofit/>
          </a:bodyPr>
          <a:lstStyle>
            <a:lvl6pPr>
              <a:defRPr>
                <a:latin typeface="+mn-lt"/>
              </a:defRPr>
            </a:lvl6pPr>
          </a:lstStyle>
          <a:p>
            <a:pPr lvl="5"/>
            <a:r>
              <a:rPr lang="en-US"/>
              <a:t>Click to add Content</a:t>
            </a:r>
          </a:p>
        </p:txBody>
      </p:sp>
      <p:sp>
        <p:nvSpPr>
          <p:cNvPr id="20" name="Text Placeholder 1">
            <a:extLst>
              <a:ext uri="{FF2B5EF4-FFF2-40B4-BE49-F238E27FC236}">
                <a16:creationId xmlns:a16="http://schemas.microsoft.com/office/drawing/2014/main" id="{463F0460-70DF-6284-9C05-3FA6202CCF80}"/>
              </a:ext>
            </a:extLst>
          </p:cNvPr>
          <p:cNvSpPr>
            <a:spLocks noGrp="1"/>
          </p:cNvSpPr>
          <p:nvPr>
            <p:ph idx="1" hasCustomPrompt="1"/>
          </p:nvPr>
        </p:nvSpPr>
        <p:spPr>
          <a:xfrm>
            <a:off x="1409700" y="1981250"/>
            <a:ext cx="4610100" cy="213355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1" name="Text Placeholder 2">
            <a:extLst>
              <a:ext uri="{FF2B5EF4-FFF2-40B4-BE49-F238E27FC236}">
                <a16:creationId xmlns:a16="http://schemas.microsoft.com/office/drawing/2014/main" id="{58A15D53-D100-39FE-B4D9-DEFC50EEC451}"/>
              </a:ext>
            </a:extLst>
          </p:cNvPr>
          <p:cNvSpPr>
            <a:spLocks noGrp="1"/>
          </p:cNvSpPr>
          <p:nvPr>
            <p:ph idx="13" hasCustomPrompt="1"/>
          </p:nvPr>
        </p:nvSpPr>
        <p:spPr>
          <a:xfrm>
            <a:off x="7124700" y="1981250"/>
            <a:ext cx="4610100" cy="213355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2" name="Text Placeholder 3">
            <a:extLst>
              <a:ext uri="{FF2B5EF4-FFF2-40B4-BE49-F238E27FC236}">
                <a16:creationId xmlns:a16="http://schemas.microsoft.com/office/drawing/2014/main" id="{2013427C-9356-FE97-9F11-8F3A7A6470BA}"/>
              </a:ext>
            </a:extLst>
          </p:cNvPr>
          <p:cNvSpPr>
            <a:spLocks noGrp="1"/>
          </p:cNvSpPr>
          <p:nvPr>
            <p:ph idx="15" hasCustomPrompt="1"/>
          </p:nvPr>
        </p:nvSpPr>
        <p:spPr>
          <a:xfrm>
            <a:off x="1409700" y="4267200"/>
            <a:ext cx="4610100" cy="213355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3" name="Text Placeholder 4">
            <a:extLst>
              <a:ext uri="{FF2B5EF4-FFF2-40B4-BE49-F238E27FC236}">
                <a16:creationId xmlns:a16="http://schemas.microsoft.com/office/drawing/2014/main" id="{31D77E7D-2703-74BF-6A7B-5077C92DBAC5}"/>
              </a:ext>
            </a:extLst>
          </p:cNvPr>
          <p:cNvSpPr>
            <a:spLocks noGrp="1"/>
          </p:cNvSpPr>
          <p:nvPr>
            <p:ph idx="16" hasCustomPrompt="1"/>
          </p:nvPr>
        </p:nvSpPr>
        <p:spPr>
          <a:xfrm>
            <a:off x="7124700" y="4267200"/>
            <a:ext cx="4610100" cy="213355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1822293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0281-Grid-Four-Images(Light)">
    <p:bg>
      <p:bgPr>
        <a:solidFill>
          <a:schemeClr val="bg1"/>
        </a:solidFill>
        <a:effectLst/>
      </p:bgPr>
    </p:bg>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0F63B11-0130-A708-7193-10008C33FAD1}"/>
              </a:ext>
            </a:extLst>
          </p:cNvPr>
          <p:cNvSpPr>
            <a:spLocks noGrp="1"/>
          </p:cNvSpPr>
          <p:nvPr>
            <p:ph sz="quarter" idx="18" hasCustomPrompt="1"/>
          </p:nvPr>
        </p:nvSpPr>
        <p:spPr>
          <a:xfrm>
            <a:off x="457200" y="1417317"/>
            <a:ext cx="1371585" cy="2194560"/>
          </a:xfrm>
          <a:prstGeom prst="rect">
            <a:avLst/>
          </a:prstGeom>
        </p:spPr>
        <p:txBody>
          <a:bodyPr>
            <a:noAutofit/>
          </a:bodyPr>
          <a:lstStyle>
            <a:lvl6pPr>
              <a:defRPr>
                <a:latin typeface="+mn-lt"/>
              </a:defRPr>
            </a:lvl6pPr>
          </a:lstStyle>
          <a:p>
            <a:pPr lvl="5"/>
            <a:r>
              <a:rPr lang="en-US"/>
              <a:t>Click to add Content</a:t>
            </a:r>
          </a:p>
        </p:txBody>
      </p:sp>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1981246" y="1417317"/>
            <a:ext cx="4038554"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Content Placeholder 2">
            <a:extLst>
              <a:ext uri="{FF2B5EF4-FFF2-40B4-BE49-F238E27FC236}">
                <a16:creationId xmlns:a16="http://schemas.microsoft.com/office/drawing/2014/main" id="{B0E49D24-2361-81E1-8C1A-F2D0E4BEA419}"/>
              </a:ext>
            </a:extLst>
          </p:cNvPr>
          <p:cNvSpPr>
            <a:spLocks noGrp="1"/>
          </p:cNvSpPr>
          <p:nvPr>
            <p:ph sz="quarter" idx="19" hasCustomPrompt="1"/>
          </p:nvPr>
        </p:nvSpPr>
        <p:spPr>
          <a:xfrm>
            <a:off x="6181089" y="1417317"/>
            <a:ext cx="1371585" cy="2194560"/>
          </a:xfrm>
          <a:prstGeom prst="rect">
            <a:avLst/>
          </a:prstGeom>
        </p:spPr>
        <p:txBody>
          <a:bodyPr>
            <a:noAutofit/>
          </a:bodyPr>
          <a:lstStyle>
            <a:lvl6pPr>
              <a:defRPr>
                <a:latin typeface="+mn-lt"/>
              </a:defRPr>
            </a:lvl6pPr>
          </a:lstStyle>
          <a:p>
            <a:pPr lvl="5"/>
            <a:r>
              <a:rPr lang="en-US"/>
              <a:t>Click to add Content</a:t>
            </a:r>
          </a:p>
        </p:txBody>
      </p:sp>
      <p:sp>
        <p:nvSpPr>
          <p:cNvPr id="7" name="Text Placeholder 2">
            <a:extLst>
              <a:ext uri="{FF2B5EF4-FFF2-40B4-BE49-F238E27FC236}">
                <a16:creationId xmlns:a16="http://schemas.microsoft.com/office/drawing/2014/main" id="{07E50548-83FB-31A0-0CAC-7F7B125EAEDF}"/>
              </a:ext>
            </a:extLst>
          </p:cNvPr>
          <p:cNvSpPr>
            <a:spLocks noGrp="1"/>
          </p:cNvSpPr>
          <p:nvPr>
            <p:ph idx="13" hasCustomPrompt="1"/>
          </p:nvPr>
        </p:nvSpPr>
        <p:spPr>
          <a:xfrm>
            <a:off x="7741884" y="1417317"/>
            <a:ext cx="3981359"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Content Placeholder 3">
            <a:extLst>
              <a:ext uri="{FF2B5EF4-FFF2-40B4-BE49-F238E27FC236}">
                <a16:creationId xmlns:a16="http://schemas.microsoft.com/office/drawing/2014/main" id="{1407E813-53C8-25AB-74C6-A79519AE1712}"/>
              </a:ext>
            </a:extLst>
          </p:cNvPr>
          <p:cNvSpPr>
            <a:spLocks noGrp="1"/>
          </p:cNvSpPr>
          <p:nvPr>
            <p:ph sz="quarter" idx="20" hasCustomPrompt="1"/>
          </p:nvPr>
        </p:nvSpPr>
        <p:spPr>
          <a:xfrm>
            <a:off x="457200" y="3886171"/>
            <a:ext cx="1371585" cy="2194560"/>
          </a:xfrm>
          <a:prstGeom prst="rect">
            <a:avLst/>
          </a:prstGeom>
        </p:spPr>
        <p:txBody>
          <a:bodyPr>
            <a:noAutofit/>
          </a:bodyPr>
          <a:lstStyle>
            <a:lvl6pPr>
              <a:defRPr>
                <a:latin typeface="+mn-lt"/>
              </a:defRPr>
            </a:lvl6pPr>
          </a:lstStyle>
          <a:p>
            <a:pPr lvl="5"/>
            <a:r>
              <a:rPr lang="en-US"/>
              <a:t>Click to add Content</a:t>
            </a:r>
          </a:p>
        </p:txBody>
      </p:sp>
      <p:sp>
        <p:nvSpPr>
          <p:cNvPr id="11" name="Text Placeholder 3">
            <a:extLst>
              <a:ext uri="{FF2B5EF4-FFF2-40B4-BE49-F238E27FC236}">
                <a16:creationId xmlns:a16="http://schemas.microsoft.com/office/drawing/2014/main" id="{8153C25B-B584-B7B8-3194-875BD92532C5}"/>
              </a:ext>
            </a:extLst>
          </p:cNvPr>
          <p:cNvSpPr>
            <a:spLocks noGrp="1"/>
          </p:cNvSpPr>
          <p:nvPr>
            <p:ph idx="15" hasCustomPrompt="1"/>
          </p:nvPr>
        </p:nvSpPr>
        <p:spPr>
          <a:xfrm>
            <a:off x="1981244" y="3886171"/>
            <a:ext cx="4038556"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Content Placeholder 4">
            <a:extLst>
              <a:ext uri="{FF2B5EF4-FFF2-40B4-BE49-F238E27FC236}">
                <a16:creationId xmlns:a16="http://schemas.microsoft.com/office/drawing/2014/main" id="{B0E9384C-5937-F599-7ECA-C684BBCA4BD0}"/>
              </a:ext>
            </a:extLst>
          </p:cNvPr>
          <p:cNvSpPr>
            <a:spLocks noGrp="1"/>
          </p:cNvSpPr>
          <p:nvPr>
            <p:ph sz="quarter" idx="21" hasCustomPrompt="1"/>
          </p:nvPr>
        </p:nvSpPr>
        <p:spPr>
          <a:xfrm>
            <a:off x="6181089" y="3886171"/>
            <a:ext cx="1371585" cy="2194560"/>
          </a:xfrm>
          <a:prstGeom prst="rect">
            <a:avLst/>
          </a:prstGeom>
        </p:spPr>
        <p:txBody>
          <a:bodyPr>
            <a:noAutofit/>
          </a:bodyPr>
          <a:lstStyle>
            <a:lvl6pPr>
              <a:defRPr>
                <a:latin typeface="+mn-lt"/>
              </a:defRPr>
            </a:lvl6pPr>
          </a:lstStyle>
          <a:p>
            <a:pPr lvl="5"/>
            <a:r>
              <a:rPr lang="en-US"/>
              <a:t>Click to add Content</a:t>
            </a:r>
          </a:p>
        </p:txBody>
      </p:sp>
      <p:sp>
        <p:nvSpPr>
          <p:cNvPr id="12" name="Text Placeholder 4">
            <a:extLst>
              <a:ext uri="{FF2B5EF4-FFF2-40B4-BE49-F238E27FC236}">
                <a16:creationId xmlns:a16="http://schemas.microsoft.com/office/drawing/2014/main" id="{540C70FF-2D1A-BECC-C41E-E4EA6EC761CE}"/>
              </a:ext>
            </a:extLst>
          </p:cNvPr>
          <p:cNvSpPr>
            <a:spLocks noGrp="1"/>
          </p:cNvSpPr>
          <p:nvPr>
            <p:ph idx="16" hasCustomPrompt="1"/>
          </p:nvPr>
        </p:nvSpPr>
        <p:spPr>
          <a:xfrm>
            <a:off x="7741884" y="3886171"/>
            <a:ext cx="3981359"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B6C2FB98-7694-9FFF-1421-D8CF194FF976}"/>
              </a:ext>
            </a:extLst>
          </p:cNvPr>
          <p:cNvSpPr>
            <a:spLocks noGrp="1"/>
          </p:cNvSpPr>
          <p:nvPr>
            <p:ph type="ftr" sz="quarter" idx="23"/>
          </p:nvPr>
        </p:nvSpPr>
        <p:spPr/>
        <p:txBody>
          <a:bodyPr/>
          <a:lstStyle/>
          <a:p>
            <a:r>
              <a:rPr lang="en-US"/>
              <a:t> </a:t>
            </a:r>
          </a:p>
        </p:txBody>
      </p:sp>
      <p:sp>
        <p:nvSpPr>
          <p:cNvPr id="8" name="Slide Number Placeholder 1">
            <a:extLst>
              <a:ext uri="{FF2B5EF4-FFF2-40B4-BE49-F238E27FC236}">
                <a16:creationId xmlns:a16="http://schemas.microsoft.com/office/drawing/2014/main" id="{96EA3667-B4BE-399E-07BC-EBDABD050505}"/>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4EC1F624-67A7-37CE-EA57-911BC265E9C5}"/>
              </a:ext>
            </a:extLst>
          </p:cNvPr>
          <p:cNvSpPr>
            <a:spLocks noGrp="1"/>
          </p:cNvSpPr>
          <p:nvPr>
            <p:ph type="dt" sz="half" idx="25"/>
          </p:nvPr>
        </p:nvSpPr>
        <p:spPr/>
        <p:txBody>
          <a:bodyPr/>
          <a:lstStyle/>
          <a:p>
            <a:endParaRPr lang="en-US"/>
          </a:p>
        </p:txBody>
      </p:sp>
      <p:sp>
        <p:nvSpPr>
          <p:cNvPr id="4" name="Text Placeholder 10">
            <a:extLst>
              <a:ext uri="{FF2B5EF4-FFF2-40B4-BE49-F238E27FC236}">
                <a16:creationId xmlns:a16="http://schemas.microsoft.com/office/drawing/2014/main" id="{2F73B3C1-D854-F72D-35F1-D76DD52258FA}"/>
              </a:ext>
            </a:extLst>
          </p:cNvPr>
          <p:cNvSpPr>
            <a:spLocks noGrp="1"/>
          </p:cNvSpPr>
          <p:nvPr>
            <p:ph type="body" sz="quarter" idx="26"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BA4A29A1-37D5-9C37-688C-61A1086735F3}"/>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3269132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0283-Grid-Four-Subtitles-Images(Light)">
    <p:bg>
      <p:bgPr>
        <a:solidFill>
          <a:schemeClr val="bg1"/>
        </a:solidFill>
        <a:effectLst/>
      </p:bgPr>
    </p:bg>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0F63B11-0130-A708-7193-10008C33FAD1}"/>
              </a:ext>
            </a:extLst>
          </p:cNvPr>
          <p:cNvSpPr>
            <a:spLocks noGrp="1"/>
          </p:cNvSpPr>
          <p:nvPr>
            <p:ph sz="quarter" idx="18" hasCustomPrompt="1"/>
          </p:nvPr>
        </p:nvSpPr>
        <p:spPr>
          <a:xfrm>
            <a:off x="457200" y="1987550"/>
            <a:ext cx="1371585" cy="1920240"/>
          </a:xfrm>
          <a:prstGeom prst="rect">
            <a:avLst/>
          </a:prstGeom>
        </p:spPr>
        <p:txBody>
          <a:bodyPr>
            <a:noAutofit/>
          </a:bodyPr>
          <a:lstStyle>
            <a:lvl6pPr>
              <a:defRPr>
                <a:latin typeface="+mn-lt"/>
              </a:defRPr>
            </a:lvl6pPr>
          </a:lstStyle>
          <a:p>
            <a:pPr lvl="5"/>
            <a:r>
              <a:rPr lang="en-US"/>
              <a:t>Click to add Content</a:t>
            </a:r>
          </a:p>
        </p:txBody>
      </p:sp>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1981246" y="1985006"/>
            <a:ext cx="4038553" cy="192024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Content Placeholder 2">
            <a:extLst>
              <a:ext uri="{FF2B5EF4-FFF2-40B4-BE49-F238E27FC236}">
                <a16:creationId xmlns:a16="http://schemas.microsoft.com/office/drawing/2014/main" id="{B0E49D24-2361-81E1-8C1A-F2D0E4BEA419}"/>
              </a:ext>
            </a:extLst>
          </p:cNvPr>
          <p:cNvSpPr>
            <a:spLocks noGrp="1"/>
          </p:cNvSpPr>
          <p:nvPr>
            <p:ph sz="quarter" idx="19" hasCustomPrompt="1"/>
          </p:nvPr>
        </p:nvSpPr>
        <p:spPr>
          <a:xfrm>
            <a:off x="6178550" y="1981200"/>
            <a:ext cx="1371585" cy="1920240"/>
          </a:xfrm>
          <a:prstGeom prst="rect">
            <a:avLst/>
          </a:prstGeom>
        </p:spPr>
        <p:txBody>
          <a:bodyPr>
            <a:noAutofit/>
          </a:bodyPr>
          <a:lstStyle>
            <a:lvl6pPr>
              <a:defRPr>
                <a:latin typeface="+mn-lt"/>
              </a:defRPr>
            </a:lvl6pPr>
          </a:lstStyle>
          <a:p>
            <a:pPr lvl="5"/>
            <a:r>
              <a:rPr lang="en-US"/>
              <a:t>Click to add Content</a:t>
            </a:r>
          </a:p>
        </p:txBody>
      </p:sp>
      <p:sp>
        <p:nvSpPr>
          <p:cNvPr id="7" name="Text Placeholder 2">
            <a:extLst>
              <a:ext uri="{FF2B5EF4-FFF2-40B4-BE49-F238E27FC236}">
                <a16:creationId xmlns:a16="http://schemas.microsoft.com/office/drawing/2014/main" id="{07E50548-83FB-31A0-0CAC-7F7B125EAEDF}"/>
              </a:ext>
            </a:extLst>
          </p:cNvPr>
          <p:cNvSpPr>
            <a:spLocks noGrp="1"/>
          </p:cNvSpPr>
          <p:nvPr>
            <p:ph idx="13" hasCustomPrompt="1"/>
          </p:nvPr>
        </p:nvSpPr>
        <p:spPr>
          <a:xfrm>
            <a:off x="7697433" y="1985005"/>
            <a:ext cx="4041648" cy="192024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Content Placeholder 3">
            <a:extLst>
              <a:ext uri="{FF2B5EF4-FFF2-40B4-BE49-F238E27FC236}">
                <a16:creationId xmlns:a16="http://schemas.microsoft.com/office/drawing/2014/main" id="{1407E813-53C8-25AB-74C6-A79519AE1712}"/>
              </a:ext>
            </a:extLst>
          </p:cNvPr>
          <p:cNvSpPr>
            <a:spLocks noGrp="1"/>
          </p:cNvSpPr>
          <p:nvPr>
            <p:ph sz="quarter" idx="20" hasCustomPrompt="1"/>
          </p:nvPr>
        </p:nvSpPr>
        <p:spPr>
          <a:xfrm>
            <a:off x="457200" y="4114800"/>
            <a:ext cx="1371585" cy="1920240"/>
          </a:xfrm>
          <a:prstGeom prst="rect">
            <a:avLst/>
          </a:prstGeom>
        </p:spPr>
        <p:txBody>
          <a:bodyPr>
            <a:noAutofit/>
          </a:bodyPr>
          <a:lstStyle>
            <a:lvl6pPr>
              <a:defRPr>
                <a:latin typeface="+mn-lt"/>
              </a:defRPr>
            </a:lvl6pPr>
          </a:lstStyle>
          <a:p>
            <a:pPr lvl="5"/>
            <a:r>
              <a:rPr lang="en-US"/>
              <a:t>Click to add Content</a:t>
            </a:r>
          </a:p>
        </p:txBody>
      </p:sp>
      <p:sp>
        <p:nvSpPr>
          <p:cNvPr id="11" name="Text Placeholder 3">
            <a:extLst>
              <a:ext uri="{FF2B5EF4-FFF2-40B4-BE49-F238E27FC236}">
                <a16:creationId xmlns:a16="http://schemas.microsoft.com/office/drawing/2014/main" id="{8153C25B-B584-B7B8-3194-875BD92532C5}"/>
              </a:ext>
            </a:extLst>
          </p:cNvPr>
          <p:cNvSpPr>
            <a:spLocks noGrp="1"/>
          </p:cNvSpPr>
          <p:nvPr>
            <p:ph idx="15" hasCustomPrompt="1"/>
          </p:nvPr>
        </p:nvSpPr>
        <p:spPr>
          <a:xfrm>
            <a:off x="1981244" y="4114800"/>
            <a:ext cx="4038553" cy="192024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Content Placeholder 4">
            <a:extLst>
              <a:ext uri="{FF2B5EF4-FFF2-40B4-BE49-F238E27FC236}">
                <a16:creationId xmlns:a16="http://schemas.microsoft.com/office/drawing/2014/main" id="{B0E9384C-5937-F599-7ECA-C684BBCA4BD0}"/>
              </a:ext>
            </a:extLst>
          </p:cNvPr>
          <p:cNvSpPr>
            <a:spLocks noGrp="1"/>
          </p:cNvSpPr>
          <p:nvPr>
            <p:ph sz="quarter" idx="21" hasCustomPrompt="1"/>
          </p:nvPr>
        </p:nvSpPr>
        <p:spPr>
          <a:xfrm>
            <a:off x="6178550" y="4114800"/>
            <a:ext cx="1371585" cy="1920240"/>
          </a:xfrm>
          <a:prstGeom prst="rect">
            <a:avLst/>
          </a:prstGeom>
        </p:spPr>
        <p:txBody>
          <a:bodyPr>
            <a:noAutofit/>
          </a:bodyPr>
          <a:lstStyle>
            <a:lvl6pPr>
              <a:defRPr>
                <a:latin typeface="+mn-lt"/>
              </a:defRPr>
            </a:lvl6pPr>
          </a:lstStyle>
          <a:p>
            <a:pPr lvl="5"/>
            <a:r>
              <a:rPr lang="en-US"/>
              <a:t>Click to add Content</a:t>
            </a:r>
          </a:p>
        </p:txBody>
      </p:sp>
      <p:sp>
        <p:nvSpPr>
          <p:cNvPr id="12" name="Text Placeholder 4">
            <a:extLst>
              <a:ext uri="{FF2B5EF4-FFF2-40B4-BE49-F238E27FC236}">
                <a16:creationId xmlns:a16="http://schemas.microsoft.com/office/drawing/2014/main" id="{540C70FF-2D1A-BECC-C41E-E4EA6EC761CE}"/>
              </a:ext>
            </a:extLst>
          </p:cNvPr>
          <p:cNvSpPr>
            <a:spLocks noGrp="1"/>
          </p:cNvSpPr>
          <p:nvPr>
            <p:ph idx="16" hasCustomPrompt="1"/>
          </p:nvPr>
        </p:nvSpPr>
        <p:spPr>
          <a:xfrm>
            <a:off x="7697434" y="4114800"/>
            <a:ext cx="4041648" cy="192024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1B3FDCE8-C0B9-CC5C-184F-E67CAB935CDC}"/>
              </a:ext>
            </a:extLst>
          </p:cNvPr>
          <p:cNvSpPr>
            <a:spLocks noGrp="1"/>
          </p:cNvSpPr>
          <p:nvPr>
            <p:ph type="ftr" sz="quarter" idx="23"/>
          </p:nvPr>
        </p:nvSpPr>
        <p:spPr/>
        <p:txBody>
          <a:bodyPr/>
          <a:lstStyle/>
          <a:p>
            <a:r>
              <a:rPr lang="en-US"/>
              <a:t> </a:t>
            </a:r>
          </a:p>
        </p:txBody>
      </p:sp>
      <p:sp>
        <p:nvSpPr>
          <p:cNvPr id="8" name="Slide Number Placeholder 1">
            <a:extLst>
              <a:ext uri="{FF2B5EF4-FFF2-40B4-BE49-F238E27FC236}">
                <a16:creationId xmlns:a16="http://schemas.microsoft.com/office/drawing/2014/main" id="{AFECF682-2050-9FFD-1CB1-E27E57AAFB3F}"/>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9F7D79ED-4C8F-029D-C618-D61427C49050}"/>
              </a:ext>
            </a:extLst>
          </p:cNvPr>
          <p:cNvSpPr>
            <a:spLocks noGrp="1"/>
          </p:cNvSpPr>
          <p:nvPr>
            <p:ph type="dt" sz="half" idx="25"/>
          </p:nvPr>
        </p:nvSpPr>
        <p:spPr/>
        <p:txBody>
          <a:bodyPr/>
          <a:lstStyle/>
          <a:p>
            <a:endParaRPr lang="en-US"/>
          </a:p>
        </p:txBody>
      </p:sp>
      <p:sp>
        <p:nvSpPr>
          <p:cNvPr id="4" name="Text Placeholder 10">
            <a:extLst>
              <a:ext uri="{FF2B5EF4-FFF2-40B4-BE49-F238E27FC236}">
                <a16:creationId xmlns:a16="http://schemas.microsoft.com/office/drawing/2014/main" id="{3EF0F1F2-4768-FD16-65B0-B35E37DC7F18}"/>
              </a:ext>
            </a:extLst>
          </p:cNvPr>
          <p:cNvSpPr>
            <a:spLocks noGrp="1"/>
          </p:cNvSpPr>
          <p:nvPr>
            <p:ph type="body" sz="quarter" idx="26"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1E7061E4-5FEA-AAA0-E6C4-AFDB4435C9A0}"/>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5" name="Text Placeholder 9">
            <a:extLst>
              <a:ext uri="{FF2B5EF4-FFF2-40B4-BE49-F238E27FC236}">
                <a16:creationId xmlns:a16="http://schemas.microsoft.com/office/drawing/2014/main" id="{DFB5B580-B4FE-7494-FFFA-7D23224A13EC}"/>
              </a:ext>
            </a:extLst>
          </p:cNvPr>
          <p:cNvSpPr>
            <a:spLocks noGrp="1"/>
          </p:cNvSpPr>
          <p:nvPr>
            <p:ph type="body" sz="quarter" idx="27" hasCustomPrompt="1"/>
          </p:nvPr>
        </p:nvSpPr>
        <p:spPr>
          <a:xfrm>
            <a:off x="457200" y="1225550"/>
            <a:ext cx="11277600" cy="603904"/>
          </a:xfrm>
        </p:spPr>
        <p:txBody>
          <a:bodyPr/>
          <a:lstStyle/>
          <a:p>
            <a:pPr lvl="0"/>
            <a:r>
              <a:rPr lang="en-US"/>
              <a:t>Sub Title</a:t>
            </a:r>
          </a:p>
        </p:txBody>
      </p:sp>
    </p:spTree>
    <p:extLst>
      <p:ext uri="{BB962C8B-B14F-4D97-AF65-F5344CB8AC3E}">
        <p14:creationId xmlns:p14="http://schemas.microsoft.com/office/powerpoint/2010/main" val="1464047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0285-Grid-Six(Light)">
    <p:bg>
      <p:bgPr>
        <a:solidFill>
          <a:schemeClr val="bg1"/>
        </a:solidFill>
        <a:effectLst/>
      </p:bgPr>
    </p:bg>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199" y="1449068"/>
            <a:ext cx="3657559"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4273550" y="1449067"/>
            <a:ext cx="3651249"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8077200" y="1449067"/>
            <a:ext cx="36576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Text Placeholder 4">
            <a:extLst>
              <a:ext uri="{FF2B5EF4-FFF2-40B4-BE49-F238E27FC236}">
                <a16:creationId xmlns:a16="http://schemas.microsoft.com/office/drawing/2014/main" id="{EBCB5200-7B2E-4C18-DB03-DEAC96B21AC1}"/>
              </a:ext>
            </a:extLst>
          </p:cNvPr>
          <p:cNvSpPr>
            <a:spLocks noGrp="1"/>
          </p:cNvSpPr>
          <p:nvPr>
            <p:ph idx="16" hasCustomPrompt="1"/>
          </p:nvPr>
        </p:nvSpPr>
        <p:spPr>
          <a:xfrm>
            <a:off x="457200" y="3794756"/>
            <a:ext cx="36576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1" name="Text Placeholder 5">
            <a:extLst>
              <a:ext uri="{FF2B5EF4-FFF2-40B4-BE49-F238E27FC236}">
                <a16:creationId xmlns:a16="http://schemas.microsoft.com/office/drawing/2014/main" id="{9AC30567-D3A0-8A5D-6EB4-AF5D3D23948D}"/>
              </a:ext>
            </a:extLst>
          </p:cNvPr>
          <p:cNvSpPr>
            <a:spLocks noGrp="1"/>
          </p:cNvSpPr>
          <p:nvPr>
            <p:ph idx="17" hasCustomPrompt="1"/>
          </p:nvPr>
        </p:nvSpPr>
        <p:spPr>
          <a:xfrm>
            <a:off x="4273571" y="3794756"/>
            <a:ext cx="365123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2" name="Text Placeholder 6">
            <a:extLst>
              <a:ext uri="{FF2B5EF4-FFF2-40B4-BE49-F238E27FC236}">
                <a16:creationId xmlns:a16="http://schemas.microsoft.com/office/drawing/2014/main" id="{049C0555-4204-515C-C33F-66B547AE7167}"/>
              </a:ext>
            </a:extLst>
          </p:cNvPr>
          <p:cNvSpPr>
            <a:spLocks noGrp="1"/>
          </p:cNvSpPr>
          <p:nvPr>
            <p:ph idx="18" hasCustomPrompt="1"/>
          </p:nvPr>
        </p:nvSpPr>
        <p:spPr>
          <a:xfrm>
            <a:off x="8077200" y="3794756"/>
            <a:ext cx="36576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FA0EFA79-4FB2-6D1B-3939-3BFCBAB7C1A6}"/>
              </a:ext>
            </a:extLst>
          </p:cNvPr>
          <p:cNvSpPr>
            <a:spLocks noGrp="1"/>
          </p:cNvSpPr>
          <p:nvPr>
            <p:ph type="ftr" sz="quarter" idx="21"/>
          </p:nvPr>
        </p:nvSpPr>
        <p:spPr/>
        <p:txBody>
          <a:bodyPr/>
          <a:lstStyle/>
          <a:p>
            <a:r>
              <a:rPr lang="en-US"/>
              <a:t> </a:t>
            </a:r>
          </a:p>
        </p:txBody>
      </p:sp>
      <p:sp>
        <p:nvSpPr>
          <p:cNvPr id="8" name="Slide Number Placeholder 7">
            <a:extLst>
              <a:ext uri="{FF2B5EF4-FFF2-40B4-BE49-F238E27FC236}">
                <a16:creationId xmlns:a16="http://schemas.microsoft.com/office/drawing/2014/main" id="{92D3E6D1-319D-BED9-67C7-A3FDB096ED3D}"/>
              </a:ext>
            </a:extLst>
          </p:cNvPr>
          <p:cNvSpPr>
            <a:spLocks noGrp="1"/>
          </p:cNvSpPr>
          <p:nvPr>
            <p:ph type="sldNum" sz="quarter" idx="22"/>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48A9C91A-8A4E-F82A-C74E-D67CAEC184AA}"/>
              </a:ext>
            </a:extLst>
          </p:cNvPr>
          <p:cNvSpPr>
            <a:spLocks noGrp="1"/>
          </p:cNvSpPr>
          <p:nvPr>
            <p:ph type="dt" sz="half" idx="23"/>
          </p:nvPr>
        </p:nvSpPr>
        <p:spPr/>
        <p:txBody>
          <a:bodyPr/>
          <a:lstStyle/>
          <a:p>
            <a:endParaRPr lang="en-US"/>
          </a:p>
        </p:txBody>
      </p:sp>
      <p:sp>
        <p:nvSpPr>
          <p:cNvPr id="4" name="Text Placeholder 10">
            <a:extLst>
              <a:ext uri="{FF2B5EF4-FFF2-40B4-BE49-F238E27FC236}">
                <a16:creationId xmlns:a16="http://schemas.microsoft.com/office/drawing/2014/main" id="{E9E81A08-B739-2830-0B47-957A2BC04B72}"/>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5E9EE7D6-1169-FAB0-D4A8-B27ABFC8FDEA}"/>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3265197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0287-Grid-Six-Subtitle(Light)">
    <p:bg>
      <p:bgPr>
        <a:solidFill>
          <a:schemeClr val="bg1"/>
        </a:solidFill>
        <a:effectLst/>
      </p:bgPr>
    </p:bg>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981200"/>
            <a:ext cx="3657600" cy="192024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4273550" y="1981200"/>
            <a:ext cx="3651250" cy="192024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8077200" y="1981200"/>
            <a:ext cx="3657600" cy="192024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Text Placeholder 4">
            <a:extLst>
              <a:ext uri="{FF2B5EF4-FFF2-40B4-BE49-F238E27FC236}">
                <a16:creationId xmlns:a16="http://schemas.microsoft.com/office/drawing/2014/main" id="{EBCB5200-7B2E-4C18-DB03-DEAC96B21AC1}"/>
              </a:ext>
            </a:extLst>
          </p:cNvPr>
          <p:cNvSpPr>
            <a:spLocks noGrp="1"/>
          </p:cNvSpPr>
          <p:nvPr>
            <p:ph idx="16" hasCustomPrompt="1"/>
          </p:nvPr>
        </p:nvSpPr>
        <p:spPr>
          <a:xfrm>
            <a:off x="457200" y="4114800"/>
            <a:ext cx="3657600" cy="192024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1" name="Text Placeholder 5">
            <a:extLst>
              <a:ext uri="{FF2B5EF4-FFF2-40B4-BE49-F238E27FC236}">
                <a16:creationId xmlns:a16="http://schemas.microsoft.com/office/drawing/2014/main" id="{9AC30567-D3A0-8A5D-6EB4-AF5D3D23948D}"/>
              </a:ext>
            </a:extLst>
          </p:cNvPr>
          <p:cNvSpPr>
            <a:spLocks noGrp="1"/>
          </p:cNvSpPr>
          <p:nvPr>
            <p:ph idx="17" hasCustomPrompt="1"/>
          </p:nvPr>
        </p:nvSpPr>
        <p:spPr>
          <a:xfrm>
            <a:off x="4273550" y="4114800"/>
            <a:ext cx="3651250" cy="192024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2" name="Text Placeholder 6">
            <a:extLst>
              <a:ext uri="{FF2B5EF4-FFF2-40B4-BE49-F238E27FC236}">
                <a16:creationId xmlns:a16="http://schemas.microsoft.com/office/drawing/2014/main" id="{049C0555-4204-515C-C33F-66B547AE7167}"/>
              </a:ext>
            </a:extLst>
          </p:cNvPr>
          <p:cNvSpPr>
            <a:spLocks noGrp="1"/>
          </p:cNvSpPr>
          <p:nvPr>
            <p:ph idx="18" hasCustomPrompt="1"/>
          </p:nvPr>
        </p:nvSpPr>
        <p:spPr>
          <a:xfrm>
            <a:off x="8077200" y="4114800"/>
            <a:ext cx="3657600" cy="192024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E076C92D-3EF0-DE4F-76F4-BC7CD6689EAC}"/>
              </a:ext>
            </a:extLst>
          </p:cNvPr>
          <p:cNvSpPr>
            <a:spLocks noGrp="1"/>
          </p:cNvSpPr>
          <p:nvPr>
            <p:ph type="ftr" sz="quarter" idx="21"/>
          </p:nvPr>
        </p:nvSpPr>
        <p:spPr/>
        <p:txBody>
          <a:bodyPr/>
          <a:lstStyle/>
          <a:p>
            <a:r>
              <a:rPr lang="en-US"/>
              <a:t> </a:t>
            </a:r>
          </a:p>
        </p:txBody>
      </p:sp>
      <p:sp>
        <p:nvSpPr>
          <p:cNvPr id="8" name="Slide Number Placeholder 1">
            <a:extLst>
              <a:ext uri="{FF2B5EF4-FFF2-40B4-BE49-F238E27FC236}">
                <a16:creationId xmlns:a16="http://schemas.microsoft.com/office/drawing/2014/main" id="{C43155F4-5AF1-5217-C780-902C0806A2B0}"/>
              </a:ext>
            </a:extLst>
          </p:cNvPr>
          <p:cNvSpPr>
            <a:spLocks noGrp="1"/>
          </p:cNvSpPr>
          <p:nvPr>
            <p:ph type="sldNum" sz="quarter" idx="22"/>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04639804-422D-1E4B-6201-A1E8DCE4A3D4}"/>
              </a:ext>
            </a:extLst>
          </p:cNvPr>
          <p:cNvSpPr>
            <a:spLocks noGrp="1"/>
          </p:cNvSpPr>
          <p:nvPr>
            <p:ph type="dt" sz="half" idx="23"/>
          </p:nvPr>
        </p:nvSpPr>
        <p:spPr/>
        <p:txBody>
          <a:bodyPr/>
          <a:lstStyle/>
          <a:p>
            <a:endParaRPr lang="en-US"/>
          </a:p>
        </p:txBody>
      </p:sp>
      <p:sp>
        <p:nvSpPr>
          <p:cNvPr id="4" name="Text Placeholder 10">
            <a:extLst>
              <a:ext uri="{FF2B5EF4-FFF2-40B4-BE49-F238E27FC236}">
                <a16:creationId xmlns:a16="http://schemas.microsoft.com/office/drawing/2014/main" id="{C214507C-DD5A-5DA3-7249-163814B5C036}"/>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BD2699CB-3188-CEC2-19BB-5B336D2955A9}"/>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3" name="Text Placeholder 9">
            <a:extLst>
              <a:ext uri="{FF2B5EF4-FFF2-40B4-BE49-F238E27FC236}">
                <a16:creationId xmlns:a16="http://schemas.microsoft.com/office/drawing/2014/main" id="{98DA9052-098D-01C7-6C6F-3160E8B51AE5}"/>
              </a:ext>
            </a:extLst>
          </p:cNvPr>
          <p:cNvSpPr>
            <a:spLocks noGrp="1"/>
          </p:cNvSpPr>
          <p:nvPr>
            <p:ph type="body" sz="quarter" idx="20"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3818234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0289-Grid-Six-Icons(Light)">
    <p:bg>
      <p:bgPr>
        <a:solidFill>
          <a:schemeClr val="bg1"/>
        </a:solidFill>
        <a:effectLst/>
      </p:bgPr>
    </p:bg>
    <p:spTree>
      <p:nvGrpSpPr>
        <p:cNvPr id="1" name=""/>
        <p:cNvGrpSpPr/>
        <p:nvPr/>
      </p:nvGrpSpPr>
      <p:grpSpPr>
        <a:xfrm>
          <a:off x="0" y="0"/>
          <a:ext cx="0" cy="0"/>
          <a:chOff x="0" y="0"/>
          <a:chExt cx="0" cy="0"/>
        </a:xfrm>
      </p:grpSpPr>
      <p:sp>
        <p:nvSpPr>
          <p:cNvPr id="13" name="Content Placeholder 1">
            <a:extLst>
              <a:ext uri="{FF2B5EF4-FFF2-40B4-BE49-F238E27FC236}">
                <a16:creationId xmlns:a16="http://schemas.microsoft.com/office/drawing/2014/main" id="{511F8EE7-C5CB-B65D-439D-9FAF5336725C}"/>
              </a:ext>
            </a:extLst>
          </p:cNvPr>
          <p:cNvSpPr>
            <a:spLocks noGrp="1"/>
          </p:cNvSpPr>
          <p:nvPr>
            <p:ph sz="quarter" idx="19" hasCustomPrompt="1"/>
          </p:nvPr>
        </p:nvSpPr>
        <p:spPr>
          <a:xfrm>
            <a:off x="457200" y="1417318"/>
            <a:ext cx="822960" cy="822960"/>
          </a:xfrm>
          <a:prstGeom prst="rect">
            <a:avLst/>
          </a:prstGeom>
        </p:spPr>
        <p:txBody>
          <a:bodyPr>
            <a:noAutofit/>
          </a:bodyPr>
          <a:lstStyle>
            <a:lvl6pPr>
              <a:defRPr>
                <a:latin typeface="+mn-lt"/>
              </a:defRPr>
            </a:lvl6pPr>
          </a:lstStyle>
          <a:p>
            <a:pPr lvl="5"/>
            <a:r>
              <a:rPr lang="en-US"/>
              <a:t>Click to add Content</a:t>
            </a:r>
          </a:p>
        </p:txBody>
      </p:sp>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1409722" y="1398268"/>
            <a:ext cx="2705067"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Content Placeholder 2">
            <a:extLst>
              <a:ext uri="{FF2B5EF4-FFF2-40B4-BE49-F238E27FC236}">
                <a16:creationId xmlns:a16="http://schemas.microsoft.com/office/drawing/2014/main" id="{26D7ED0C-7203-D51D-2149-3ACD1D94E601}"/>
              </a:ext>
            </a:extLst>
          </p:cNvPr>
          <p:cNvSpPr>
            <a:spLocks noGrp="1"/>
          </p:cNvSpPr>
          <p:nvPr>
            <p:ph sz="quarter" idx="20" hasCustomPrompt="1"/>
          </p:nvPr>
        </p:nvSpPr>
        <p:spPr>
          <a:xfrm>
            <a:off x="4273550" y="1417318"/>
            <a:ext cx="822960" cy="822960"/>
          </a:xfrm>
          <a:prstGeom prst="rect">
            <a:avLst/>
          </a:prstGeom>
        </p:spPr>
        <p:txBody>
          <a:bodyPr>
            <a:noAutofit/>
          </a:bodyPr>
          <a:lstStyle>
            <a:lvl6pPr>
              <a:defRPr>
                <a:latin typeface="+mn-lt"/>
              </a:defRPr>
            </a:lvl6pPr>
          </a:lstStyle>
          <a:p>
            <a:pPr lvl="5"/>
            <a:r>
              <a:rPr lang="en-US"/>
              <a:t>Click to add Content</a:t>
            </a:r>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5219700" y="1417317"/>
            <a:ext cx="2705096"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Content Placeholder 3">
            <a:extLst>
              <a:ext uri="{FF2B5EF4-FFF2-40B4-BE49-F238E27FC236}">
                <a16:creationId xmlns:a16="http://schemas.microsoft.com/office/drawing/2014/main" id="{7130F213-FE4B-95BA-50C9-10FE2E9DCF81}"/>
              </a:ext>
            </a:extLst>
          </p:cNvPr>
          <p:cNvSpPr>
            <a:spLocks noGrp="1"/>
          </p:cNvSpPr>
          <p:nvPr>
            <p:ph sz="quarter" idx="21" hasCustomPrompt="1"/>
          </p:nvPr>
        </p:nvSpPr>
        <p:spPr>
          <a:xfrm>
            <a:off x="8077200" y="1417318"/>
            <a:ext cx="822960" cy="822960"/>
          </a:xfrm>
          <a:prstGeom prst="rect">
            <a:avLst/>
          </a:prstGeom>
        </p:spPr>
        <p:txBody>
          <a:bodyPr>
            <a:noAutofit/>
          </a:bodyPr>
          <a:lstStyle>
            <a:lvl6pPr>
              <a:defRPr>
                <a:latin typeface="+mn-lt"/>
              </a:defRPr>
            </a:lvl6pPr>
          </a:lstStyle>
          <a:p>
            <a:pPr lvl="5"/>
            <a:r>
              <a:rPr lang="en-US"/>
              <a:t>Click to add Content</a:t>
            </a:r>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9029704" y="1417317"/>
            <a:ext cx="2705096"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6" name="Content Placeholder 4">
            <a:extLst>
              <a:ext uri="{FF2B5EF4-FFF2-40B4-BE49-F238E27FC236}">
                <a16:creationId xmlns:a16="http://schemas.microsoft.com/office/drawing/2014/main" id="{A8C0D77C-0535-0C04-D6C8-2A593621E65F}"/>
              </a:ext>
            </a:extLst>
          </p:cNvPr>
          <p:cNvSpPr>
            <a:spLocks noGrp="1"/>
          </p:cNvSpPr>
          <p:nvPr>
            <p:ph sz="quarter" idx="22" hasCustomPrompt="1"/>
          </p:nvPr>
        </p:nvSpPr>
        <p:spPr>
          <a:xfrm>
            <a:off x="457200" y="3886171"/>
            <a:ext cx="822960" cy="822960"/>
          </a:xfrm>
          <a:prstGeom prst="rect">
            <a:avLst/>
          </a:prstGeom>
        </p:spPr>
        <p:txBody>
          <a:bodyPr>
            <a:noAutofit/>
          </a:bodyPr>
          <a:lstStyle>
            <a:lvl6pPr>
              <a:defRPr>
                <a:latin typeface="+mn-lt"/>
              </a:defRPr>
            </a:lvl6pPr>
          </a:lstStyle>
          <a:p>
            <a:pPr lvl="5"/>
            <a:r>
              <a:rPr lang="en-US"/>
              <a:t>Click to add Content</a:t>
            </a:r>
          </a:p>
        </p:txBody>
      </p:sp>
      <p:sp>
        <p:nvSpPr>
          <p:cNvPr id="10" name="Text Placeholder 4">
            <a:extLst>
              <a:ext uri="{FF2B5EF4-FFF2-40B4-BE49-F238E27FC236}">
                <a16:creationId xmlns:a16="http://schemas.microsoft.com/office/drawing/2014/main" id="{EBCB5200-7B2E-4C18-DB03-DEAC96B21AC1}"/>
              </a:ext>
            </a:extLst>
          </p:cNvPr>
          <p:cNvSpPr>
            <a:spLocks noGrp="1"/>
          </p:cNvSpPr>
          <p:nvPr>
            <p:ph idx="16" hasCustomPrompt="1"/>
          </p:nvPr>
        </p:nvSpPr>
        <p:spPr>
          <a:xfrm>
            <a:off x="1409704" y="3867121"/>
            <a:ext cx="2705096"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7" name="Content Placeholder 5">
            <a:extLst>
              <a:ext uri="{FF2B5EF4-FFF2-40B4-BE49-F238E27FC236}">
                <a16:creationId xmlns:a16="http://schemas.microsoft.com/office/drawing/2014/main" id="{134A9104-B569-3737-D656-E3A0EAF7EDBF}"/>
              </a:ext>
            </a:extLst>
          </p:cNvPr>
          <p:cNvSpPr>
            <a:spLocks noGrp="1"/>
          </p:cNvSpPr>
          <p:nvPr>
            <p:ph sz="quarter" idx="23" hasCustomPrompt="1"/>
          </p:nvPr>
        </p:nvSpPr>
        <p:spPr>
          <a:xfrm>
            <a:off x="4273550" y="3886171"/>
            <a:ext cx="822960" cy="822960"/>
          </a:xfrm>
          <a:prstGeom prst="rect">
            <a:avLst/>
          </a:prstGeom>
        </p:spPr>
        <p:txBody>
          <a:bodyPr>
            <a:noAutofit/>
          </a:bodyPr>
          <a:lstStyle>
            <a:lvl6pPr>
              <a:defRPr>
                <a:latin typeface="+mn-lt"/>
              </a:defRPr>
            </a:lvl6pPr>
          </a:lstStyle>
          <a:p>
            <a:pPr lvl="5"/>
            <a:r>
              <a:rPr lang="en-US"/>
              <a:t>Click to add Content</a:t>
            </a:r>
          </a:p>
        </p:txBody>
      </p:sp>
      <p:sp>
        <p:nvSpPr>
          <p:cNvPr id="11" name="Text Placeholder 5">
            <a:extLst>
              <a:ext uri="{FF2B5EF4-FFF2-40B4-BE49-F238E27FC236}">
                <a16:creationId xmlns:a16="http://schemas.microsoft.com/office/drawing/2014/main" id="{9AC30567-D3A0-8A5D-6EB4-AF5D3D23948D}"/>
              </a:ext>
            </a:extLst>
          </p:cNvPr>
          <p:cNvSpPr>
            <a:spLocks noGrp="1"/>
          </p:cNvSpPr>
          <p:nvPr>
            <p:ph idx="17" hasCustomPrompt="1"/>
          </p:nvPr>
        </p:nvSpPr>
        <p:spPr>
          <a:xfrm>
            <a:off x="5219704" y="3886171"/>
            <a:ext cx="2705096"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8" name="Content Placeholder 6">
            <a:extLst>
              <a:ext uri="{FF2B5EF4-FFF2-40B4-BE49-F238E27FC236}">
                <a16:creationId xmlns:a16="http://schemas.microsoft.com/office/drawing/2014/main" id="{87FD1508-B113-0018-6C12-6F86EFB16811}"/>
              </a:ext>
            </a:extLst>
          </p:cNvPr>
          <p:cNvSpPr>
            <a:spLocks noGrp="1"/>
          </p:cNvSpPr>
          <p:nvPr>
            <p:ph sz="quarter" idx="24" hasCustomPrompt="1"/>
          </p:nvPr>
        </p:nvSpPr>
        <p:spPr>
          <a:xfrm>
            <a:off x="8077200" y="3886171"/>
            <a:ext cx="822960" cy="822960"/>
          </a:xfrm>
          <a:prstGeom prst="rect">
            <a:avLst/>
          </a:prstGeom>
        </p:spPr>
        <p:txBody>
          <a:bodyPr>
            <a:noAutofit/>
          </a:bodyPr>
          <a:lstStyle>
            <a:lvl6pPr>
              <a:defRPr>
                <a:latin typeface="+mn-lt"/>
              </a:defRPr>
            </a:lvl6pPr>
          </a:lstStyle>
          <a:p>
            <a:pPr lvl="5"/>
            <a:r>
              <a:rPr lang="en-US"/>
              <a:t>Click to add Content</a:t>
            </a:r>
          </a:p>
        </p:txBody>
      </p:sp>
      <p:sp>
        <p:nvSpPr>
          <p:cNvPr id="12" name="Text Placeholder 6">
            <a:extLst>
              <a:ext uri="{FF2B5EF4-FFF2-40B4-BE49-F238E27FC236}">
                <a16:creationId xmlns:a16="http://schemas.microsoft.com/office/drawing/2014/main" id="{049C0555-4204-515C-C33F-66B547AE7167}"/>
              </a:ext>
            </a:extLst>
          </p:cNvPr>
          <p:cNvSpPr>
            <a:spLocks noGrp="1"/>
          </p:cNvSpPr>
          <p:nvPr>
            <p:ph idx="18" hasCustomPrompt="1"/>
          </p:nvPr>
        </p:nvSpPr>
        <p:spPr>
          <a:xfrm>
            <a:off x="9029704" y="3886171"/>
            <a:ext cx="2705096"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7085D7D5-B818-BCFB-837B-B4A803C396A5}"/>
              </a:ext>
            </a:extLst>
          </p:cNvPr>
          <p:cNvSpPr>
            <a:spLocks noGrp="1"/>
          </p:cNvSpPr>
          <p:nvPr>
            <p:ph type="ftr" sz="quarter" idx="27"/>
          </p:nvPr>
        </p:nvSpPr>
        <p:spPr/>
        <p:txBody>
          <a:bodyPr/>
          <a:lstStyle/>
          <a:p>
            <a:r>
              <a:rPr lang="en-US"/>
              <a:t> </a:t>
            </a:r>
          </a:p>
        </p:txBody>
      </p:sp>
      <p:sp>
        <p:nvSpPr>
          <p:cNvPr id="8" name="Slide Number Placeholder 1">
            <a:extLst>
              <a:ext uri="{FF2B5EF4-FFF2-40B4-BE49-F238E27FC236}">
                <a16:creationId xmlns:a16="http://schemas.microsoft.com/office/drawing/2014/main" id="{76B761DC-D268-3626-2766-E7AFC8CB3313}"/>
              </a:ext>
            </a:extLst>
          </p:cNvPr>
          <p:cNvSpPr>
            <a:spLocks noGrp="1"/>
          </p:cNvSpPr>
          <p:nvPr>
            <p:ph type="sldNum" sz="quarter" idx="28"/>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0F05E98A-5554-C096-3752-7E2D11C6483D}"/>
              </a:ext>
            </a:extLst>
          </p:cNvPr>
          <p:cNvSpPr>
            <a:spLocks noGrp="1"/>
          </p:cNvSpPr>
          <p:nvPr>
            <p:ph type="dt" sz="half" idx="29"/>
          </p:nvPr>
        </p:nvSpPr>
        <p:spPr/>
        <p:txBody>
          <a:bodyPr/>
          <a:lstStyle/>
          <a:p>
            <a:endParaRPr lang="en-US"/>
          </a:p>
        </p:txBody>
      </p:sp>
      <p:sp>
        <p:nvSpPr>
          <p:cNvPr id="4" name="Text Placeholder 10">
            <a:extLst>
              <a:ext uri="{FF2B5EF4-FFF2-40B4-BE49-F238E27FC236}">
                <a16:creationId xmlns:a16="http://schemas.microsoft.com/office/drawing/2014/main" id="{CABAF978-032F-8C17-62B2-9CFFBB28A794}"/>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EA4E60D6-06FD-415A-F9FD-1D786D425431}"/>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4002842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0273-Grid-Four(Light)">
    <p:bg>
      <p:bgPr>
        <a:solidFill>
          <a:schemeClr val="bg1"/>
        </a:solidFill>
        <a:effectLst/>
      </p:bgPr>
    </p:bg>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417342"/>
            <a:ext cx="55626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2">
            <a:extLst>
              <a:ext uri="{FF2B5EF4-FFF2-40B4-BE49-F238E27FC236}">
                <a16:creationId xmlns:a16="http://schemas.microsoft.com/office/drawing/2014/main" id="{07E50548-83FB-31A0-0CAC-7F7B125EAEDF}"/>
              </a:ext>
            </a:extLst>
          </p:cNvPr>
          <p:cNvSpPr>
            <a:spLocks noGrp="1"/>
          </p:cNvSpPr>
          <p:nvPr>
            <p:ph idx="13" hasCustomPrompt="1"/>
          </p:nvPr>
        </p:nvSpPr>
        <p:spPr>
          <a:xfrm>
            <a:off x="6172200" y="1417342"/>
            <a:ext cx="55626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1" name="Text Placeholder 3">
            <a:extLst>
              <a:ext uri="{FF2B5EF4-FFF2-40B4-BE49-F238E27FC236}">
                <a16:creationId xmlns:a16="http://schemas.microsoft.com/office/drawing/2014/main" id="{8153C25B-B584-B7B8-3194-875BD92532C5}"/>
              </a:ext>
            </a:extLst>
          </p:cNvPr>
          <p:cNvSpPr>
            <a:spLocks noGrp="1"/>
          </p:cNvSpPr>
          <p:nvPr>
            <p:ph idx="15" hasCustomPrompt="1"/>
          </p:nvPr>
        </p:nvSpPr>
        <p:spPr>
          <a:xfrm>
            <a:off x="457200" y="3886195"/>
            <a:ext cx="55626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2" name="Text Placeholder 4">
            <a:extLst>
              <a:ext uri="{FF2B5EF4-FFF2-40B4-BE49-F238E27FC236}">
                <a16:creationId xmlns:a16="http://schemas.microsoft.com/office/drawing/2014/main" id="{540C70FF-2D1A-BECC-C41E-E4EA6EC761CE}"/>
              </a:ext>
            </a:extLst>
          </p:cNvPr>
          <p:cNvSpPr>
            <a:spLocks noGrp="1"/>
          </p:cNvSpPr>
          <p:nvPr>
            <p:ph idx="16" hasCustomPrompt="1"/>
          </p:nvPr>
        </p:nvSpPr>
        <p:spPr>
          <a:xfrm>
            <a:off x="6172200" y="3886195"/>
            <a:ext cx="55626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Text Placeholder 10">
            <a:extLst>
              <a:ext uri="{FF2B5EF4-FFF2-40B4-BE49-F238E27FC236}">
                <a16:creationId xmlns:a16="http://schemas.microsoft.com/office/drawing/2014/main" id="{D5D973C6-B758-5485-F3DE-3C87EB43522A}"/>
              </a:ext>
            </a:extLst>
          </p:cNvPr>
          <p:cNvSpPr>
            <a:spLocks noGrp="1"/>
          </p:cNvSpPr>
          <p:nvPr>
            <p:ph type="body" sz="quarter" idx="17"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3" name="Title 1">
            <a:extLst>
              <a:ext uri="{FF2B5EF4-FFF2-40B4-BE49-F238E27FC236}">
                <a16:creationId xmlns:a16="http://schemas.microsoft.com/office/drawing/2014/main" id="{25001296-1AAE-67AE-F81C-567B8A21F558}"/>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1615821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0291-Grid-Six-Subtitle-Icons(Light)">
    <p:bg>
      <p:bgPr>
        <a:solidFill>
          <a:schemeClr val="bg1"/>
        </a:solidFill>
        <a:effectLst/>
      </p:bgPr>
    </p:bg>
    <p:spTree>
      <p:nvGrpSpPr>
        <p:cNvPr id="1" name=""/>
        <p:cNvGrpSpPr/>
        <p:nvPr/>
      </p:nvGrpSpPr>
      <p:grpSpPr>
        <a:xfrm>
          <a:off x="0" y="0"/>
          <a:ext cx="0" cy="0"/>
          <a:chOff x="0" y="0"/>
          <a:chExt cx="0" cy="0"/>
        </a:xfrm>
      </p:grpSpPr>
      <p:sp>
        <p:nvSpPr>
          <p:cNvPr id="13" name="Content Placeholder 1">
            <a:extLst>
              <a:ext uri="{FF2B5EF4-FFF2-40B4-BE49-F238E27FC236}">
                <a16:creationId xmlns:a16="http://schemas.microsoft.com/office/drawing/2014/main" id="{511F8EE7-C5CB-B65D-439D-9FAF5336725C}"/>
              </a:ext>
            </a:extLst>
          </p:cNvPr>
          <p:cNvSpPr>
            <a:spLocks noGrp="1"/>
          </p:cNvSpPr>
          <p:nvPr>
            <p:ph sz="quarter" idx="19" hasCustomPrompt="1"/>
          </p:nvPr>
        </p:nvSpPr>
        <p:spPr>
          <a:xfrm>
            <a:off x="457200" y="1981200"/>
            <a:ext cx="822960" cy="822960"/>
          </a:xfrm>
          <a:prstGeom prst="rect">
            <a:avLst/>
          </a:prstGeom>
        </p:spPr>
        <p:txBody>
          <a:bodyPr>
            <a:noAutofit/>
          </a:bodyPr>
          <a:lstStyle>
            <a:lvl6pPr>
              <a:defRPr>
                <a:latin typeface="+mn-lt"/>
              </a:defRPr>
            </a:lvl6pPr>
          </a:lstStyle>
          <a:p>
            <a:pPr lvl="5"/>
            <a:r>
              <a:rPr lang="en-US"/>
              <a:t>Click to add Content</a:t>
            </a:r>
          </a:p>
        </p:txBody>
      </p:sp>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1409729" y="1981221"/>
            <a:ext cx="2705071" cy="213360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Content Placeholder 2">
            <a:extLst>
              <a:ext uri="{FF2B5EF4-FFF2-40B4-BE49-F238E27FC236}">
                <a16:creationId xmlns:a16="http://schemas.microsoft.com/office/drawing/2014/main" id="{26D7ED0C-7203-D51D-2149-3ACD1D94E601}"/>
              </a:ext>
            </a:extLst>
          </p:cNvPr>
          <p:cNvSpPr>
            <a:spLocks noGrp="1"/>
          </p:cNvSpPr>
          <p:nvPr>
            <p:ph sz="quarter" idx="20" hasCustomPrompt="1"/>
          </p:nvPr>
        </p:nvSpPr>
        <p:spPr>
          <a:xfrm>
            <a:off x="4273550" y="1981200"/>
            <a:ext cx="822960" cy="822960"/>
          </a:xfrm>
          <a:prstGeom prst="rect">
            <a:avLst/>
          </a:prstGeom>
        </p:spPr>
        <p:txBody>
          <a:bodyPr>
            <a:noAutofit/>
          </a:bodyPr>
          <a:lstStyle>
            <a:lvl6pPr>
              <a:defRPr>
                <a:latin typeface="+mn-lt"/>
              </a:defRPr>
            </a:lvl6pPr>
          </a:lstStyle>
          <a:p>
            <a:pPr lvl="5"/>
            <a:r>
              <a:rPr lang="en-US"/>
              <a:t>Click to add Content</a:t>
            </a:r>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5219700" y="1981220"/>
            <a:ext cx="2705100" cy="213360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Content Placeholder 3">
            <a:extLst>
              <a:ext uri="{FF2B5EF4-FFF2-40B4-BE49-F238E27FC236}">
                <a16:creationId xmlns:a16="http://schemas.microsoft.com/office/drawing/2014/main" id="{7130F213-FE4B-95BA-50C9-10FE2E9DCF81}"/>
              </a:ext>
            </a:extLst>
          </p:cNvPr>
          <p:cNvSpPr>
            <a:spLocks noGrp="1"/>
          </p:cNvSpPr>
          <p:nvPr>
            <p:ph sz="quarter" idx="21" hasCustomPrompt="1"/>
          </p:nvPr>
        </p:nvSpPr>
        <p:spPr>
          <a:xfrm>
            <a:off x="8077200" y="1981200"/>
            <a:ext cx="822960" cy="822960"/>
          </a:xfrm>
          <a:prstGeom prst="rect">
            <a:avLst/>
          </a:prstGeom>
        </p:spPr>
        <p:txBody>
          <a:bodyPr>
            <a:noAutofit/>
          </a:bodyPr>
          <a:lstStyle>
            <a:lvl6pPr>
              <a:defRPr>
                <a:latin typeface="+mn-lt"/>
              </a:defRPr>
            </a:lvl6pPr>
          </a:lstStyle>
          <a:p>
            <a:pPr lvl="5"/>
            <a:r>
              <a:rPr lang="en-US"/>
              <a:t>Click to add Content</a:t>
            </a:r>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9029700" y="1981200"/>
            <a:ext cx="2705100" cy="213360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6" name="Content Placeholder 4">
            <a:extLst>
              <a:ext uri="{FF2B5EF4-FFF2-40B4-BE49-F238E27FC236}">
                <a16:creationId xmlns:a16="http://schemas.microsoft.com/office/drawing/2014/main" id="{A8C0D77C-0535-0C04-D6C8-2A593621E65F}"/>
              </a:ext>
            </a:extLst>
          </p:cNvPr>
          <p:cNvSpPr>
            <a:spLocks noGrp="1"/>
          </p:cNvSpPr>
          <p:nvPr>
            <p:ph sz="quarter" idx="22" hasCustomPrompt="1"/>
          </p:nvPr>
        </p:nvSpPr>
        <p:spPr>
          <a:xfrm>
            <a:off x="457200" y="4267200"/>
            <a:ext cx="822960" cy="822960"/>
          </a:xfrm>
          <a:prstGeom prst="rect">
            <a:avLst/>
          </a:prstGeom>
        </p:spPr>
        <p:txBody>
          <a:bodyPr>
            <a:noAutofit/>
          </a:bodyPr>
          <a:lstStyle>
            <a:lvl6pPr>
              <a:defRPr>
                <a:latin typeface="+mn-lt"/>
              </a:defRPr>
            </a:lvl6pPr>
          </a:lstStyle>
          <a:p>
            <a:pPr lvl="5"/>
            <a:r>
              <a:rPr lang="en-US"/>
              <a:t>Click to add Content</a:t>
            </a:r>
          </a:p>
        </p:txBody>
      </p:sp>
      <p:sp>
        <p:nvSpPr>
          <p:cNvPr id="10" name="Text Placeholder 4">
            <a:extLst>
              <a:ext uri="{FF2B5EF4-FFF2-40B4-BE49-F238E27FC236}">
                <a16:creationId xmlns:a16="http://schemas.microsoft.com/office/drawing/2014/main" id="{EBCB5200-7B2E-4C18-DB03-DEAC96B21AC1}"/>
              </a:ext>
            </a:extLst>
          </p:cNvPr>
          <p:cNvSpPr>
            <a:spLocks noGrp="1"/>
          </p:cNvSpPr>
          <p:nvPr>
            <p:ph idx="16" hasCustomPrompt="1"/>
          </p:nvPr>
        </p:nvSpPr>
        <p:spPr>
          <a:xfrm>
            <a:off x="1409700" y="4267200"/>
            <a:ext cx="2705100" cy="213360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7" name="Content Placeholder 5">
            <a:extLst>
              <a:ext uri="{FF2B5EF4-FFF2-40B4-BE49-F238E27FC236}">
                <a16:creationId xmlns:a16="http://schemas.microsoft.com/office/drawing/2014/main" id="{134A9104-B569-3737-D656-E3A0EAF7EDBF}"/>
              </a:ext>
            </a:extLst>
          </p:cNvPr>
          <p:cNvSpPr>
            <a:spLocks noGrp="1"/>
          </p:cNvSpPr>
          <p:nvPr>
            <p:ph sz="quarter" idx="23" hasCustomPrompt="1"/>
          </p:nvPr>
        </p:nvSpPr>
        <p:spPr>
          <a:xfrm>
            <a:off x="4273550" y="4267200"/>
            <a:ext cx="822960" cy="822960"/>
          </a:xfrm>
          <a:prstGeom prst="rect">
            <a:avLst/>
          </a:prstGeom>
        </p:spPr>
        <p:txBody>
          <a:bodyPr>
            <a:noAutofit/>
          </a:bodyPr>
          <a:lstStyle>
            <a:lvl6pPr>
              <a:defRPr>
                <a:latin typeface="+mn-lt"/>
              </a:defRPr>
            </a:lvl6pPr>
          </a:lstStyle>
          <a:p>
            <a:pPr lvl="5"/>
            <a:r>
              <a:rPr lang="en-US"/>
              <a:t>Click to add Content</a:t>
            </a:r>
          </a:p>
        </p:txBody>
      </p:sp>
      <p:sp>
        <p:nvSpPr>
          <p:cNvPr id="11" name="Text Placeholder 5">
            <a:extLst>
              <a:ext uri="{FF2B5EF4-FFF2-40B4-BE49-F238E27FC236}">
                <a16:creationId xmlns:a16="http://schemas.microsoft.com/office/drawing/2014/main" id="{9AC30567-D3A0-8A5D-6EB4-AF5D3D23948D}"/>
              </a:ext>
            </a:extLst>
          </p:cNvPr>
          <p:cNvSpPr>
            <a:spLocks noGrp="1"/>
          </p:cNvSpPr>
          <p:nvPr>
            <p:ph idx="17" hasCustomPrompt="1"/>
          </p:nvPr>
        </p:nvSpPr>
        <p:spPr>
          <a:xfrm>
            <a:off x="5219700" y="4267200"/>
            <a:ext cx="2705100" cy="213360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8" name="Content Placeholder 6">
            <a:extLst>
              <a:ext uri="{FF2B5EF4-FFF2-40B4-BE49-F238E27FC236}">
                <a16:creationId xmlns:a16="http://schemas.microsoft.com/office/drawing/2014/main" id="{87FD1508-B113-0018-6C12-6F86EFB16811}"/>
              </a:ext>
            </a:extLst>
          </p:cNvPr>
          <p:cNvSpPr>
            <a:spLocks noGrp="1"/>
          </p:cNvSpPr>
          <p:nvPr>
            <p:ph sz="quarter" idx="24" hasCustomPrompt="1"/>
          </p:nvPr>
        </p:nvSpPr>
        <p:spPr>
          <a:xfrm>
            <a:off x="8077200" y="4267200"/>
            <a:ext cx="822960" cy="822960"/>
          </a:xfrm>
          <a:prstGeom prst="rect">
            <a:avLst/>
          </a:prstGeom>
        </p:spPr>
        <p:txBody>
          <a:bodyPr>
            <a:noAutofit/>
          </a:bodyPr>
          <a:lstStyle>
            <a:lvl6pPr>
              <a:defRPr>
                <a:latin typeface="+mn-lt"/>
              </a:defRPr>
            </a:lvl6pPr>
          </a:lstStyle>
          <a:p>
            <a:pPr lvl="5"/>
            <a:r>
              <a:rPr lang="en-US"/>
              <a:t>Click to add Content</a:t>
            </a:r>
          </a:p>
        </p:txBody>
      </p:sp>
      <p:sp>
        <p:nvSpPr>
          <p:cNvPr id="12" name="Text Placeholder 6">
            <a:extLst>
              <a:ext uri="{FF2B5EF4-FFF2-40B4-BE49-F238E27FC236}">
                <a16:creationId xmlns:a16="http://schemas.microsoft.com/office/drawing/2014/main" id="{049C0555-4204-515C-C33F-66B547AE7167}"/>
              </a:ext>
            </a:extLst>
          </p:cNvPr>
          <p:cNvSpPr>
            <a:spLocks noGrp="1"/>
          </p:cNvSpPr>
          <p:nvPr>
            <p:ph idx="18" hasCustomPrompt="1"/>
          </p:nvPr>
        </p:nvSpPr>
        <p:spPr>
          <a:xfrm>
            <a:off x="9029700" y="4267200"/>
            <a:ext cx="2705100" cy="213360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CB2626C2-B44A-A089-1C1C-DC1618B97210}"/>
              </a:ext>
            </a:extLst>
          </p:cNvPr>
          <p:cNvSpPr>
            <a:spLocks noGrp="1"/>
          </p:cNvSpPr>
          <p:nvPr>
            <p:ph type="ftr" sz="quarter" idx="27"/>
          </p:nvPr>
        </p:nvSpPr>
        <p:spPr/>
        <p:txBody>
          <a:bodyPr/>
          <a:lstStyle/>
          <a:p>
            <a:r>
              <a:rPr lang="en-US"/>
              <a:t> </a:t>
            </a:r>
          </a:p>
        </p:txBody>
      </p:sp>
      <p:sp>
        <p:nvSpPr>
          <p:cNvPr id="8" name="Slide Number Placeholder 1">
            <a:extLst>
              <a:ext uri="{FF2B5EF4-FFF2-40B4-BE49-F238E27FC236}">
                <a16:creationId xmlns:a16="http://schemas.microsoft.com/office/drawing/2014/main" id="{37E793E0-5C0E-8A93-C608-7824FD727720}"/>
              </a:ext>
            </a:extLst>
          </p:cNvPr>
          <p:cNvSpPr>
            <a:spLocks noGrp="1"/>
          </p:cNvSpPr>
          <p:nvPr>
            <p:ph type="sldNum" sz="quarter" idx="28"/>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3E725E2F-C1F3-E59E-F054-51614906471A}"/>
              </a:ext>
            </a:extLst>
          </p:cNvPr>
          <p:cNvSpPr>
            <a:spLocks noGrp="1"/>
          </p:cNvSpPr>
          <p:nvPr>
            <p:ph type="dt" sz="half" idx="29"/>
          </p:nvPr>
        </p:nvSpPr>
        <p:spPr/>
        <p:txBody>
          <a:bodyPr/>
          <a:lstStyle/>
          <a:p>
            <a:endParaRPr lang="en-US"/>
          </a:p>
        </p:txBody>
      </p:sp>
      <p:sp>
        <p:nvSpPr>
          <p:cNvPr id="4" name="Text Placeholder 10">
            <a:extLst>
              <a:ext uri="{FF2B5EF4-FFF2-40B4-BE49-F238E27FC236}">
                <a16:creationId xmlns:a16="http://schemas.microsoft.com/office/drawing/2014/main" id="{C3F66498-5EAD-4575-85FA-3D42FE970486}"/>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57AB7B28-9D09-DE8F-EAA0-C1026B5632CA}"/>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9" name="Text Placeholder 9">
            <a:extLst>
              <a:ext uri="{FF2B5EF4-FFF2-40B4-BE49-F238E27FC236}">
                <a16:creationId xmlns:a16="http://schemas.microsoft.com/office/drawing/2014/main" id="{7F73E69F-78E2-9840-4F84-31593E8008A9}"/>
              </a:ext>
            </a:extLst>
          </p:cNvPr>
          <p:cNvSpPr>
            <a:spLocks noGrp="1"/>
          </p:cNvSpPr>
          <p:nvPr>
            <p:ph type="body" sz="quarter" idx="30" hasCustomPrompt="1"/>
          </p:nvPr>
        </p:nvSpPr>
        <p:spPr>
          <a:xfrm>
            <a:off x="457200" y="1225550"/>
            <a:ext cx="11277600" cy="603904"/>
          </a:xfrm>
        </p:spPr>
        <p:txBody>
          <a:bodyPr/>
          <a:lstStyle/>
          <a:p>
            <a:pPr lvl="0"/>
            <a:r>
              <a:rPr lang="en-US"/>
              <a:t>Sub Title</a:t>
            </a:r>
          </a:p>
        </p:txBody>
      </p:sp>
    </p:spTree>
    <p:extLst>
      <p:ext uri="{BB962C8B-B14F-4D97-AF65-F5344CB8AC3E}">
        <p14:creationId xmlns:p14="http://schemas.microsoft.com/office/powerpoint/2010/main" val="3450688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0293-Grid-Six-Images(Light)">
    <p:bg>
      <p:bgPr>
        <a:solidFill>
          <a:schemeClr val="bg1"/>
        </a:solidFill>
        <a:effectLst/>
      </p:bgPr>
    </p:bg>
    <p:spTree>
      <p:nvGrpSpPr>
        <p:cNvPr id="1" name=""/>
        <p:cNvGrpSpPr/>
        <p:nvPr/>
      </p:nvGrpSpPr>
      <p:grpSpPr>
        <a:xfrm>
          <a:off x="0" y="0"/>
          <a:ext cx="0" cy="0"/>
          <a:chOff x="0" y="0"/>
          <a:chExt cx="0" cy="0"/>
        </a:xfrm>
      </p:grpSpPr>
      <p:sp>
        <p:nvSpPr>
          <p:cNvPr id="13" name="Content Placeholder 1">
            <a:extLst>
              <a:ext uri="{FF2B5EF4-FFF2-40B4-BE49-F238E27FC236}">
                <a16:creationId xmlns:a16="http://schemas.microsoft.com/office/drawing/2014/main" id="{511F8EE7-C5CB-B65D-439D-9FAF5336725C}"/>
              </a:ext>
            </a:extLst>
          </p:cNvPr>
          <p:cNvSpPr>
            <a:spLocks noGrp="1"/>
          </p:cNvSpPr>
          <p:nvPr>
            <p:ph sz="quarter" idx="19" hasCustomPrompt="1"/>
          </p:nvPr>
        </p:nvSpPr>
        <p:spPr>
          <a:xfrm>
            <a:off x="457199" y="1417317"/>
            <a:ext cx="1371600" cy="2194560"/>
          </a:xfrm>
          <a:prstGeom prst="rect">
            <a:avLst/>
          </a:prstGeom>
        </p:spPr>
        <p:txBody>
          <a:bodyPr>
            <a:noAutofit/>
          </a:bodyPr>
          <a:lstStyle>
            <a:lvl6pPr>
              <a:defRPr>
                <a:latin typeface="+mn-lt"/>
              </a:defRPr>
            </a:lvl6pPr>
          </a:lstStyle>
          <a:p>
            <a:pPr lvl="5"/>
            <a:r>
              <a:rPr lang="en-US"/>
              <a:t>Click to add Content</a:t>
            </a:r>
          </a:p>
        </p:txBody>
      </p:sp>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2011663" y="1417317"/>
            <a:ext cx="2103137"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Content Placeholder 2">
            <a:extLst>
              <a:ext uri="{FF2B5EF4-FFF2-40B4-BE49-F238E27FC236}">
                <a16:creationId xmlns:a16="http://schemas.microsoft.com/office/drawing/2014/main" id="{26D7ED0C-7203-D51D-2149-3ACD1D94E601}"/>
              </a:ext>
            </a:extLst>
          </p:cNvPr>
          <p:cNvSpPr>
            <a:spLocks noGrp="1"/>
          </p:cNvSpPr>
          <p:nvPr>
            <p:ph sz="quarter" idx="20" hasCustomPrompt="1"/>
          </p:nvPr>
        </p:nvSpPr>
        <p:spPr>
          <a:xfrm>
            <a:off x="4273549" y="1417317"/>
            <a:ext cx="1371600" cy="2194560"/>
          </a:xfrm>
          <a:prstGeom prst="rect">
            <a:avLst/>
          </a:prstGeom>
        </p:spPr>
        <p:txBody>
          <a:bodyPr>
            <a:noAutofit/>
          </a:bodyPr>
          <a:lstStyle>
            <a:lvl6pPr>
              <a:defRPr>
                <a:latin typeface="+mn-lt"/>
              </a:defRPr>
            </a:lvl6pPr>
          </a:lstStyle>
          <a:p>
            <a:pPr lvl="5"/>
            <a:r>
              <a:rPr lang="en-US"/>
              <a:t>Click to add Content</a:t>
            </a:r>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5821680" y="1417317"/>
            <a:ext cx="210312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Content Placeholder 3">
            <a:extLst>
              <a:ext uri="{FF2B5EF4-FFF2-40B4-BE49-F238E27FC236}">
                <a16:creationId xmlns:a16="http://schemas.microsoft.com/office/drawing/2014/main" id="{7130F213-FE4B-95BA-50C9-10FE2E9DCF81}"/>
              </a:ext>
            </a:extLst>
          </p:cNvPr>
          <p:cNvSpPr>
            <a:spLocks noGrp="1"/>
          </p:cNvSpPr>
          <p:nvPr>
            <p:ph sz="quarter" idx="21" hasCustomPrompt="1"/>
          </p:nvPr>
        </p:nvSpPr>
        <p:spPr>
          <a:xfrm>
            <a:off x="8077199" y="1417317"/>
            <a:ext cx="1371600" cy="2194560"/>
          </a:xfrm>
          <a:prstGeom prst="rect">
            <a:avLst/>
          </a:prstGeom>
        </p:spPr>
        <p:txBody>
          <a:bodyPr>
            <a:noAutofit/>
          </a:bodyPr>
          <a:lstStyle>
            <a:lvl6pPr>
              <a:defRPr>
                <a:latin typeface="+mn-lt"/>
              </a:defRPr>
            </a:lvl6pPr>
          </a:lstStyle>
          <a:p>
            <a:pPr lvl="5"/>
            <a:r>
              <a:rPr lang="en-US"/>
              <a:t>Click to add Content</a:t>
            </a:r>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9631680" y="1417317"/>
            <a:ext cx="210312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6" name="Content Placeholder 4">
            <a:extLst>
              <a:ext uri="{FF2B5EF4-FFF2-40B4-BE49-F238E27FC236}">
                <a16:creationId xmlns:a16="http://schemas.microsoft.com/office/drawing/2014/main" id="{A8C0D77C-0535-0C04-D6C8-2A593621E65F}"/>
              </a:ext>
            </a:extLst>
          </p:cNvPr>
          <p:cNvSpPr>
            <a:spLocks noGrp="1"/>
          </p:cNvSpPr>
          <p:nvPr>
            <p:ph sz="quarter" idx="22" hasCustomPrompt="1"/>
          </p:nvPr>
        </p:nvSpPr>
        <p:spPr>
          <a:xfrm>
            <a:off x="457199" y="3854420"/>
            <a:ext cx="1371600" cy="2194560"/>
          </a:xfrm>
          <a:prstGeom prst="rect">
            <a:avLst/>
          </a:prstGeom>
        </p:spPr>
        <p:txBody>
          <a:bodyPr>
            <a:noAutofit/>
          </a:bodyPr>
          <a:lstStyle>
            <a:lvl6pPr>
              <a:defRPr>
                <a:latin typeface="+mn-lt"/>
              </a:defRPr>
            </a:lvl6pPr>
          </a:lstStyle>
          <a:p>
            <a:pPr lvl="5"/>
            <a:r>
              <a:rPr lang="en-US"/>
              <a:t>Click to add Content</a:t>
            </a:r>
          </a:p>
        </p:txBody>
      </p:sp>
      <p:sp>
        <p:nvSpPr>
          <p:cNvPr id="10" name="Text Placeholder 4">
            <a:extLst>
              <a:ext uri="{FF2B5EF4-FFF2-40B4-BE49-F238E27FC236}">
                <a16:creationId xmlns:a16="http://schemas.microsoft.com/office/drawing/2014/main" id="{EBCB5200-7B2E-4C18-DB03-DEAC96B21AC1}"/>
              </a:ext>
            </a:extLst>
          </p:cNvPr>
          <p:cNvSpPr>
            <a:spLocks noGrp="1"/>
          </p:cNvSpPr>
          <p:nvPr>
            <p:ph idx="16" hasCustomPrompt="1"/>
          </p:nvPr>
        </p:nvSpPr>
        <p:spPr>
          <a:xfrm>
            <a:off x="2011680" y="3860771"/>
            <a:ext cx="210312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7" name="Content Placeholder 5">
            <a:extLst>
              <a:ext uri="{FF2B5EF4-FFF2-40B4-BE49-F238E27FC236}">
                <a16:creationId xmlns:a16="http://schemas.microsoft.com/office/drawing/2014/main" id="{134A9104-B569-3737-D656-E3A0EAF7EDBF}"/>
              </a:ext>
            </a:extLst>
          </p:cNvPr>
          <p:cNvSpPr>
            <a:spLocks noGrp="1"/>
          </p:cNvSpPr>
          <p:nvPr>
            <p:ph sz="quarter" idx="23" hasCustomPrompt="1"/>
          </p:nvPr>
        </p:nvSpPr>
        <p:spPr>
          <a:xfrm>
            <a:off x="4273549" y="3860771"/>
            <a:ext cx="1371600" cy="2194560"/>
          </a:xfrm>
          <a:prstGeom prst="rect">
            <a:avLst/>
          </a:prstGeom>
        </p:spPr>
        <p:txBody>
          <a:bodyPr>
            <a:noAutofit/>
          </a:bodyPr>
          <a:lstStyle>
            <a:lvl6pPr>
              <a:defRPr>
                <a:latin typeface="+mn-lt"/>
              </a:defRPr>
            </a:lvl6pPr>
          </a:lstStyle>
          <a:p>
            <a:pPr lvl="5"/>
            <a:r>
              <a:rPr lang="en-US"/>
              <a:t>Click to add Content</a:t>
            </a:r>
          </a:p>
        </p:txBody>
      </p:sp>
      <p:sp>
        <p:nvSpPr>
          <p:cNvPr id="11" name="Text Placeholder 5">
            <a:extLst>
              <a:ext uri="{FF2B5EF4-FFF2-40B4-BE49-F238E27FC236}">
                <a16:creationId xmlns:a16="http://schemas.microsoft.com/office/drawing/2014/main" id="{9AC30567-D3A0-8A5D-6EB4-AF5D3D23948D}"/>
              </a:ext>
            </a:extLst>
          </p:cNvPr>
          <p:cNvSpPr>
            <a:spLocks noGrp="1"/>
          </p:cNvSpPr>
          <p:nvPr>
            <p:ph idx="17" hasCustomPrompt="1"/>
          </p:nvPr>
        </p:nvSpPr>
        <p:spPr>
          <a:xfrm>
            <a:off x="5821680" y="3860771"/>
            <a:ext cx="210312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8" name="Content Placeholder 6">
            <a:extLst>
              <a:ext uri="{FF2B5EF4-FFF2-40B4-BE49-F238E27FC236}">
                <a16:creationId xmlns:a16="http://schemas.microsoft.com/office/drawing/2014/main" id="{87FD1508-B113-0018-6C12-6F86EFB16811}"/>
              </a:ext>
            </a:extLst>
          </p:cNvPr>
          <p:cNvSpPr>
            <a:spLocks noGrp="1"/>
          </p:cNvSpPr>
          <p:nvPr>
            <p:ph sz="quarter" idx="24" hasCustomPrompt="1"/>
          </p:nvPr>
        </p:nvSpPr>
        <p:spPr>
          <a:xfrm>
            <a:off x="8077200" y="3860771"/>
            <a:ext cx="1371600" cy="2194560"/>
          </a:xfrm>
          <a:prstGeom prst="rect">
            <a:avLst/>
          </a:prstGeom>
        </p:spPr>
        <p:txBody>
          <a:bodyPr>
            <a:noAutofit/>
          </a:bodyPr>
          <a:lstStyle>
            <a:lvl6pPr>
              <a:defRPr>
                <a:latin typeface="+mn-lt"/>
              </a:defRPr>
            </a:lvl6pPr>
          </a:lstStyle>
          <a:p>
            <a:pPr lvl="5"/>
            <a:r>
              <a:rPr lang="en-US"/>
              <a:t>Click to add Content</a:t>
            </a:r>
          </a:p>
        </p:txBody>
      </p:sp>
      <p:sp>
        <p:nvSpPr>
          <p:cNvPr id="12" name="Text Placeholder 6">
            <a:extLst>
              <a:ext uri="{FF2B5EF4-FFF2-40B4-BE49-F238E27FC236}">
                <a16:creationId xmlns:a16="http://schemas.microsoft.com/office/drawing/2014/main" id="{049C0555-4204-515C-C33F-66B547AE7167}"/>
              </a:ext>
            </a:extLst>
          </p:cNvPr>
          <p:cNvSpPr>
            <a:spLocks noGrp="1"/>
          </p:cNvSpPr>
          <p:nvPr>
            <p:ph idx="18" hasCustomPrompt="1"/>
          </p:nvPr>
        </p:nvSpPr>
        <p:spPr>
          <a:xfrm>
            <a:off x="9631680" y="3860771"/>
            <a:ext cx="210312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46F012D7-9465-9F24-9C4B-3D34D499327F}"/>
              </a:ext>
            </a:extLst>
          </p:cNvPr>
          <p:cNvSpPr>
            <a:spLocks noGrp="1"/>
          </p:cNvSpPr>
          <p:nvPr>
            <p:ph type="ftr" sz="quarter" idx="27"/>
          </p:nvPr>
        </p:nvSpPr>
        <p:spPr/>
        <p:txBody>
          <a:bodyPr/>
          <a:lstStyle/>
          <a:p>
            <a:r>
              <a:rPr lang="en-US"/>
              <a:t> </a:t>
            </a:r>
          </a:p>
        </p:txBody>
      </p:sp>
      <p:sp>
        <p:nvSpPr>
          <p:cNvPr id="8" name="Slide Number Placeholder 1">
            <a:extLst>
              <a:ext uri="{FF2B5EF4-FFF2-40B4-BE49-F238E27FC236}">
                <a16:creationId xmlns:a16="http://schemas.microsoft.com/office/drawing/2014/main" id="{3319DF91-0CC9-756D-F6EB-EF0AC9A34E98}"/>
              </a:ext>
            </a:extLst>
          </p:cNvPr>
          <p:cNvSpPr>
            <a:spLocks noGrp="1"/>
          </p:cNvSpPr>
          <p:nvPr>
            <p:ph type="sldNum" sz="quarter" idx="28"/>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7300CCC2-5958-2275-8D30-92B43E1FAD27}"/>
              </a:ext>
            </a:extLst>
          </p:cNvPr>
          <p:cNvSpPr>
            <a:spLocks noGrp="1"/>
          </p:cNvSpPr>
          <p:nvPr>
            <p:ph type="dt" sz="half" idx="29"/>
          </p:nvPr>
        </p:nvSpPr>
        <p:spPr/>
        <p:txBody>
          <a:bodyPr/>
          <a:lstStyle/>
          <a:p>
            <a:endParaRPr lang="en-US"/>
          </a:p>
        </p:txBody>
      </p:sp>
      <p:sp>
        <p:nvSpPr>
          <p:cNvPr id="4" name="Text Placeholder 10">
            <a:extLst>
              <a:ext uri="{FF2B5EF4-FFF2-40B4-BE49-F238E27FC236}">
                <a16:creationId xmlns:a16="http://schemas.microsoft.com/office/drawing/2014/main" id="{C0B1E8DA-F84C-51CA-486B-6FDD4F5155E2}"/>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A457DFB6-AC0A-D733-411E-D945B2595D5F}"/>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3273662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0295-Split(Light)">
    <p:bg>
      <p:bgPr>
        <a:solidFill>
          <a:schemeClr val="bg1"/>
        </a:solidFill>
        <a:effectLst/>
      </p:bgPr>
    </p:bg>
    <p:spTree>
      <p:nvGrpSpPr>
        <p:cNvPr id="1" name=""/>
        <p:cNvGrpSpPr/>
        <p:nvPr/>
      </p:nvGrpSpPr>
      <p:grpSpPr>
        <a:xfrm>
          <a:off x="0" y="0"/>
          <a:ext cx="0" cy="0"/>
          <a:chOff x="0" y="0"/>
          <a:chExt cx="0" cy="0"/>
        </a:xfrm>
      </p:grpSpPr>
      <p:sp>
        <p:nvSpPr>
          <p:cNvPr id="15" name="Text Placeholder 10">
            <a:extLst>
              <a:ext uri="{FF2B5EF4-FFF2-40B4-BE49-F238E27FC236}">
                <a16:creationId xmlns:a16="http://schemas.microsoft.com/office/drawing/2014/main" id="{D13EEB4A-BD99-FF76-76B9-3073135BEE34}"/>
              </a:ext>
            </a:extLst>
          </p:cNvPr>
          <p:cNvSpPr>
            <a:spLocks noGrp="1"/>
          </p:cNvSpPr>
          <p:nvPr>
            <p:ph type="body" sz="quarter" idx="22" hasCustomPrompt="1"/>
          </p:nvPr>
        </p:nvSpPr>
        <p:spPr>
          <a:xfrm>
            <a:off x="455521" y="457200"/>
            <a:ext cx="5257823" cy="182563"/>
          </a:xfrm>
        </p:spPr>
        <p:txBody>
          <a:bodyPr>
            <a:noAutofit/>
          </a:bodyPr>
          <a:lstStyle>
            <a:lvl1pPr>
              <a:defRPr sz="1000" b="0" i="0">
                <a:solidFill>
                  <a:schemeClr val="tx2"/>
                </a:solidFill>
                <a:latin typeface="+mn-lt"/>
              </a:defRPr>
            </a:lvl1pPr>
          </a:lstStyle>
          <a:p>
            <a:pPr lvl="0"/>
            <a:r>
              <a:rPr lang="en-US"/>
              <a:t>Eyebrow</a:t>
            </a:r>
          </a:p>
        </p:txBody>
      </p:sp>
      <p:sp>
        <p:nvSpPr>
          <p:cNvPr id="16" name="Title 1">
            <a:extLst>
              <a:ext uri="{FF2B5EF4-FFF2-40B4-BE49-F238E27FC236}">
                <a16:creationId xmlns:a16="http://schemas.microsoft.com/office/drawing/2014/main" id="{0DE9BA1B-AB55-3766-3B75-DAC817ED3516}"/>
              </a:ext>
            </a:extLst>
          </p:cNvPr>
          <p:cNvSpPr>
            <a:spLocks noGrp="1"/>
          </p:cNvSpPr>
          <p:nvPr>
            <p:ph type="title" hasCustomPrompt="1"/>
          </p:nvPr>
        </p:nvSpPr>
        <p:spPr>
          <a:xfrm>
            <a:off x="455521" y="658368"/>
            <a:ext cx="5257800" cy="1097280"/>
          </a:xfrm>
        </p:spPr>
        <p:txBody>
          <a:bodyPr anchor="b"/>
          <a:lstStyle>
            <a:lvl1pPr>
              <a:defRPr sz="3600"/>
            </a:lvl1pPr>
          </a:lstStyle>
          <a:p>
            <a:r>
              <a:rPr lang="en-US"/>
              <a:t>Headline Avenir Bold (36pt)</a:t>
            </a:r>
          </a:p>
        </p:txBody>
      </p:sp>
      <p:sp>
        <p:nvSpPr>
          <p:cNvPr id="8" name="Text Placeholder 9">
            <a:extLst>
              <a:ext uri="{FF2B5EF4-FFF2-40B4-BE49-F238E27FC236}">
                <a16:creationId xmlns:a16="http://schemas.microsoft.com/office/drawing/2014/main" id="{9BAA9841-5BE8-0A37-97F8-6957C072DD3E}"/>
              </a:ext>
            </a:extLst>
          </p:cNvPr>
          <p:cNvSpPr>
            <a:spLocks noGrp="1"/>
          </p:cNvSpPr>
          <p:nvPr>
            <p:ph type="body" sz="quarter" idx="16"/>
          </p:nvPr>
        </p:nvSpPr>
        <p:spPr>
          <a:xfrm>
            <a:off x="465146" y="1752600"/>
            <a:ext cx="5257800" cy="434009"/>
          </a:xfrm>
        </p:spPr>
        <p:txBody>
          <a:bodyPr>
            <a:noAutofit/>
          </a:bodyPr>
          <a:lstStyle>
            <a:lvl1pPr>
              <a:defRPr>
                <a:solidFill>
                  <a:schemeClr val="tx1"/>
                </a:solidFill>
                <a:latin typeface="+mn-lt"/>
              </a:defRPr>
            </a:lvl1pPr>
          </a:lstStyle>
          <a:p>
            <a:pPr lvl="0"/>
            <a:r>
              <a:rPr lang="en-US"/>
              <a:t>Click to edit Master text styles</a:t>
            </a:r>
          </a:p>
        </p:txBody>
      </p:sp>
      <p:sp>
        <p:nvSpPr>
          <p:cNvPr id="7" name="Text Placeholder 2">
            <a:extLst>
              <a:ext uri="{FF2B5EF4-FFF2-40B4-BE49-F238E27FC236}">
                <a16:creationId xmlns:a16="http://schemas.microsoft.com/office/drawing/2014/main" id="{5EAA88D2-3C75-9835-99DF-B21525A42350}"/>
              </a:ext>
            </a:extLst>
          </p:cNvPr>
          <p:cNvSpPr>
            <a:spLocks noGrp="1"/>
          </p:cNvSpPr>
          <p:nvPr>
            <p:ph type="body" sz="quarter" idx="15" hasCustomPrompt="1"/>
          </p:nvPr>
        </p:nvSpPr>
        <p:spPr>
          <a:xfrm>
            <a:off x="465146" y="2286000"/>
            <a:ext cx="5257800" cy="3886200"/>
          </a:xfrm>
        </p:spPr>
        <p:txBody>
          <a:bodyPr>
            <a:noAutofit/>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Content Placeholder 3">
            <a:extLst>
              <a:ext uri="{FF2B5EF4-FFF2-40B4-BE49-F238E27FC236}">
                <a16:creationId xmlns:a16="http://schemas.microsoft.com/office/drawing/2014/main" id="{48D590E7-24BB-8D02-87B0-CC0A89CF3858}"/>
              </a:ext>
            </a:extLst>
          </p:cNvPr>
          <p:cNvSpPr>
            <a:spLocks noGrp="1"/>
          </p:cNvSpPr>
          <p:nvPr>
            <p:ph sz="quarter" idx="14"/>
          </p:nvPr>
        </p:nvSpPr>
        <p:spPr>
          <a:xfrm>
            <a:off x="6172200" y="0"/>
            <a:ext cx="6019800" cy="6858000"/>
          </a:xfrm>
        </p:spPr>
        <p:txBody>
          <a:bodyPr lIns="457200" tIns="457200" rIns="457200" bIns="457200">
            <a:noAutofit/>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700285D-D203-31B5-9F44-6177632D6A3A}"/>
              </a:ext>
            </a:extLst>
          </p:cNvPr>
          <p:cNvSpPr>
            <a:spLocks noGrp="1"/>
          </p:cNvSpPr>
          <p:nvPr>
            <p:ph type="ftr" sz="quarter" idx="23"/>
          </p:nvPr>
        </p:nvSpPr>
        <p:spPr/>
        <p:txBody>
          <a:bodyPr/>
          <a:lstStyle/>
          <a:p>
            <a:r>
              <a:rPr lang="en-US"/>
              <a:t> </a:t>
            </a:r>
          </a:p>
        </p:txBody>
      </p:sp>
      <p:sp>
        <p:nvSpPr>
          <p:cNvPr id="6" name="Slide Number Placeholder 1">
            <a:extLst>
              <a:ext uri="{FF2B5EF4-FFF2-40B4-BE49-F238E27FC236}">
                <a16:creationId xmlns:a16="http://schemas.microsoft.com/office/drawing/2014/main" id="{60DFB732-798C-0690-BD68-9202DFE4569A}"/>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DB5B9D91-033E-8526-9D0E-5ED4C60AA2D0}"/>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1748025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72">
          <p15:clr>
            <a:srgbClr val="FBAE4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0297-Split(Light)">
    <p:bg>
      <p:bgPr>
        <a:solidFill>
          <a:schemeClr val="bg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DE9BA1B-AB55-3766-3B75-DAC817ED3516}"/>
              </a:ext>
            </a:extLst>
          </p:cNvPr>
          <p:cNvSpPr>
            <a:spLocks noGrp="1"/>
          </p:cNvSpPr>
          <p:nvPr>
            <p:ph type="title" hasCustomPrompt="1"/>
          </p:nvPr>
        </p:nvSpPr>
        <p:spPr>
          <a:xfrm>
            <a:off x="457200" y="658368"/>
            <a:ext cx="5257800" cy="1097280"/>
          </a:xfrm>
        </p:spPr>
        <p:txBody>
          <a:bodyPr anchor="b"/>
          <a:lstStyle>
            <a:lvl1pPr>
              <a:defRPr sz="3600"/>
            </a:lvl1pPr>
          </a:lstStyle>
          <a:p>
            <a:r>
              <a:rPr lang="en-US"/>
              <a:t>Headline Avenir Bold (36pt)</a:t>
            </a:r>
          </a:p>
        </p:txBody>
      </p:sp>
      <p:sp>
        <p:nvSpPr>
          <p:cNvPr id="7" name="Text Placeholder 9">
            <a:extLst>
              <a:ext uri="{FF2B5EF4-FFF2-40B4-BE49-F238E27FC236}">
                <a16:creationId xmlns:a16="http://schemas.microsoft.com/office/drawing/2014/main" id="{5EAA88D2-3C75-9835-99DF-B21525A42350}"/>
              </a:ext>
            </a:extLst>
          </p:cNvPr>
          <p:cNvSpPr>
            <a:spLocks noGrp="1"/>
          </p:cNvSpPr>
          <p:nvPr>
            <p:ph type="body" sz="quarter" idx="15" hasCustomPrompt="1"/>
          </p:nvPr>
        </p:nvSpPr>
        <p:spPr>
          <a:xfrm>
            <a:off x="465146" y="1874537"/>
            <a:ext cx="5257800" cy="4297663"/>
          </a:xfrm>
        </p:spPr>
        <p:txBody>
          <a:bodyPr>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Content Placeholder 3">
            <a:extLst>
              <a:ext uri="{FF2B5EF4-FFF2-40B4-BE49-F238E27FC236}">
                <a16:creationId xmlns:a16="http://schemas.microsoft.com/office/drawing/2014/main" id="{48D590E7-24BB-8D02-87B0-CC0A89CF3858}"/>
              </a:ext>
            </a:extLst>
          </p:cNvPr>
          <p:cNvSpPr>
            <a:spLocks noGrp="1"/>
          </p:cNvSpPr>
          <p:nvPr>
            <p:ph sz="quarter" idx="14"/>
          </p:nvPr>
        </p:nvSpPr>
        <p:spPr>
          <a:xfrm>
            <a:off x="6172200" y="0"/>
            <a:ext cx="6019800" cy="6858000"/>
          </a:xfrm>
        </p:spPr>
        <p:txBody>
          <a:bodyPr lIns="457200" tIns="457200" rIns="457200" bIns="4572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7DFD3EBC-CEF7-F13E-4166-673F7429E3E8}"/>
              </a:ext>
            </a:extLst>
          </p:cNvPr>
          <p:cNvSpPr>
            <a:spLocks noGrp="1"/>
          </p:cNvSpPr>
          <p:nvPr>
            <p:ph type="ftr" sz="quarter" idx="23"/>
          </p:nvPr>
        </p:nvSpPr>
        <p:spPr/>
        <p:txBody>
          <a:bodyPr/>
          <a:lstStyle/>
          <a:p>
            <a:r>
              <a:rPr lang="en-US"/>
              <a:t> </a:t>
            </a:r>
          </a:p>
        </p:txBody>
      </p:sp>
      <p:sp>
        <p:nvSpPr>
          <p:cNvPr id="6" name="Slide Number Placeholder 1">
            <a:extLst>
              <a:ext uri="{FF2B5EF4-FFF2-40B4-BE49-F238E27FC236}">
                <a16:creationId xmlns:a16="http://schemas.microsoft.com/office/drawing/2014/main" id="{DB056F3E-C268-7D46-F3DC-5894DF6BBD79}"/>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D1620E52-2878-44A6-9DFF-CDE69DED98D6}"/>
              </a:ext>
            </a:extLst>
          </p:cNvPr>
          <p:cNvSpPr>
            <a:spLocks noGrp="1"/>
          </p:cNvSpPr>
          <p:nvPr>
            <p:ph type="dt" sz="half" idx="25"/>
          </p:nvPr>
        </p:nvSpPr>
        <p:spPr/>
        <p:txBody>
          <a:bodyPr/>
          <a:lstStyle/>
          <a:p>
            <a:endParaRPr lang="en-US"/>
          </a:p>
        </p:txBody>
      </p:sp>
      <p:sp>
        <p:nvSpPr>
          <p:cNvPr id="4" name="Text Placeholder 10">
            <a:extLst>
              <a:ext uri="{FF2B5EF4-FFF2-40B4-BE49-F238E27FC236}">
                <a16:creationId xmlns:a16="http://schemas.microsoft.com/office/drawing/2014/main" id="{3F7D6BC2-1BE1-D71F-550C-57FBD1067561}"/>
              </a:ext>
            </a:extLst>
          </p:cNvPr>
          <p:cNvSpPr>
            <a:spLocks noGrp="1"/>
          </p:cNvSpPr>
          <p:nvPr>
            <p:ph type="body" sz="quarter" idx="22" hasCustomPrompt="1"/>
          </p:nvPr>
        </p:nvSpPr>
        <p:spPr>
          <a:xfrm>
            <a:off x="457200" y="457200"/>
            <a:ext cx="5257823" cy="182563"/>
          </a:xfrm>
        </p:spPr>
        <p:txBody>
          <a:bodyPr>
            <a:noAutofit/>
          </a:bodyPr>
          <a:lstStyle>
            <a:lvl1pPr>
              <a:defRPr sz="1000" b="0" i="0">
                <a:solidFill>
                  <a:schemeClr val="tx2"/>
                </a:solidFill>
                <a:latin typeface="+mn-lt"/>
              </a:defRPr>
            </a:lvl1pPr>
          </a:lstStyle>
          <a:p>
            <a:pPr lvl="0"/>
            <a:r>
              <a:rPr lang="en-US"/>
              <a:t>Eyebrow</a:t>
            </a:r>
          </a:p>
        </p:txBody>
      </p:sp>
    </p:spTree>
    <p:extLst>
      <p:ext uri="{BB962C8B-B14F-4D97-AF65-F5344CB8AC3E}">
        <p14:creationId xmlns:p14="http://schemas.microsoft.com/office/powerpoint/2010/main" val="642941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72">
          <p15:clr>
            <a:srgbClr val="FBAE4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0299-Split-(Light)">
    <p:bg>
      <p:bgPr>
        <a:solidFill>
          <a:schemeClr val="bg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DE9BA1B-AB55-3766-3B75-DAC817ED3516}"/>
              </a:ext>
            </a:extLst>
          </p:cNvPr>
          <p:cNvSpPr>
            <a:spLocks noGrp="1"/>
          </p:cNvSpPr>
          <p:nvPr>
            <p:ph type="title" hasCustomPrompt="1"/>
          </p:nvPr>
        </p:nvSpPr>
        <p:spPr>
          <a:xfrm>
            <a:off x="457200" y="658368"/>
            <a:ext cx="6133881" cy="1097280"/>
          </a:xfrm>
        </p:spPr>
        <p:txBody>
          <a:bodyPr anchor="b"/>
          <a:lstStyle>
            <a:lvl1pPr>
              <a:defRPr sz="3600"/>
            </a:lvl1pPr>
          </a:lstStyle>
          <a:p>
            <a:r>
              <a:rPr lang="en-US"/>
              <a:t>Headline Avenir Bold (36pt)</a:t>
            </a:r>
          </a:p>
        </p:txBody>
      </p:sp>
      <p:sp>
        <p:nvSpPr>
          <p:cNvPr id="8" name="Text Placeholder 9">
            <a:extLst>
              <a:ext uri="{FF2B5EF4-FFF2-40B4-BE49-F238E27FC236}">
                <a16:creationId xmlns:a16="http://schemas.microsoft.com/office/drawing/2014/main" id="{9BAA9841-5BE8-0A37-97F8-6957C072DD3E}"/>
              </a:ext>
            </a:extLst>
          </p:cNvPr>
          <p:cNvSpPr>
            <a:spLocks noGrp="1"/>
          </p:cNvSpPr>
          <p:nvPr>
            <p:ph type="body" sz="quarter" idx="16"/>
          </p:nvPr>
        </p:nvSpPr>
        <p:spPr>
          <a:xfrm>
            <a:off x="465146" y="1752600"/>
            <a:ext cx="6133881" cy="434009"/>
          </a:xfrm>
        </p:spPr>
        <p:txBody>
          <a:bodyPr>
            <a:noAutofit/>
          </a:bodyPr>
          <a:lstStyle/>
          <a:p>
            <a:pPr lvl="0"/>
            <a:r>
              <a:rPr lang="en-US"/>
              <a:t>Click to edit Master text styles</a:t>
            </a:r>
          </a:p>
        </p:txBody>
      </p:sp>
      <p:sp>
        <p:nvSpPr>
          <p:cNvPr id="7" name="Text Placeholder 2">
            <a:extLst>
              <a:ext uri="{FF2B5EF4-FFF2-40B4-BE49-F238E27FC236}">
                <a16:creationId xmlns:a16="http://schemas.microsoft.com/office/drawing/2014/main" id="{5EAA88D2-3C75-9835-99DF-B21525A42350}"/>
              </a:ext>
            </a:extLst>
          </p:cNvPr>
          <p:cNvSpPr>
            <a:spLocks noGrp="1"/>
          </p:cNvSpPr>
          <p:nvPr>
            <p:ph type="body" sz="quarter" idx="15" hasCustomPrompt="1"/>
          </p:nvPr>
        </p:nvSpPr>
        <p:spPr>
          <a:xfrm>
            <a:off x="465146" y="2286000"/>
            <a:ext cx="6133881" cy="3886200"/>
          </a:xfrm>
        </p:spPr>
        <p:txBody>
          <a:bodyPr>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Content Placeholder 3">
            <a:extLst>
              <a:ext uri="{FF2B5EF4-FFF2-40B4-BE49-F238E27FC236}">
                <a16:creationId xmlns:a16="http://schemas.microsoft.com/office/drawing/2014/main" id="{48D590E7-24BB-8D02-87B0-CC0A89CF3858}"/>
              </a:ext>
            </a:extLst>
          </p:cNvPr>
          <p:cNvSpPr>
            <a:spLocks noGrp="1"/>
          </p:cNvSpPr>
          <p:nvPr>
            <p:ph sz="quarter" idx="14"/>
          </p:nvPr>
        </p:nvSpPr>
        <p:spPr>
          <a:xfrm>
            <a:off x="7124700" y="0"/>
            <a:ext cx="5067300" cy="6858000"/>
          </a:xfrm>
        </p:spPr>
        <p:txBody>
          <a:bodyPr lIns="457200" tIns="457200" rIns="457200" bIns="4572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7611040-0AD4-21F0-FA81-D2D0687D8121}"/>
              </a:ext>
            </a:extLst>
          </p:cNvPr>
          <p:cNvSpPr>
            <a:spLocks noGrp="1"/>
          </p:cNvSpPr>
          <p:nvPr>
            <p:ph type="ftr" sz="quarter" idx="23"/>
          </p:nvPr>
        </p:nvSpPr>
        <p:spPr/>
        <p:txBody>
          <a:bodyPr/>
          <a:lstStyle/>
          <a:p>
            <a:r>
              <a:rPr lang="en-US"/>
              <a:t> </a:t>
            </a:r>
          </a:p>
        </p:txBody>
      </p:sp>
      <p:sp>
        <p:nvSpPr>
          <p:cNvPr id="6" name="Slide Number Placeholder 1">
            <a:extLst>
              <a:ext uri="{FF2B5EF4-FFF2-40B4-BE49-F238E27FC236}">
                <a16:creationId xmlns:a16="http://schemas.microsoft.com/office/drawing/2014/main" id="{E29B20C0-6B27-5623-2514-4BB0F218E50A}"/>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A852EE5E-CDE8-35AC-C8FA-67569B1FACE2}"/>
              </a:ext>
            </a:extLst>
          </p:cNvPr>
          <p:cNvSpPr>
            <a:spLocks noGrp="1"/>
          </p:cNvSpPr>
          <p:nvPr>
            <p:ph type="dt" sz="half" idx="25"/>
          </p:nvPr>
        </p:nvSpPr>
        <p:spPr/>
        <p:txBody>
          <a:bodyPr/>
          <a:lstStyle/>
          <a:p>
            <a:endParaRPr lang="en-US"/>
          </a:p>
        </p:txBody>
      </p:sp>
      <p:sp>
        <p:nvSpPr>
          <p:cNvPr id="4" name="Text Placeholder 10">
            <a:extLst>
              <a:ext uri="{FF2B5EF4-FFF2-40B4-BE49-F238E27FC236}">
                <a16:creationId xmlns:a16="http://schemas.microsoft.com/office/drawing/2014/main" id="{253D1EFC-A4C3-388E-38E3-64FC88046ECB}"/>
              </a:ext>
            </a:extLst>
          </p:cNvPr>
          <p:cNvSpPr>
            <a:spLocks noGrp="1"/>
          </p:cNvSpPr>
          <p:nvPr>
            <p:ph type="body" sz="quarter" idx="22" hasCustomPrompt="1"/>
          </p:nvPr>
        </p:nvSpPr>
        <p:spPr>
          <a:xfrm>
            <a:off x="457200" y="457200"/>
            <a:ext cx="5257823" cy="182563"/>
          </a:xfrm>
        </p:spPr>
        <p:txBody>
          <a:bodyPr>
            <a:noAutofit/>
          </a:bodyPr>
          <a:lstStyle>
            <a:lvl1pPr>
              <a:defRPr sz="1000" b="0" i="0">
                <a:solidFill>
                  <a:schemeClr val="tx2"/>
                </a:solidFill>
                <a:latin typeface="+mn-lt"/>
              </a:defRPr>
            </a:lvl1pPr>
          </a:lstStyle>
          <a:p>
            <a:pPr lvl="0"/>
            <a:r>
              <a:rPr lang="en-US"/>
              <a:t>Eyebrow</a:t>
            </a:r>
          </a:p>
        </p:txBody>
      </p:sp>
    </p:spTree>
    <p:extLst>
      <p:ext uri="{BB962C8B-B14F-4D97-AF65-F5344CB8AC3E}">
        <p14:creationId xmlns:p14="http://schemas.microsoft.com/office/powerpoint/2010/main" val="1558705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72">
          <p15:clr>
            <a:srgbClr val="FBAE4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02101-Split(Light)">
    <p:bg>
      <p:bgPr>
        <a:solidFill>
          <a:schemeClr val="bg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DE9BA1B-AB55-3766-3B75-DAC817ED3516}"/>
              </a:ext>
            </a:extLst>
          </p:cNvPr>
          <p:cNvSpPr>
            <a:spLocks noGrp="1"/>
          </p:cNvSpPr>
          <p:nvPr>
            <p:ph type="title" hasCustomPrompt="1"/>
          </p:nvPr>
        </p:nvSpPr>
        <p:spPr>
          <a:xfrm>
            <a:off x="6474544" y="658368"/>
            <a:ext cx="5257800" cy="1097280"/>
          </a:xfrm>
        </p:spPr>
        <p:txBody>
          <a:bodyPr anchor="b"/>
          <a:lstStyle>
            <a:lvl1pPr>
              <a:defRPr sz="3600"/>
            </a:lvl1pPr>
          </a:lstStyle>
          <a:p>
            <a:r>
              <a:rPr lang="en-US"/>
              <a:t>Headline Avenir Bold (36pt)</a:t>
            </a:r>
          </a:p>
        </p:txBody>
      </p:sp>
      <p:sp>
        <p:nvSpPr>
          <p:cNvPr id="8" name="Text Placeholder 9">
            <a:extLst>
              <a:ext uri="{FF2B5EF4-FFF2-40B4-BE49-F238E27FC236}">
                <a16:creationId xmlns:a16="http://schemas.microsoft.com/office/drawing/2014/main" id="{9BAA9841-5BE8-0A37-97F8-6957C072DD3E}"/>
              </a:ext>
            </a:extLst>
          </p:cNvPr>
          <p:cNvSpPr>
            <a:spLocks noGrp="1"/>
          </p:cNvSpPr>
          <p:nvPr>
            <p:ph type="body" sz="quarter" idx="16"/>
          </p:nvPr>
        </p:nvSpPr>
        <p:spPr>
          <a:xfrm>
            <a:off x="6474544" y="1752600"/>
            <a:ext cx="5257800" cy="434009"/>
          </a:xfrm>
        </p:spPr>
        <p:txBody>
          <a:bodyPr>
            <a:noAutofit/>
          </a:bodyPr>
          <a:lstStyle/>
          <a:p>
            <a:pPr lvl="0"/>
            <a:r>
              <a:rPr lang="en-US"/>
              <a:t>Click to edit Master text styles</a:t>
            </a:r>
          </a:p>
        </p:txBody>
      </p:sp>
      <p:sp>
        <p:nvSpPr>
          <p:cNvPr id="7" name="Text Placeholder 1">
            <a:extLst>
              <a:ext uri="{FF2B5EF4-FFF2-40B4-BE49-F238E27FC236}">
                <a16:creationId xmlns:a16="http://schemas.microsoft.com/office/drawing/2014/main" id="{5EAA88D2-3C75-9835-99DF-B21525A42350}"/>
              </a:ext>
            </a:extLst>
          </p:cNvPr>
          <p:cNvSpPr>
            <a:spLocks noGrp="1"/>
          </p:cNvSpPr>
          <p:nvPr>
            <p:ph type="body" sz="quarter" idx="15" hasCustomPrompt="1"/>
          </p:nvPr>
        </p:nvSpPr>
        <p:spPr>
          <a:xfrm>
            <a:off x="6474544" y="2286000"/>
            <a:ext cx="5257800" cy="3886200"/>
          </a:xfrm>
        </p:spPr>
        <p:txBody>
          <a:bodyPr>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Content Placeholder 3">
            <a:extLst>
              <a:ext uri="{FF2B5EF4-FFF2-40B4-BE49-F238E27FC236}">
                <a16:creationId xmlns:a16="http://schemas.microsoft.com/office/drawing/2014/main" id="{48D590E7-24BB-8D02-87B0-CC0A89CF3858}"/>
              </a:ext>
            </a:extLst>
          </p:cNvPr>
          <p:cNvSpPr>
            <a:spLocks noGrp="1"/>
          </p:cNvSpPr>
          <p:nvPr>
            <p:ph sz="quarter" idx="14"/>
          </p:nvPr>
        </p:nvSpPr>
        <p:spPr>
          <a:xfrm>
            <a:off x="0" y="0"/>
            <a:ext cx="6019800" cy="6858000"/>
          </a:xfrm>
        </p:spPr>
        <p:txBody>
          <a:bodyPr lIns="457200" tIns="457200" rIns="457200" bIns="4572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ACE196E3-CC32-96E9-6395-5AD9E62FED8D}"/>
              </a:ext>
            </a:extLst>
          </p:cNvPr>
          <p:cNvSpPr>
            <a:spLocks noGrp="1"/>
          </p:cNvSpPr>
          <p:nvPr>
            <p:ph type="ftr" sz="quarter" idx="23"/>
          </p:nvPr>
        </p:nvSpPr>
        <p:spPr/>
        <p:txBody>
          <a:bodyPr/>
          <a:lstStyle/>
          <a:p>
            <a:r>
              <a:rPr lang="en-US"/>
              <a:t> </a:t>
            </a:r>
          </a:p>
        </p:txBody>
      </p:sp>
      <p:sp>
        <p:nvSpPr>
          <p:cNvPr id="6" name="Slide Number Placeholder 1">
            <a:extLst>
              <a:ext uri="{FF2B5EF4-FFF2-40B4-BE49-F238E27FC236}">
                <a16:creationId xmlns:a16="http://schemas.microsoft.com/office/drawing/2014/main" id="{37B7FF5C-64C4-93F0-51F0-19213F187A12}"/>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533858DD-74E3-7F0B-9650-889AA5301507}"/>
              </a:ext>
            </a:extLst>
          </p:cNvPr>
          <p:cNvSpPr>
            <a:spLocks noGrp="1"/>
          </p:cNvSpPr>
          <p:nvPr>
            <p:ph type="dt" sz="half" idx="25"/>
          </p:nvPr>
        </p:nvSpPr>
        <p:spPr/>
        <p:txBody>
          <a:bodyPr/>
          <a:lstStyle/>
          <a:p>
            <a:endParaRPr lang="en-US"/>
          </a:p>
        </p:txBody>
      </p:sp>
      <p:sp>
        <p:nvSpPr>
          <p:cNvPr id="4" name="Text Placeholder 10">
            <a:extLst>
              <a:ext uri="{FF2B5EF4-FFF2-40B4-BE49-F238E27FC236}">
                <a16:creationId xmlns:a16="http://schemas.microsoft.com/office/drawing/2014/main" id="{E05A9B3F-EC0B-1929-8349-15E8B15C8B90}"/>
              </a:ext>
            </a:extLst>
          </p:cNvPr>
          <p:cNvSpPr>
            <a:spLocks noGrp="1"/>
          </p:cNvSpPr>
          <p:nvPr>
            <p:ph type="body" sz="quarter" idx="22" hasCustomPrompt="1"/>
          </p:nvPr>
        </p:nvSpPr>
        <p:spPr>
          <a:xfrm>
            <a:off x="6476977" y="457200"/>
            <a:ext cx="5257823" cy="182563"/>
          </a:xfrm>
        </p:spPr>
        <p:txBody>
          <a:bodyPr>
            <a:noAutofit/>
          </a:bodyPr>
          <a:lstStyle>
            <a:lvl1pPr>
              <a:defRPr sz="1000" b="0" i="0">
                <a:solidFill>
                  <a:schemeClr val="tx2"/>
                </a:solidFill>
                <a:latin typeface="+mn-lt"/>
              </a:defRPr>
            </a:lvl1pPr>
          </a:lstStyle>
          <a:p>
            <a:pPr lvl="0"/>
            <a:r>
              <a:rPr lang="en-US"/>
              <a:t>Eyebrow</a:t>
            </a:r>
          </a:p>
        </p:txBody>
      </p:sp>
    </p:spTree>
    <p:extLst>
      <p:ext uri="{BB962C8B-B14F-4D97-AF65-F5344CB8AC3E}">
        <p14:creationId xmlns:p14="http://schemas.microsoft.com/office/powerpoint/2010/main" val="727149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72">
          <p15:clr>
            <a:srgbClr val="FBAE4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02103-Split(Light)">
    <p:bg>
      <p:bgPr>
        <a:solidFill>
          <a:schemeClr val="bg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DE9BA1B-AB55-3766-3B75-DAC817ED3516}"/>
              </a:ext>
            </a:extLst>
          </p:cNvPr>
          <p:cNvSpPr>
            <a:spLocks noGrp="1"/>
          </p:cNvSpPr>
          <p:nvPr>
            <p:ph type="title" hasCustomPrompt="1"/>
          </p:nvPr>
        </p:nvSpPr>
        <p:spPr>
          <a:xfrm>
            <a:off x="6474544" y="658368"/>
            <a:ext cx="5257800" cy="1097280"/>
          </a:xfrm>
        </p:spPr>
        <p:txBody>
          <a:bodyPr anchor="b"/>
          <a:lstStyle>
            <a:lvl1pPr>
              <a:defRPr sz="3600"/>
            </a:lvl1pPr>
          </a:lstStyle>
          <a:p>
            <a:r>
              <a:rPr lang="en-US"/>
              <a:t>Headline Avenir Bold (36pt)</a:t>
            </a:r>
          </a:p>
        </p:txBody>
      </p:sp>
      <p:sp>
        <p:nvSpPr>
          <p:cNvPr id="7" name="Text Placeholder 1">
            <a:extLst>
              <a:ext uri="{FF2B5EF4-FFF2-40B4-BE49-F238E27FC236}">
                <a16:creationId xmlns:a16="http://schemas.microsoft.com/office/drawing/2014/main" id="{5EAA88D2-3C75-9835-99DF-B21525A42350}"/>
              </a:ext>
            </a:extLst>
          </p:cNvPr>
          <p:cNvSpPr>
            <a:spLocks noGrp="1"/>
          </p:cNvSpPr>
          <p:nvPr>
            <p:ph type="body" sz="quarter" idx="15" hasCustomPrompt="1"/>
          </p:nvPr>
        </p:nvSpPr>
        <p:spPr>
          <a:xfrm>
            <a:off x="6474544" y="1874537"/>
            <a:ext cx="5257800" cy="4297663"/>
          </a:xfrm>
        </p:spPr>
        <p:txBody>
          <a:bodyPr>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Content Placeholder 3">
            <a:extLst>
              <a:ext uri="{FF2B5EF4-FFF2-40B4-BE49-F238E27FC236}">
                <a16:creationId xmlns:a16="http://schemas.microsoft.com/office/drawing/2014/main" id="{48D590E7-24BB-8D02-87B0-CC0A89CF3858}"/>
              </a:ext>
            </a:extLst>
          </p:cNvPr>
          <p:cNvSpPr>
            <a:spLocks noGrp="1"/>
          </p:cNvSpPr>
          <p:nvPr>
            <p:ph sz="quarter" idx="14"/>
          </p:nvPr>
        </p:nvSpPr>
        <p:spPr>
          <a:xfrm>
            <a:off x="0" y="0"/>
            <a:ext cx="6019800" cy="6858000"/>
          </a:xfrm>
        </p:spPr>
        <p:txBody>
          <a:bodyPr lIns="457200" tIns="457200" rIns="457200" bIns="4572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20AF9C68-7C16-B7E0-5EA7-EEA5CCE29F21}"/>
              </a:ext>
            </a:extLst>
          </p:cNvPr>
          <p:cNvSpPr>
            <a:spLocks noGrp="1"/>
          </p:cNvSpPr>
          <p:nvPr>
            <p:ph type="ftr" sz="quarter" idx="23"/>
          </p:nvPr>
        </p:nvSpPr>
        <p:spPr/>
        <p:txBody>
          <a:bodyPr/>
          <a:lstStyle/>
          <a:p>
            <a:r>
              <a:rPr lang="en-US"/>
              <a:t> </a:t>
            </a:r>
          </a:p>
        </p:txBody>
      </p:sp>
      <p:sp>
        <p:nvSpPr>
          <p:cNvPr id="6" name="Slide Number Placeholder 1">
            <a:extLst>
              <a:ext uri="{FF2B5EF4-FFF2-40B4-BE49-F238E27FC236}">
                <a16:creationId xmlns:a16="http://schemas.microsoft.com/office/drawing/2014/main" id="{C6A9D37D-CD8A-A697-CBCD-F83D19D6DD9A}"/>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B91F61D8-1E14-FA86-7752-D40084259369}"/>
              </a:ext>
            </a:extLst>
          </p:cNvPr>
          <p:cNvSpPr>
            <a:spLocks noGrp="1"/>
          </p:cNvSpPr>
          <p:nvPr>
            <p:ph type="dt" sz="half" idx="25"/>
          </p:nvPr>
        </p:nvSpPr>
        <p:spPr/>
        <p:txBody>
          <a:bodyPr/>
          <a:lstStyle/>
          <a:p>
            <a:endParaRPr lang="en-US"/>
          </a:p>
        </p:txBody>
      </p:sp>
      <p:sp>
        <p:nvSpPr>
          <p:cNvPr id="4" name="Text Placeholder 10">
            <a:extLst>
              <a:ext uri="{FF2B5EF4-FFF2-40B4-BE49-F238E27FC236}">
                <a16:creationId xmlns:a16="http://schemas.microsoft.com/office/drawing/2014/main" id="{FF4D51EA-D63E-C9B5-44A0-1B3C665BC0B4}"/>
              </a:ext>
            </a:extLst>
          </p:cNvPr>
          <p:cNvSpPr>
            <a:spLocks noGrp="1"/>
          </p:cNvSpPr>
          <p:nvPr>
            <p:ph type="body" sz="quarter" idx="22" hasCustomPrompt="1"/>
          </p:nvPr>
        </p:nvSpPr>
        <p:spPr>
          <a:xfrm>
            <a:off x="6476977" y="457200"/>
            <a:ext cx="5257823" cy="182563"/>
          </a:xfrm>
        </p:spPr>
        <p:txBody>
          <a:bodyPr>
            <a:noAutofit/>
          </a:bodyPr>
          <a:lstStyle>
            <a:lvl1pPr>
              <a:defRPr sz="1000" b="0" i="0">
                <a:solidFill>
                  <a:schemeClr val="tx2"/>
                </a:solidFill>
                <a:latin typeface="+mn-lt"/>
              </a:defRPr>
            </a:lvl1pPr>
          </a:lstStyle>
          <a:p>
            <a:pPr lvl="0"/>
            <a:r>
              <a:rPr lang="en-US"/>
              <a:t>Eyebrow</a:t>
            </a:r>
          </a:p>
        </p:txBody>
      </p:sp>
    </p:spTree>
    <p:extLst>
      <p:ext uri="{BB962C8B-B14F-4D97-AF65-F5344CB8AC3E}">
        <p14:creationId xmlns:p14="http://schemas.microsoft.com/office/powerpoint/2010/main" val="66616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72">
          <p15:clr>
            <a:srgbClr val="FBAE4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02105-Content(Light)">
    <p:bg>
      <p:bgPr>
        <a:solidFill>
          <a:schemeClr val="bg1"/>
        </a:solidFill>
        <a:effectLst/>
      </p:bgPr>
    </p:bg>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0D445559-67DA-F8AF-81D5-9904FBEA0C3C}"/>
              </a:ext>
            </a:extLst>
          </p:cNvPr>
          <p:cNvSpPr>
            <a:spLocks noGrp="1"/>
          </p:cNvSpPr>
          <p:nvPr>
            <p:ph idx="13" hasCustomPrompt="1"/>
          </p:nvPr>
        </p:nvSpPr>
        <p:spPr>
          <a:xfrm>
            <a:off x="472458" y="1986528"/>
            <a:ext cx="3642342" cy="4414271"/>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Content Placeholder 2">
            <a:extLst>
              <a:ext uri="{FF2B5EF4-FFF2-40B4-BE49-F238E27FC236}">
                <a16:creationId xmlns:a16="http://schemas.microsoft.com/office/drawing/2014/main" id="{6A441098-56C1-888D-B836-15158E4BAC0B}"/>
              </a:ext>
            </a:extLst>
          </p:cNvPr>
          <p:cNvSpPr>
            <a:spLocks noGrp="1"/>
          </p:cNvSpPr>
          <p:nvPr>
            <p:ph idx="14" hasCustomPrompt="1"/>
          </p:nvPr>
        </p:nvSpPr>
        <p:spPr>
          <a:xfrm>
            <a:off x="4282458" y="1986528"/>
            <a:ext cx="3642342" cy="4414271"/>
          </a:xfrm>
          <a:prstGeom prst="rect">
            <a:avLst/>
          </a:prstGeom>
        </p:spPr>
        <p:txBody>
          <a:bodyPr vert="horz" lIns="0" tIns="45720" rIns="27432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6" name="Content Placeholder 3">
            <a:extLst>
              <a:ext uri="{FF2B5EF4-FFF2-40B4-BE49-F238E27FC236}">
                <a16:creationId xmlns:a16="http://schemas.microsoft.com/office/drawing/2014/main" id="{95BFE729-3B4E-67D8-5DAA-9AB0931E0A51}"/>
              </a:ext>
            </a:extLst>
          </p:cNvPr>
          <p:cNvSpPr>
            <a:spLocks noGrp="1"/>
          </p:cNvSpPr>
          <p:nvPr>
            <p:ph idx="1" hasCustomPrompt="1"/>
          </p:nvPr>
        </p:nvSpPr>
        <p:spPr>
          <a:xfrm>
            <a:off x="8077200" y="0"/>
            <a:ext cx="4114800" cy="6858000"/>
          </a:xfrm>
          <a:prstGeom prst="rect">
            <a:avLst/>
          </a:prstGeom>
        </p:spPr>
        <p:txBody>
          <a:bodyPr vert="horz" lIns="457200" tIns="457200" rIns="45720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1" name="Picture Placeholder 1">
            <a:extLst>
              <a:ext uri="{FF2B5EF4-FFF2-40B4-BE49-F238E27FC236}">
                <a16:creationId xmlns:a16="http://schemas.microsoft.com/office/drawing/2014/main" id="{EC5A8F24-AF0A-FE23-E164-D7B142719E61}"/>
              </a:ext>
            </a:extLst>
          </p:cNvPr>
          <p:cNvSpPr>
            <a:spLocks noGrp="1"/>
          </p:cNvSpPr>
          <p:nvPr>
            <p:ph type="pic" sz="quarter" idx="20"/>
          </p:nvPr>
        </p:nvSpPr>
        <p:spPr>
          <a:xfrm>
            <a:off x="8379659" y="1750428"/>
            <a:ext cx="3355141" cy="3355131"/>
          </a:xfrm>
          <a:custGeom>
            <a:avLst/>
            <a:gdLst>
              <a:gd name="connsiteX0" fmla="*/ 0 w 4879317"/>
              <a:gd name="connsiteY0" fmla="*/ 975899 h 4879304"/>
              <a:gd name="connsiteX1" fmla="*/ 975865 w 4879317"/>
              <a:gd name="connsiteY1" fmla="*/ 975899 h 4879304"/>
              <a:gd name="connsiteX2" fmla="*/ 975865 w 4879317"/>
              <a:gd name="connsiteY2" fmla="*/ 3903456 h 4879304"/>
              <a:gd name="connsiteX3" fmla="*/ 975866 w 4879317"/>
              <a:gd name="connsiteY3" fmla="*/ 3903456 h 4879304"/>
              <a:gd name="connsiteX4" fmla="*/ 975866 w 4879317"/>
              <a:gd name="connsiteY4" fmla="*/ 3903457 h 4879304"/>
              <a:gd name="connsiteX5" fmla="*/ 3903468 w 4879317"/>
              <a:gd name="connsiteY5" fmla="*/ 3903457 h 4879304"/>
              <a:gd name="connsiteX6" fmla="*/ 3903468 w 4879317"/>
              <a:gd name="connsiteY6" fmla="*/ 4879304 h 4879304"/>
              <a:gd name="connsiteX7" fmla="*/ 731900 w 4879317"/>
              <a:gd name="connsiteY7" fmla="*/ 4879304 h 4879304"/>
              <a:gd name="connsiteX8" fmla="*/ 322688 w 4879317"/>
              <a:gd name="connsiteY8" fmla="*/ 4754310 h 4879304"/>
              <a:gd name="connsiteX9" fmla="*/ 214369 w 4879317"/>
              <a:gd name="connsiteY9" fmla="*/ 4664940 h 4879304"/>
              <a:gd name="connsiteX10" fmla="*/ 124998 w 4879317"/>
              <a:gd name="connsiteY10" fmla="*/ 4556624 h 4879304"/>
              <a:gd name="connsiteX11" fmla="*/ 0 w 4879317"/>
              <a:gd name="connsiteY11" fmla="*/ 4147421 h 4879304"/>
              <a:gd name="connsiteX12" fmla="*/ 975849 w 4879317"/>
              <a:gd name="connsiteY12" fmla="*/ 0 h 4879304"/>
              <a:gd name="connsiteX13" fmla="*/ 2195680 w 4879317"/>
              <a:gd name="connsiteY13" fmla="*/ 0 h 4879304"/>
              <a:gd name="connsiteX14" fmla="*/ 2480569 w 4879317"/>
              <a:gd name="connsiteY14" fmla="*/ 57516 h 4879304"/>
              <a:gd name="connsiteX15" fmla="*/ 2604892 w 4879317"/>
              <a:gd name="connsiteY15" fmla="*/ 124995 h 4879304"/>
              <a:gd name="connsiteX16" fmla="*/ 2713211 w 4879317"/>
              <a:gd name="connsiteY16" fmla="*/ 214364 h 4879304"/>
              <a:gd name="connsiteX17" fmla="*/ 2927580 w 4879317"/>
              <a:gd name="connsiteY17" fmla="*/ 731888 h 4879304"/>
              <a:gd name="connsiteX18" fmla="*/ 2927580 w 4879317"/>
              <a:gd name="connsiteY18" fmla="*/ 1951702 h 4879304"/>
              <a:gd name="connsiteX19" fmla="*/ 2927581 w 4879317"/>
              <a:gd name="connsiteY19" fmla="*/ 1951702 h 4879304"/>
              <a:gd name="connsiteX20" fmla="*/ 2927581 w 4879317"/>
              <a:gd name="connsiteY20" fmla="*/ 1951703 h 4879304"/>
              <a:gd name="connsiteX21" fmla="*/ 4147417 w 4879317"/>
              <a:gd name="connsiteY21" fmla="*/ 1951703 h 4879304"/>
              <a:gd name="connsiteX22" fmla="*/ 4556630 w 4879317"/>
              <a:gd name="connsiteY22" fmla="*/ 2076699 h 4879304"/>
              <a:gd name="connsiteX23" fmla="*/ 4664949 w 4879317"/>
              <a:gd name="connsiteY23" fmla="*/ 2166068 h 4879304"/>
              <a:gd name="connsiteX24" fmla="*/ 4754320 w 4879317"/>
              <a:gd name="connsiteY24" fmla="*/ 2274386 h 4879304"/>
              <a:gd name="connsiteX25" fmla="*/ 4879317 w 4879317"/>
              <a:gd name="connsiteY25" fmla="*/ 2683593 h 4879304"/>
              <a:gd name="connsiteX26" fmla="*/ 4879317 w 4879317"/>
              <a:gd name="connsiteY26" fmla="*/ 3903406 h 4879304"/>
              <a:gd name="connsiteX27" fmla="*/ 3903446 w 4879317"/>
              <a:gd name="connsiteY27" fmla="*/ 3903406 h 4879304"/>
              <a:gd name="connsiteX28" fmla="*/ 3903446 w 4879317"/>
              <a:gd name="connsiteY28" fmla="*/ 2927558 h 4879304"/>
              <a:gd name="connsiteX29" fmla="*/ 3903445 w 4879317"/>
              <a:gd name="connsiteY29" fmla="*/ 2927558 h 4879304"/>
              <a:gd name="connsiteX30" fmla="*/ 3903445 w 4879317"/>
              <a:gd name="connsiteY30" fmla="*/ 2927557 h 4879304"/>
              <a:gd name="connsiteX31" fmla="*/ 1951714 w 4879317"/>
              <a:gd name="connsiteY31" fmla="*/ 2927557 h 4879304"/>
              <a:gd name="connsiteX32" fmla="*/ 1951714 w 4879317"/>
              <a:gd name="connsiteY32" fmla="*/ 975855 h 4879304"/>
              <a:gd name="connsiteX33" fmla="*/ 1951713 w 4879317"/>
              <a:gd name="connsiteY33" fmla="*/ 975855 h 4879304"/>
              <a:gd name="connsiteX34" fmla="*/ 1951713 w 4879317"/>
              <a:gd name="connsiteY34" fmla="*/ 975854 h 4879304"/>
              <a:gd name="connsiteX35" fmla="*/ 975849 w 4879317"/>
              <a:gd name="connsiteY35" fmla="*/ 975854 h 48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879317" h="4879304">
                <a:moveTo>
                  <a:pt x="0" y="975899"/>
                </a:moveTo>
                <a:lnTo>
                  <a:pt x="975865" y="975899"/>
                </a:lnTo>
                <a:lnTo>
                  <a:pt x="975865" y="3903456"/>
                </a:lnTo>
                <a:lnTo>
                  <a:pt x="975866" y="3903456"/>
                </a:lnTo>
                <a:lnTo>
                  <a:pt x="975866" y="3903457"/>
                </a:lnTo>
                <a:lnTo>
                  <a:pt x="3903468" y="3903457"/>
                </a:lnTo>
                <a:lnTo>
                  <a:pt x="3903468" y="4879304"/>
                </a:lnTo>
                <a:lnTo>
                  <a:pt x="731900" y="4879304"/>
                </a:lnTo>
                <a:cubicBezTo>
                  <a:pt x="580319" y="4879304"/>
                  <a:pt x="439500" y="4833225"/>
                  <a:pt x="322688" y="4754310"/>
                </a:cubicBezTo>
                <a:lnTo>
                  <a:pt x="214369" y="4664940"/>
                </a:lnTo>
                <a:lnTo>
                  <a:pt x="124998" y="4556624"/>
                </a:lnTo>
                <a:cubicBezTo>
                  <a:pt x="46081" y="4439815"/>
                  <a:pt x="0" y="4298999"/>
                  <a:pt x="0" y="4147421"/>
                </a:cubicBezTo>
                <a:close/>
                <a:moveTo>
                  <a:pt x="975849" y="0"/>
                </a:moveTo>
                <a:lnTo>
                  <a:pt x="2195680" y="0"/>
                </a:lnTo>
                <a:cubicBezTo>
                  <a:pt x="2296735" y="0"/>
                  <a:pt x="2393006" y="20480"/>
                  <a:pt x="2480569" y="57516"/>
                </a:cubicBezTo>
                <a:lnTo>
                  <a:pt x="2604892" y="124995"/>
                </a:lnTo>
                <a:lnTo>
                  <a:pt x="2713211" y="214364"/>
                </a:lnTo>
                <a:cubicBezTo>
                  <a:pt x="2845659" y="346810"/>
                  <a:pt x="2927580" y="529783"/>
                  <a:pt x="2927580" y="731888"/>
                </a:cubicBezTo>
                <a:lnTo>
                  <a:pt x="2927580" y="1951702"/>
                </a:lnTo>
                <a:lnTo>
                  <a:pt x="2927581" y="1951702"/>
                </a:lnTo>
                <a:lnTo>
                  <a:pt x="2927581" y="1951703"/>
                </a:lnTo>
                <a:lnTo>
                  <a:pt x="4147417" y="1951703"/>
                </a:lnTo>
                <a:cubicBezTo>
                  <a:pt x="4298999" y="1951703"/>
                  <a:pt x="4439818" y="1997783"/>
                  <a:pt x="4556630" y="2076699"/>
                </a:cubicBezTo>
                <a:lnTo>
                  <a:pt x="4664949" y="2166068"/>
                </a:lnTo>
                <a:lnTo>
                  <a:pt x="4754320" y="2274386"/>
                </a:lnTo>
                <a:cubicBezTo>
                  <a:pt x="4833237" y="2391196"/>
                  <a:pt x="4879317" y="2532013"/>
                  <a:pt x="4879317" y="2683593"/>
                </a:cubicBezTo>
                <a:lnTo>
                  <a:pt x="4879317" y="3903406"/>
                </a:lnTo>
                <a:lnTo>
                  <a:pt x="3903446" y="3903406"/>
                </a:lnTo>
                <a:lnTo>
                  <a:pt x="3903446" y="2927558"/>
                </a:lnTo>
                <a:lnTo>
                  <a:pt x="3903445" y="2927558"/>
                </a:lnTo>
                <a:lnTo>
                  <a:pt x="3903445" y="2927557"/>
                </a:lnTo>
                <a:lnTo>
                  <a:pt x="1951714" y="2927557"/>
                </a:lnTo>
                <a:lnTo>
                  <a:pt x="1951714" y="975855"/>
                </a:lnTo>
                <a:lnTo>
                  <a:pt x="1951713" y="975855"/>
                </a:lnTo>
                <a:lnTo>
                  <a:pt x="1951713" y="975854"/>
                </a:lnTo>
                <a:lnTo>
                  <a:pt x="975849" y="975854"/>
                </a:lnTo>
                <a:close/>
              </a:path>
            </a:pathLst>
          </a:custGeom>
        </p:spPr>
        <p:txBody>
          <a:bodyPr wrap="square">
            <a:noAutofit/>
          </a:bodyPr>
          <a:lstStyle>
            <a:lvl1pPr>
              <a:defRPr sz="1200"/>
            </a:lvl1pPr>
          </a:lstStyle>
          <a:p>
            <a:endParaRPr lang="en-US"/>
          </a:p>
        </p:txBody>
      </p:sp>
      <p:sp>
        <p:nvSpPr>
          <p:cNvPr id="2" name="Footer Placeholder 1">
            <a:extLst>
              <a:ext uri="{FF2B5EF4-FFF2-40B4-BE49-F238E27FC236}">
                <a16:creationId xmlns:a16="http://schemas.microsoft.com/office/drawing/2014/main" id="{1A3265ED-AAE1-8CA1-41BE-FA8A555AE727}"/>
              </a:ext>
            </a:extLst>
          </p:cNvPr>
          <p:cNvSpPr>
            <a:spLocks noGrp="1"/>
          </p:cNvSpPr>
          <p:nvPr>
            <p:ph type="ftr" sz="quarter" idx="18"/>
          </p:nvPr>
        </p:nvSpPr>
        <p:spPr/>
        <p:txBody>
          <a:bodyPr/>
          <a:lstStyle/>
          <a:p>
            <a:r>
              <a:rPr lang="en-US"/>
              <a:t> </a:t>
            </a:r>
          </a:p>
        </p:txBody>
      </p:sp>
      <p:sp>
        <p:nvSpPr>
          <p:cNvPr id="10" name="Slide Number Placeholder 1">
            <a:extLst>
              <a:ext uri="{FF2B5EF4-FFF2-40B4-BE49-F238E27FC236}">
                <a16:creationId xmlns:a16="http://schemas.microsoft.com/office/drawing/2014/main" id="{C48F6A01-83AD-393A-9AA8-530D937579E1}"/>
              </a:ext>
            </a:extLst>
          </p:cNvPr>
          <p:cNvSpPr>
            <a:spLocks noGrp="1"/>
          </p:cNvSpPr>
          <p:nvPr>
            <p:ph type="sldNum" sz="quarter" idx="1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F7D73FB4-C798-A90D-50FF-1984E69787E5}"/>
              </a:ext>
            </a:extLst>
          </p:cNvPr>
          <p:cNvSpPr>
            <a:spLocks noGrp="1"/>
          </p:cNvSpPr>
          <p:nvPr>
            <p:ph type="dt" sz="half" idx="21"/>
          </p:nvPr>
        </p:nvSpPr>
        <p:spPr/>
        <p:txBody>
          <a:bodyPr/>
          <a:lstStyle/>
          <a:p>
            <a:endParaRPr lang="en-US"/>
          </a:p>
        </p:txBody>
      </p:sp>
      <p:sp>
        <p:nvSpPr>
          <p:cNvPr id="5" name="Title 1">
            <a:extLst>
              <a:ext uri="{FF2B5EF4-FFF2-40B4-BE49-F238E27FC236}">
                <a16:creationId xmlns:a16="http://schemas.microsoft.com/office/drawing/2014/main" id="{AB1599E9-80A7-81A2-0E04-C5C836B7805F}"/>
              </a:ext>
            </a:extLst>
          </p:cNvPr>
          <p:cNvSpPr>
            <a:spLocks noGrp="1"/>
          </p:cNvSpPr>
          <p:nvPr>
            <p:ph type="title" hasCustomPrompt="1"/>
          </p:nvPr>
        </p:nvSpPr>
        <p:spPr>
          <a:xfrm>
            <a:off x="457201" y="656802"/>
            <a:ext cx="7467600" cy="568748"/>
          </a:xfrm>
        </p:spPr>
        <p:txBody>
          <a:bodyPr rIns="274320"/>
          <a:lstStyle/>
          <a:p>
            <a:r>
              <a:rPr lang="en-US"/>
              <a:t>Headline Avenir Bold (36pt)</a:t>
            </a:r>
          </a:p>
        </p:txBody>
      </p:sp>
      <p:sp>
        <p:nvSpPr>
          <p:cNvPr id="8" name="Text Placeholder 9">
            <a:extLst>
              <a:ext uri="{FF2B5EF4-FFF2-40B4-BE49-F238E27FC236}">
                <a16:creationId xmlns:a16="http://schemas.microsoft.com/office/drawing/2014/main" id="{34B0270E-46C2-BC89-A8CB-3C4ACD82D41A}"/>
              </a:ext>
            </a:extLst>
          </p:cNvPr>
          <p:cNvSpPr>
            <a:spLocks noGrp="1"/>
          </p:cNvSpPr>
          <p:nvPr>
            <p:ph type="body" sz="quarter" idx="22" hasCustomPrompt="1"/>
          </p:nvPr>
        </p:nvSpPr>
        <p:spPr>
          <a:xfrm>
            <a:off x="457202" y="1225550"/>
            <a:ext cx="7467600" cy="603904"/>
          </a:xfrm>
        </p:spPr>
        <p:txBody>
          <a:bodyPr rIns="274320"/>
          <a:lstStyle/>
          <a:p>
            <a:pPr lvl="0"/>
            <a:r>
              <a:rPr lang="en-US"/>
              <a:t>Sub Title</a:t>
            </a:r>
          </a:p>
        </p:txBody>
      </p:sp>
      <p:sp>
        <p:nvSpPr>
          <p:cNvPr id="12" name="Text Placeholder 10">
            <a:extLst>
              <a:ext uri="{FF2B5EF4-FFF2-40B4-BE49-F238E27FC236}">
                <a16:creationId xmlns:a16="http://schemas.microsoft.com/office/drawing/2014/main" id="{2F8D0CA4-A71B-5596-E340-4E63911E156C}"/>
              </a:ext>
            </a:extLst>
          </p:cNvPr>
          <p:cNvSpPr>
            <a:spLocks noGrp="1"/>
          </p:cNvSpPr>
          <p:nvPr>
            <p:ph type="body" sz="quarter" idx="23" hasCustomPrompt="1"/>
          </p:nvPr>
        </p:nvSpPr>
        <p:spPr>
          <a:xfrm>
            <a:off x="457200" y="457200"/>
            <a:ext cx="5257823" cy="182563"/>
          </a:xfrm>
        </p:spPr>
        <p:txBody>
          <a:bodyPr>
            <a:noAutofit/>
          </a:bodyPr>
          <a:lstStyle>
            <a:lvl1pPr>
              <a:defRPr sz="1000" b="0" i="0">
                <a:solidFill>
                  <a:schemeClr val="tx2"/>
                </a:solidFill>
                <a:latin typeface="+mn-lt"/>
              </a:defRPr>
            </a:lvl1pPr>
          </a:lstStyle>
          <a:p>
            <a:pPr lvl="0"/>
            <a:r>
              <a:rPr lang="en-US"/>
              <a:t>Eyebrow</a:t>
            </a:r>
          </a:p>
        </p:txBody>
      </p:sp>
    </p:spTree>
    <p:extLst>
      <p:ext uri="{BB962C8B-B14F-4D97-AF65-F5344CB8AC3E}">
        <p14:creationId xmlns:p14="http://schemas.microsoft.com/office/powerpoint/2010/main" val="3844470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02107-Content(Light)">
    <p:bg>
      <p:bgPr>
        <a:solidFill>
          <a:schemeClr val="bg1"/>
        </a:solidFill>
        <a:effectLst/>
      </p:bgPr>
    </p:bg>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95BFE729-3B4E-67D8-5DAA-9AB0931E0A51}"/>
              </a:ext>
            </a:extLst>
          </p:cNvPr>
          <p:cNvSpPr>
            <a:spLocks noGrp="1"/>
          </p:cNvSpPr>
          <p:nvPr>
            <p:ph idx="1" hasCustomPrompt="1"/>
          </p:nvPr>
        </p:nvSpPr>
        <p:spPr>
          <a:xfrm>
            <a:off x="1" y="0"/>
            <a:ext cx="4114800" cy="6858000"/>
          </a:xfrm>
          <a:prstGeom prst="rect">
            <a:avLst/>
          </a:prstGeom>
        </p:spPr>
        <p:txBody>
          <a:bodyPr vert="horz" lIns="457200" tIns="457200" rIns="45720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Conten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4282459" y="1981200"/>
            <a:ext cx="3642341" cy="4419600"/>
          </a:xfrm>
          <a:prstGeom prst="rect">
            <a:avLst/>
          </a:prstGeom>
        </p:spPr>
        <p:txBody>
          <a:bodyPr vert="horz" lIns="18288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Content Placeholder 1">
            <a:extLst>
              <a:ext uri="{FF2B5EF4-FFF2-40B4-BE49-F238E27FC236}">
                <a16:creationId xmlns:a16="http://schemas.microsoft.com/office/drawing/2014/main" id="{6A441098-56C1-888D-B836-15158E4BAC0B}"/>
              </a:ext>
            </a:extLst>
          </p:cNvPr>
          <p:cNvSpPr>
            <a:spLocks noGrp="1"/>
          </p:cNvSpPr>
          <p:nvPr>
            <p:ph idx="14" hasCustomPrompt="1"/>
          </p:nvPr>
        </p:nvSpPr>
        <p:spPr>
          <a:xfrm>
            <a:off x="8077199" y="1981200"/>
            <a:ext cx="3657601" cy="4419600"/>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5" name="Picture Placeholder 1">
            <a:extLst>
              <a:ext uri="{FF2B5EF4-FFF2-40B4-BE49-F238E27FC236}">
                <a16:creationId xmlns:a16="http://schemas.microsoft.com/office/drawing/2014/main" id="{E2ABE7D6-1E17-26B3-6772-20DD3DA41249}"/>
              </a:ext>
            </a:extLst>
          </p:cNvPr>
          <p:cNvSpPr>
            <a:spLocks noGrp="1"/>
          </p:cNvSpPr>
          <p:nvPr>
            <p:ph type="pic" sz="quarter" idx="20"/>
          </p:nvPr>
        </p:nvSpPr>
        <p:spPr>
          <a:xfrm>
            <a:off x="330629" y="1242905"/>
            <a:ext cx="3633905" cy="3633895"/>
          </a:xfrm>
          <a:custGeom>
            <a:avLst/>
            <a:gdLst>
              <a:gd name="connsiteX0" fmla="*/ 0 w 4879317"/>
              <a:gd name="connsiteY0" fmla="*/ 975899 h 4879304"/>
              <a:gd name="connsiteX1" fmla="*/ 975865 w 4879317"/>
              <a:gd name="connsiteY1" fmla="*/ 975899 h 4879304"/>
              <a:gd name="connsiteX2" fmla="*/ 975865 w 4879317"/>
              <a:gd name="connsiteY2" fmla="*/ 3903456 h 4879304"/>
              <a:gd name="connsiteX3" fmla="*/ 975866 w 4879317"/>
              <a:gd name="connsiteY3" fmla="*/ 3903456 h 4879304"/>
              <a:gd name="connsiteX4" fmla="*/ 975866 w 4879317"/>
              <a:gd name="connsiteY4" fmla="*/ 3903457 h 4879304"/>
              <a:gd name="connsiteX5" fmla="*/ 3903468 w 4879317"/>
              <a:gd name="connsiteY5" fmla="*/ 3903457 h 4879304"/>
              <a:gd name="connsiteX6" fmla="*/ 3903468 w 4879317"/>
              <a:gd name="connsiteY6" fmla="*/ 4879304 h 4879304"/>
              <a:gd name="connsiteX7" fmla="*/ 731900 w 4879317"/>
              <a:gd name="connsiteY7" fmla="*/ 4879304 h 4879304"/>
              <a:gd name="connsiteX8" fmla="*/ 322688 w 4879317"/>
              <a:gd name="connsiteY8" fmla="*/ 4754310 h 4879304"/>
              <a:gd name="connsiteX9" fmla="*/ 214369 w 4879317"/>
              <a:gd name="connsiteY9" fmla="*/ 4664940 h 4879304"/>
              <a:gd name="connsiteX10" fmla="*/ 124998 w 4879317"/>
              <a:gd name="connsiteY10" fmla="*/ 4556624 h 4879304"/>
              <a:gd name="connsiteX11" fmla="*/ 0 w 4879317"/>
              <a:gd name="connsiteY11" fmla="*/ 4147421 h 4879304"/>
              <a:gd name="connsiteX12" fmla="*/ 975849 w 4879317"/>
              <a:gd name="connsiteY12" fmla="*/ 0 h 4879304"/>
              <a:gd name="connsiteX13" fmla="*/ 2195680 w 4879317"/>
              <a:gd name="connsiteY13" fmla="*/ 0 h 4879304"/>
              <a:gd name="connsiteX14" fmla="*/ 2480569 w 4879317"/>
              <a:gd name="connsiteY14" fmla="*/ 57516 h 4879304"/>
              <a:gd name="connsiteX15" fmla="*/ 2604892 w 4879317"/>
              <a:gd name="connsiteY15" fmla="*/ 124995 h 4879304"/>
              <a:gd name="connsiteX16" fmla="*/ 2713211 w 4879317"/>
              <a:gd name="connsiteY16" fmla="*/ 214364 h 4879304"/>
              <a:gd name="connsiteX17" fmla="*/ 2927580 w 4879317"/>
              <a:gd name="connsiteY17" fmla="*/ 731888 h 4879304"/>
              <a:gd name="connsiteX18" fmla="*/ 2927580 w 4879317"/>
              <a:gd name="connsiteY18" fmla="*/ 1951702 h 4879304"/>
              <a:gd name="connsiteX19" fmla="*/ 2927581 w 4879317"/>
              <a:gd name="connsiteY19" fmla="*/ 1951702 h 4879304"/>
              <a:gd name="connsiteX20" fmla="*/ 2927581 w 4879317"/>
              <a:gd name="connsiteY20" fmla="*/ 1951703 h 4879304"/>
              <a:gd name="connsiteX21" fmla="*/ 4147417 w 4879317"/>
              <a:gd name="connsiteY21" fmla="*/ 1951703 h 4879304"/>
              <a:gd name="connsiteX22" fmla="*/ 4556630 w 4879317"/>
              <a:gd name="connsiteY22" fmla="*/ 2076699 h 4879304"/>
              <a:gd name="connsiteX23" fmla="*/ 4664949 w 4879317"/>
              <a:gd name="connsiteY23" fmla="*/ 2166068 h 4879304"/>
              <a:gd name="connsiteX24" fmla="*/ 4754320 w 4879317"/>
              <a:gd name="connsiteY24" fmla="*/ 2274386 h 4879304"/>
              <a:gd name="connsiteX25" fmla="*/ 4879317 w 4879317"/>
              <a:gd name="connsiteY25" fmla="*/ 2683593 h 4879304"/>
              <a:gd name="connsiteX26" fmla="*/ 4879317 w 4879317"/>
              <a:gd name="connsiteY26" fmla="*/ 3903406 h 4879304"/>
              <a:gd name="connsiteX27" fmla="*/ 3903446 w 4879317"/>
              <a:gd name="connsiteY27" fmla="*/ 3903406 h 4879304"/>
              <a:gd name="connsiteX28" fmla="*/ 3903446 w 4879317"/>
              <a:gd name="connsiteY28" fmla="*/ 2927558 h 4879304"/>
              <a:gd name="connsiteX29" fmla="*/ 3903445 w 4879317"/>
              <a:gd name="connsiteY29" fmla="*/ 2927558 h 4879304"/>
              <a:gd name="connsiteX30" fmla="*/ 3903445 w 4879317"/>
              <a:gd name="connsiteY30" fmla="*/ 2927557 h 4879304"/>
              <a:gd name="connsiteX31" fmla="*/ 1951714 w 4879317"/>
              <a:gd name="connsiteY31" fmla="*/ 2927557 h 4879304"/>
              <a:gd name="connsiteX32" fmla="*/ 1951714 w 4879317"/>
              <a:gd name="connsiteY32" fmla="*/ 975855 h 4879304"/>
              <a:gd name="connsiteX33" fmla="*/ 1951713 w 4879317"/>
              <a:gd name="connsiteY33" fmla="*/ 975855 h 4879304"/>
              <a:gd name="connsiteX34" fmla="*/ 1951713 w 4879317"/>
              <a:gd name="connsiteY34" fmla="*/ 975854 h 4879304"/>
              <a:gd name="connsiteX35" fmla="*/ 975849 w 4879317"/>
              <a:gd name="connsiteY35" fmla="*/ 975854 h 48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879317" h="4879304">
                <a:moveTo>
                  <a:pt x="0" y="975899"/>
                </a:moveTo>
                <a:lnTo>
                  <a:pt x="975865" y="975899"/>
                </a:lnTo>
                <a:lnTo>
                  <a:pt x="975865" y="3903456"/>
                </a:lnTo>
                <a:lnTo>
                  <a:pt x="975866" y="3903456"/>
                </a:lnTo>
                <a:lnTo>
                  <a:pt x="975866" y="3903457"/>
                </a:lnTo>
                <a:lnTo>
                  <a:pt x="3903468" y="3903457"/>
                </a:lnTo>
                <a:lnTo>
                  <a:pt x="3903468" y="4879304"/>
                </a:lnTo>
                <a:lnTo>
                  <a:pt x="731900" y="4879304"/>
                </a:lnTo>
                <a:cubicBezTo>
                  <a:pt x="580319" y="4879304"/>
                  <a:pt x="439500" y="4833225"/>
                  <a:pt x="322688" y="4754310"/>
                </a:cubicBezTo>
                <a:lnTo>
                  <a:pt x="214369" y="4664940"/>
                </a:lnTo>
                <a:lnTo>
                  <a:pt x="124998" y="4556624"/>
                </a:lnTo>
                <a:cubicBezTo>
                  <a:pt x="46081" y="4439815"/>
                  <a:pt x="0" y="4298999"/>
                  <a:pt x="0" y="4147421"/>
                </a:cubicBezTo>
                <a:close/>
                <a:moveTo>
                  <a:pt x="975849" y="0"/>
                </a:moveTo>
                <a:lnTo>
                  <a:pt x="2195680" y="0"/>
                </a:lnTo>
                <a:cubicBezTo>
                  <a:pt x="2296735" y="0"/>
                  <a:pt x="2393006" y="20480"/>
                  <a:pt x="2480569" y="57516"/>
                </a:cubicBezTo>
                <a:lnTo>
                  <a:pt x="2604892" y="124995"/>
                </a:lnTo>
                <a:lnTo>
                  <a:pt x="2713211" y="214364"/>
                </a:lnTo>
                <a:cubicBezTo>
                  <a:pt x="2845659" y="346810"/>
                  <a:pt x="2927580" y="529783"/>
                  <a:pt x="2927580" y="731888"/>
                </a:cubicBezTo>
                <a:lnTo>
                  <a:pt x="2927580" y="1951702"/>
                </a:lnTo>
                <a:lnTo>
                  <a:pt x="2927581" y="1951702"/>
                </a:lnTo>
                <a:lnTo>
                  <a:pt x="2927581" y="1951703"/>
                </a:lnTo>
                <a:lnTo>
                  <a:pt x="4147417" y="1951703"/>
                </a:lnTo>
                <a:cubicBezTo>
                  <a:pt x="4298999" y="1951703"/>
                  <a:pt x="4439818" y="1997783"/>
                  <a:pt x="4556630" y="2076699"/>
                </a:cubicBezTo>
                <a:lnTo>
                  <a:pt x="4664949" y="2166068"/>
                </a:lnTo>
                <a:lnTo>
                  <a:pt x="4754320" y="2274386"/>
                </a:lnTo>
                <a:cubicBezTo>
                  <a:pt x="4833237" y="2391196"/>
                  <a:pt x="4879317" y="2532013"/>
                  <a:pt x="4879317" y="2683593"/>
                </a:cubicBezTo>
                <a:lnTo>
                  <a:pt x="4879317" y="3903406"/>
                </a:lnTo>
                <a:lnTo>
                  <a:pt x="3903446" y="3903406"/>
                </a:lnTo>
                <a:lnTo>
                  <a:pt x="3903446" y="2927558"/>
                </a:lnTo>
                <a:lnTo>
                  <a:pt x="3903445" y="2927558"/>
                </a:lnTo>
                <a:lnTo>
                  <a:pt x="3903445" y="2927557"/>
                </a:lnTo>
                <a:lnTo>
                  <a:pt x="1951714" y="2927557"/>
                </a:lnTo>
                <a:lnTo>
                  <a:pt x="1951714" y="975855"/>
                </a:lnTo>
                <a:lnTo>
                  <a:pt x="1951713" y="975855"/>
                </a:lnTo>
                <a:lnTo>
                  <a:pt x="1951713" y="975854"/>
                </a:lnTo>
                <a:lnTo>
                  <a:pt x="975849" y="975854"/>
                </a:lnTo>
                <a:close/>
              </a:path>
            </a:pathLst>
          </a:custGeom>
        </p:spPr>
        <p:txBody>
          <a:bodyPr wrap="square">
            <a:noAutofit/>
          </a:bodyPr>
          <a:lstStyle>
            <a:lvl1pPr>
              <a:defRPr sz="1200"/>
            </a:lvl1pPr>
          </a:lstStyle>
          <a:p>
            <a:endParaRPr lang="en-US"/>
          </a:p>
        </p:txBody>
      </p:sp>
      <p:sp>
        <p:nvSpPr>
          <p:cNvPr id="2" name="Footer Placeholder 1">
            <a:extLst>
              <a:ext uri="{FF2B5EF4-FFF2-40B4-BE49-F238E27FC236}">
                <a16:creationId xmlns:a16="http://schemas.microsoft.com/office/drawing/2014/main" id="{FEF779C9-573A-945D-781E-F5950DA64984}"/>
              </a:ext>
            </a:extLst>
          </p:cNvPr>
          <p:cNvSpPr>
            <a:spLocks noGrp="1"/>
          </p:cNvSpPr>
          <p:nvPr>
            <p:ph type="ftr" sz="quarter" idx="18"/>
          </p:nvPr>
        </p:nvSpPr>
        <p:spPr/>
        <p:txBody>
          <a:bodyPr/>
          <a:lstStyle/>
          <a:p>
            <a:r>
              <a:rPr lang="en-US"/>
              <a:t> </a:t>
            </a:r>
          </a:p>
        </p:txBody>
      </p:sp>
      <p:sp>
        <p:nvSpPr>
          <p:cNvPr id="4" name="Slide Number Placeholder 3">
            <a:extLst>
              <a:ext uri="{FF2B5EF4-FFF2-40B4-BE49-F238E27FC236}">
                <a16:creationId xmlns:a16="http://schemas.microsoft.com/office/drawing/2014/main" id="{AA77A372-7C32-95EF-4FFB-707A6E0EAA03}"/>
              </a:ext>
            </a:extLst>
          </p:cNvPr>
          <p:cNvSpPr>
            <a:spLocks noGrp="1"/>
          </p:cNvSpPr>
          <p:nvPr>
            <p:ph type="sldNum" sz="quarter" idx="1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231FCF1C-A73B-B207-D642-31EC0D79F500}"/>
              </a:ext>
            </a:extLst>
          </p:cNvPr>
          <p:cNvSpPr>
            <a:spLocks noGrp="1"/>
          </p:cNvSpPr>
          <p:nvPr>
            <p:ph type="dt" sz="half" idx="21"/>
          </p:nvPr>
        </p:nvSpPr>
        <p:spPr/>
        <p:txBody>
          <a:bodyPr/>
          <a:lstStyle/>
          <a:p>
            <a:endParaRPr lang="en-US"/>
          </a:p>
        </p:txBody>
      </p:sp>
      <p:sp>
        <p:nvSpPr>
          <p:cNvPr id="8" name="Text Placeholder 10">
            <a:extLst>
              <a:ext uri="{FF2B5EF4-FFF2-40B4-BE49-F238E27FC236}">
                <a16:creationId xmlns:a16="http://schemas.microsoft.com/office/drawing/2014/main" id="{27BFB404-9274-19FF-744D-EE81C56A53F6}"/>
              </a:ext>
            </a:extLst>
          </p:cNvPr>
          <p:cNvSpPr>
            <a:spLocks noGrp="1"/>
          </p:cNvSpPr>
          <p:nvPr>
            <p:ph type="body" sz="quarter" idx="15" hasCustomPrompt="1"/>
          </p:nvPr>
        </p:nvSpPr>
        <p:spPr>
          <a:xfrm>
            <a:off x="4273550" y="457200"/>
            <a:ext cx="7461250" cy="182563"/>
          </a:xfrm>
        </p:spPr>
        <p:txBody>
          <a:bodyPr lIns="182880" rIns="182880">
            <a:noAutofit/>
          </a:bodyPr>
          <a:lstStyle>
            <a:lvl1pPr>
              <a:defRPr sz="1000" b="0">
                <a:solidFill>
                  <a:schemeClr val="tx2"/>
                </a:solidFill>
              </a:defRPr>
            </a:lvl1pPr>
          </a:lstStyle>
          <a:p>
            <a:pPr lvl="0"/>
            <a:r>
              <a:rPr lang="en-US"/>
              <a:t>Eyebrow</a:t>
            </a:r>
          </a:p>
        </p:txBody>
      </p:sp>
      <p:sp>
        <p:nvSpPr>
          <p:cNvPr id="10" name="Title 1">
            <a:extLst>
              <a:ext uri="{FF2B5EF4-FFF2-40B4-BE49-F238E27FC236}">
                <a16:creationId xmlns:a16="http://schemas.microsoft.com/office/drawing/2014/main" id="{EA15170E-BF84-E9E0-11E0-18B18F9FAD15}"/>
              </a:ext>
            </a:extLst>
          </p:cNvPr>
          <p:cNvSpPr>
            <a:spLocks noGrp="1"/>
          </p:cNvSpPr>
          <p:nvPr>
            <p:ph type="title" hasCustomPrompt="1"/>
          </p:nvPr>
        </p:nvSpPr>
        <p:spPr>
          <a:xfrm>
            <a:off x="4273550" y="656802"/>
            <a:ext cx="7461250" cy="568748"/>
          </a:xfrm>
        </p:spPr>
        <p:txBody>
          <a:bodyPr lIns="182880" rIns="182880"/>
          <a:lstStyle/>
          <a:p>
            <a:r>
              <a:rPr lang="en-US"/>
              <a:t>Headline Avenir Bold (36pt)</a:t>
            </a:r>
          </a:p>
        </p:txBody>
      </p:sp>
      <p:sp>
        <p:nvSpPr>
          <p:cNvPr id="11" name="Text Placeholder 9">
            <a:extLst>
              <a:ext uri="{FF2B5EF4-FFF2-40B4-BE49-F238E27FC236}">
                <a16:creationId xmlns:a16="http://schemas.microsoft.com/office/drawing/2014/main" id="{AE95F27B-9EA2-B07F-E13B-84051D6FE564}"/>
              </a:ext>
            </a:extLst>
          </p:cNvPr>
          <p:cNvSpPr>
            <a:spLocks noGrp="1"/>
          </p:cNvSpPr>
          <p:nvPr>
            <p:ph type="body" sz="quarter" idx="20" hasCustomPrompt="1"/>
          </p:nvPr>
        </p:nvSpPr>
        <p:spPr>
          <a:xfrm>
            <a:off x="4273551" y="1225550"/>
            <a:ext cx="7461250" cy="603904"/>
          </a:xfrm>
        </p:spPr>
        <p:txBody>
          <a:bodyPr lIns="182880" rIns="182880"/>
          <a:lstStyle/>
          <a:p>
            <a:pPr lvl="0"/>
            <a:r>
              <a:rPr lang="en-US"/>
              <a:t>Sub Title</a:t>
            </a:r>
          </a:p>
        </p:txBody>
      </p:sp>
    </p:spTree>
    <p:extLst>
      <p:ext uri="{BB962C8B-B14F-4D97-AF65-F5344CB8AC3E}">
        <p14:creationId xmlns:p14="http://schemas.microsoft.com/office/powerpoint/2010/main" val="2159834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02109-Images-Two(Light)">
    <p:bg>
      <p:bgPr>
        <a:solidFill>
          <a:schemeClr val="bg1"/>
        </a:solidFill>
        <a:effectLst/>
      </p:bgPr>
    </p:bg>
    <p:spTree>
      <p:nvGrpSpPr>
        <p:cNvPr id="1" name=""/>
        <p:cNvGrpSpPr/>
        <p:nvPr/>
      </p:nvGrpSpPr>
      <p:grpSpPr>
        <a:xfrm>
          <a:off x="0" y="0"/>
          <a:ext cx="0" cy="0"/>
          <a:chOff x="0" y="0"/>
          <a:chExt cx="0" cy="0"/>
        </a:xfrm>
      </p:grpSpPr>
      <p:sp>
        <p:nvSpPr>
          <p:cNvPr id="7" name="Picture Placeholder 1">
            <a:extLst>
              <a:ext uri="{FF2B5EF4-FFF2-40B4-BE49-F238E27FC236}">
                <a16:creationId xmlns:a16="http://schemas.microsoft.com/office/drawing/2014/main" id="{191D79D6-94B7-5AED-C668-D10F167613A5}"/>
              </a:ext>
            </a:extLst>
          </p:cNvPr>
          <p:cNvSpPr>
            <a:spLocks noGrp="1"/>
          </p:cNvSpPr>
          <p:nvPr>
            <p:ph type="pic" sz="quarter" idx="19"/>
          </p:nvPr>
        </p:nvSpPr>
        <p:spPr>
          <a:xfrm>
            <a:off x="457199" y="1417638"/>
            <a:ext cx="6515101" cy="4754562"/>
          </a:xfrm>
        </p:spPr>
        <p:txBody>
          <a:bodyPr/>
          <a:lstStyle/>
          <a:p>
            <a:endParaRPr lang="en-US"/>
          </a:p>
        </p:txBody>
      </p:sp>
      <p:sp>
        <p:nvSpPr>
          <p:cNvPr id="8" name="Picture Placeholder 2">
            <a:extLst>
              <a:ext uri="{FF2B5EF4-FFF2-40B4-BE49-F238E27FC236}">
                <a16:creationId xmlns:a16="http://schemas.microsoft.com/office/drawing/2014/main" id="{0E8313D9-E0EC-88F5-BAF5-0FB4939CE608}"/>
              </a:ext>
            </a:extLst>
          </p:cNvPr>
          <p:cNvSpPr>
            <a:spLocks noGrp="1"/>
          </p:cNvSpPr>
          <p:nvPr>
            <p:ph type="pic" sz="quarter" idx="20"/>
          </p:nvPr>
        </p:nvSpPr>
        <p:spPr>
          <a:xfrm>
            <a:off x="7124700" y="1417638"/>
            <a:ext cx="4610100" cy="4754531"/>
          </a:xfrm>
        </p:spPr>
        <p:txBody>
          <a:bodyPr/>
          <a:lstStyle/>
          <a:p>
            <a:endParaRPr lang="en-US"/>
          </a:p>
        </p:txBody>
      </p:sp>
      <p:sp>
        <p:nvSpPr>
          <p:cNvPr id="2" name="Footer Placeholder 1">
            <a:extLst>
              <a:ext uri="{FF2B5EF4-FFF2-40B4-BE49-F238E27FC236}">
                <a16:creationId xmlns:a16="http://schemas.microsoft.com/office/drawing/2014/main" id="{E9284C6C-A01B-1CC0-31CF-0FF74DB0BFAF}"/>
              </a:ext>
            </a:extLst>
          </p:cNvPr>
          <p:cNvSpPr>
            <a:spLocks noGrp="1"/>
          </p:cNvSpPr>
          <p:nvPr>
            <p:ph type="ftr" sz="quarter" idx="21"/>
          </p:nvPr>
        </p:nvSpPr>
        <p:spPr/>
        <p:txBody>
          <a:bodyPr/>
          <a:lstStyle/>
          <a:p>
            <a:r>
              <a:rPr lang="en-US"/>
              <a:t> </a:t>
            </a:r>
          </a:p>
        </p:txBody>
      </p:sp>
      <p:sp>
        <p:nvSpPr>
          <p:cNvPr id="6" name="Slide Number Placeholder 1">
            <a:extLst>
              <a:ext uri="{FF2B5EF4-FFF2-40B4-BE49-F238E27FC236}">
                <a16:creationId xmlns:a16="http://schemas.microsoft.com/office/drawing/2014/main" id="{F3339155-773A-C68D-5B29-29062D8DE744}"/>
              </a:ext>
            </a:extLst>
          </p:cNvPr>
          <p:cNvSpPr>
            <a:spLocks noGrp="1"/>
          </p:cNvSpPr>
          <p:nvPr>
            <p:ph type="sldNum" sz="quarter" idx="22"/>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B1564363-3EDC-7EC0-376F-D3ECE3598809}"/>
              </a:ext>
            </a:extLst>
          </p:cNvPr>
          <p:cNvSpPr>
            <a:spLocks noGrp="1"/>
          </p:cNvSpPr>
          <p:nvPr>
            <p:ph type="dt" sz="half" idx="23"/>
          </p:nvPr>
        </p:nvSpPr>
        <p:spPr/>
        <p:txBody>
          <a:bodyPr/>
          <a:lstStyle/>
          <a:p>
            <a:endParaRPr lang="en-US"/>
          </a:p>
        </p:txBody>
      </p:sp>
      <p:sp>
        <p:nvSpPr>
          <p:cNvPr id="4" name="Text Placeholder 10">
            <a:extLst>
              <a:ext uri="{FF2B5EF4-FFF2-40B4-BE49-F238E27FC236}">
                <a16:creationId xmlns:a16="http://schemas.microsoft.com/office/drawing/2014/main" id="{5840723B-2D38-19C5-CD6E-EC84D74BA329}"/>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158412BD-2E30-CE77-E24D-19D61E641ADD}"/>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2130167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0275-Grid-Four-Subtitle(Light)">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C64B7D-4882-F672-CB5B-A0805C483C9D}"/>
              </a:ext>
            </a:extLst>
          </p:cNvPr>
          <p:cNvSpPr>
            <a:spLocks noGrp="1"/>
          </p:cNvSpPr>
          <p:nvPr>
            <p:ph type="ftr" sz="quarter" idx="19"/>
          </p:nvPr>
        </p:nvSpPr>
        <p:spPr>
          <a:xfrm>
            <a:off x="126296" y="6583680"/>
            <a:ext cx="182880" cy="182880"/>
          </a:xfrm>
          <a:prstGeom prst="rect">
            <a:avLst/>
          </a:prstGeom>
        </p:spPr>
        <p:txBody>
          <a:bodyPr/>
          <a:lstStyle/>
          <a:p>
            <a:r>
              <a:rPr lang="en-US"/>
              <a:t> </a:t>
            </a:r>
          </a:p>
        </p:txBody>
      </p:sp>
      <p:sp>
        <p:nvSpPr>
          <p:cNvPr id="8" name="Slide Number Placeholder 1">
            <a:extLst>
              <a:ext uri="{FF2B5EF4-FFF2-40B4-BE49-F238E27FC236}">
                <a16:creationId xmlns:a16="http://schemas.microsoft.com/office/drawing/2014/main" id="{DC653C8B-569B-3D72-ED81-519C74F3F540}"/>
              </a:ext>
            </a:extLst>
          </p:cNvPr>
          <p:cNvSpPr>
            <a:spLocks noGrp="1"/>
          </p:cNvSpPr>
          <p:nvPr>
            <p:ph type="sldNum" sz="quarter" idx="20"/>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5FD21169-409E-DAB0-5F71-A7E11BE126D5}"/>
              </a:ext>
            </a:extLst>
          </p:cNvPr>
          <p:cNvSpPr>
            <a:spLocks noGrp="1"/>
          </p:cNvSpPr>
          <p:nvPr>
            <p:ph type="dt" sz="half" idx="21"/>
          </p:nvPr>
        </p:nvSpPr>
        <p:spPr/>
        <p:txBody>
          <a:bodyPr/>
          <a:lstStyle/>
          <a:p>
            <a:endParaRPr lang="en-US"/>
          </a:p>
        </p:txBody>
      </p:sp>
      <p:sp>
        <p:nvSpPr>
          <p:cNvPr id="4" name="Text Placeholder 10">
            <a:extLst>
              <a:ext uri="{FF2B5EF4-FFF2-40B4-BE49-F238E27FC236}">
                <a16:creationId xmlns:a16="http://schemas.microsoft.com/office/drawing/2014/main" id="{27D9C864-559A-DFF9-FC53-15E9DCB2C451}"/>
              </a:ext>
            </a:extLst>
          </p:cNvPr>
          <p:cNvSpPr>
            <a:spLocks noGrp="1"/>
          </p:cNvSpPr>
          <p:nvPr>
            <p:ph type="body" sz="quarter" idx="22"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11B28BD1-6AE4-9B65-884C-E06753F00980}"/>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3" name="Text Placeholder 9">
            <a:extLst>
              <a:ext uri="{FF2B5EF4-FFF2-40B4-BE49-F238E27FC236}">
                <a16:creationId xmlns:a16="http://schemas.microsoft.com/office/drawing/2014/main" id="{E73DFB5A-FE96-500F-FDF7-7589E83852F1}"/>
              </a:ext>
            </a:extLst>
          </p:cNvPr>
          <p:cNvSpPr>
            <a:spLocks noGrp="1"/>
          </p:cNvSpPr>
          <p:nvPr>
            <p:ph type="body" sz="quarter" idx="23" hasCustomPrompt="1"/>
          </p:nvPr>
        </p:nvSpPr>
        <p:spPr>
          <a:xfrm>
            <a:off x="457201" y="1225550"/>
            <a:ext cx="11277599" cy="603904"/>
          </a:xfrm>
        </p:spPr>
        <p:txBody>
          <a:bodyPr/>
          <a:lstStyle/>
          <a:p>
            <a:pPr lvl="0"/>
            <a:r>
              <a:rPr lang="en-US"/>
              <a:t>Sub Title</a:t>
            </a:r>
          </a:p>
        </p:txBody>
      </p:sp>
      <p:sp>
        <p:nvSpPr>
          <p:cNvPr id="9" name="Text Placeholder 1">
            <a:extLst>
              <a:ext uri="{FF2B5EF4-FFF2-40B4-BE49-F238E27FC236}">
                <a16:creationId xmlns:a16="http://schemas.microsoft.com/office/drawing/2014/main" id="{299620DC-72A8-194B-1BF5-F2287A03B7C1}"/>
              </a:ext>
            </a:extLst>
          </p:cNvPr>
          <p:cNvSpPr>
            <a:spLocks noGrp="1"/>
          </p:cNvSpPr>
          <p:nvPr>
            <p:ph idx="1" hasCustomPrompt="1"/>
          </p:nvPr>
        </p:nvSpPr>
        <p:spPr>
          <a:xfrm>
            <a:off x="457200" y="1981200"/>
            <a:ext cx="5562600" cy="213360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Text Placeholder 2">
            <a:extLst>
              <a:ext uri="{FF2B5EF4-FFF2-40B4-BE49-F238E27FC236}">
                <a16:creationId xmlns:a16="http://schemas.microsoft.com/office/drawing/2014/main" id="{1807DBB5-E7EB-6059-60C1-399371581AF0}"/>
              </a:ext>
            </a:extLst>
          </p:cNvPr>
          <p:cNvSpPr>
            <a:spLocks noGrp="1"/>
          </p:cNvSpPr>
          <p:nvPr>
            <p:ph idx="13" hasCustomPrompt="1"/>
          </p:nvPr>
        </p:nvSpPr>
        <p:spPr>
          <a:xfrm>
            <a:off x="6172200" y="1981200"/>
            <a:ext cx="5562600" cy="213360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Text Placeholder 3">
            <a:extLst>
              <a:ext uri="{FF2B5EF4-FFF2-40B4-BE49-F238E27FC236}">
                <a16:creationId xmlns:a16="http://schemas.microsoft.com/office/drawing/2014/main" id="{0D404BEC-2798-53C4-DE04-0C1E1E38D884}"/>
              </a:ext>
            </a:extLst>
          </p:cNvPr>
          <p:cNvSpPr>
            <a:spLocks noGrp="1"/>
          </p:cNvSpPr>
          <p:nvPr>
            <p:ph idx="15" hasCustomPrompt="1"/>
          </p:nvPr>
        </p:nvSpPr>
        <p:spPr>
          <a:xfrm>
            <a:off x="457200" y="4267200"/>
            <a:ext cx="5562600" cy="213360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Text Placeholder 4">
            <a:extLst>
              <a:ext uri="{FF2B5EF4-FFF2-40B4-BE49-F238E27FC236}">
                <a16:creationId xmlns:a16="http://schemas.microsoft.com/office/drawing/2014/main" id="{078593EE-90DA-DA7F-3164-1B2875B8D624}"/>
              </a:ext>
            </a:extLst>
          </p:cNvPr>
          <p:cNvSpPr>
            <a:spLocks noGrp="1"/>
          </p:cNvSpPr>
          <p:nvPr>
            <p:ph idx="16" hasCustomPrompt="1"/>
          </p:nvPr>
        </p:nvSpPr>
        <p:spPr>
          <a:xfrm>
            <a:off x="6172200" y="4267200"/>
            <a:ext cx="5562600" cy="213360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1317544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02111-Images-3A(Light)">
    <p:bg>
      <p:bgPr>
        <a:solidFill>
          <a:schemeClr val="bg1"/>
        </a:solidFill>
        <a:effectLst/>
      </p:bgPr>
    </p:bg>
    <p:spTree>
      <p:nvGrpSpPr>
        <p:cNvPr id="1" name=""/>
        <p:cNvGrpSpPr/>
        <p:nvPr/>
      </p:nvGrpSpPr>
      <p:grpSpPr>
        <a:xfrm>
          <a:off x="0" y="0"/>
          <a:ext cx="0" cy="0"/>
          <a:chOff x="0" y="0"/>
          <a:chExt cx="0" cy="0"/>
        </a:xfrm>
      </p:grpSpPr>
      <p:sp>
        <p:nvSpPr>
          <p:cNvPr id="7" name="Picture Placeholder 1">
            <a:extLst>
              <a:ext uri="{FF2B5EF4-FFF2-40B4-BE49-F238E27FC236}">
                <a16:creationId xmlns:a16="http://schemas.microsoft.com/office/drawing/2014/main" id="{191D79D6-94B7-5AED-C668-D10F167613A5}"/>
              </a:ext>
            </a:extLst>
          </p:cNvPr>
          <p:cNvSpPr>
            <a:spLocks noGrp="1"/>
          </p:cNvSpPr>
          <p:nvPr>
            <p:ph type="pic" sz="quarter" idx="19"/>
          </p:nvPr>
        </p:nvSpPr>
        <p:spPr>
          <a:xfrm>
            <a:off x="457200" y="1417638"/>
            <a:ext cx="6515100" cy="4754562"/>
          </a:xfrm>
        </p:spPr>
        <p:txBody>
          <a:bodyPr/>
          <a:lstStyle/>
          <a:p>
            <a:endParaRPr lang="en-US"/>
          </a:p>
        </p:txBody>
      </p:sp>
      <p:sp>
        <p:nvSpPr>
          <p:cNvPr id="8" name="Picture Placeholder 2">
            <a:extLst>
              <a:ext uri="{FF2B5EF4-FFF2-40B4-BE49-F238E27FC236}">
                <a16:creationId xmlns:a16="http://schemas.microsoft.com/office/drawing/2014/main" id="{0E8313D9-E0EC-88F5-BAF5-0FB4939CE608}"/>
              </a:ext>
            </a:extLst>
          </p:cNvPr>
          <p:cNvSpPr>
            <a:spLocks noGrp="1"/>
          </p:cNvSpPr>
          <p:nvPr>
            <p:ph type="pic" sz="quarter" idx="20"/>
          </p:nvPr>
        </p:nvSpPr>
        <p:spPr>
          <a:xfrm>
            <a:off x="7124700" y="1417639"/>
            <a:ext cx="4610100" cy="2286000"/>
          </a:xfrm>
        </p:spPr>
        <p:txBody>
          <a:bodyPr/>
          <a:lstStyle/>
          <a:p>
            <a:endParaRPr lang="en-US"/>
          </a:p>
        </p:txBody>
      </p:sp>
      <p:sp>
        <p:nvSpPr>
          <p:cNvPr id="9" name="Picture Placeholder 3">
            <a:extLst>
              <a:ext uri="{FF2B5EF4-FFF2-40B4-BE49-F238E27FC236}">
                <a16:creationId xmlns:a16="http://schemas.microsoft.com/office/drawing/2014/main" id="{61081813-4E06-79E5-48DC-E53811F6E9F4}"/>
              </a:ext>
            </a:extLst>
          </p:cNvPr>
          <p:cNvSpPr>
            <a:spLocks noGrp="1"/>
          </p:cNvSpPr>
          <p:nvPr>
            <p:ph type="pic" sz="quarter" idx="21"/>
          </p:nvPr>
        </p:nvSpPr>
        <p:spPr>
          <a:xfrm>
            <a:off x="7124700" y="3886200"/>
            <a:ext cx="4608576" cy="2286000"/>
          </a:xfrm>
        </p:spPr>
        <p:txBody>
          <a:bodyPr/>
          <a:lstStyle/>
          <a:p>
            <a:endParaRPr lang="en-US"/>
          </a:p>
        </p:txBody>
      </p:sp>
      <p:sp>
        <p:nvSpPr>
          <p:cNvPr id="2" name="Footer Placeholder 1">
            <a:extLst>
              <a:ext uri="{FF2B5EF4-FFF2-40B4-BE49-F238E27FC236}">
                <a16:creationId xmlns:a16="http://schemas.microsoft.com/office/drawing/2014/main" id="{99F54120-044C-87C1-DDFC-90663917E8B4}"/>
              </a:ext>
            </a:extLst>
          </p:cNvPr>
          <p:cNvSpPr>
            <a:spLocks noGrp="1"/>
          </p:cNvSpPr>
          <p:nvPr>
            <p:ph type="ftr" sz="quarter" idx="22"/>
          </p:nvPr>
        </p:nvSpPr>
        <p:spPr/>
        <p:txBody>
          <a:bodyPr/>
          <a:lstStyle/>
          <a:p>
            <a:r>
              <a:rPr lang="en-US"/>
              <a:t> </a:t>
            </a:r>
          </a:p>
        </p:txBody>
      </p:sp>
      <p:sp>
        <p:nvSpPr>
          <p:cNvPr id="6" name="Slide Number Placeholder 1">
            <a:extLst>
              <a:ext uri="{FF2B5EF4-FFF2-40B4-BE49-F238E27FC236}">
                <a16:creationId xmlns:a16="http://schemas.microsoft.com/office/drawing/2014/main" id="{EBBB9E76-56EA-2189-E1EB-C7F1F2286A07}"/>
              </a:ext>
            </a:extLst>
          </p:cNvPr>
          <p:cNvSpPr>
            <a:spLocks noGrp="1"/>
          </p:cNvSpPr>
          <p:nvPr>
            <p:ph type="sldNum" sz="quarter" idx="23"/>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6DD24B21-AB86-91BF-F8E8-A27781117D94}"/>
              </a:ext>
            </a:extLst>
          </p:cNvPr>
          <p:cNvSpPr>
            <a:spLocks noGrp="1"/>
          </p:cNvSpPr>
          <p:nvPr>
            <p:ph type="dt" sz="half" idx="24"/>
          </p:nvPr>
        </p:nvSpPr>
        <p:spPr/>
        <p:txBody>
          <a:bodyPr/>
          <a:lstStyle/>
          <a:p>
            <a:endParaRPr lang="en-US"/>
          </a:p>
        </p:txBody>
      </p:sp>
      <p:sp>
        <p:nvSpPr>
          <p:cNvPr id="4" name="Text Placeholder 10">
            <a:extLst>
              <a:ext uri="{FF2B5EF4-FFF2-40B4-BE49-F238E27FC236}">
                <a16:creationId xmlns:a16="http://schemas.microsoft.com/office/drawing/2014/main" id="{3E010364-F9F9-69E2-DCAA-011DA4C6CCE8}"/>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5A1C1D2E-743A-14C1-EDF4-83174B44BE87}"/>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1494853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02113-Images-3B(Light)">
    <p:bg>
      <p:bgPr>
        <a:solidFill>
          <a:schemeClr val="bg1"/>
        </a:solidFill>
        <a:effectLst/>
      </p:bgPr>
    </p:bg>
    <p:spTree>
      <p:nvGrpSpPr>
        <p:cNvPr id="1" name=""/>
        <p:cNvGrpSpPr/>
        <p:nvPr/>
      </p:nvGrpSpPr>
      <p:grpSpPr>
        <a:xfrm>
          <a:off x="0" y="0"/>
          <a:ext cx="0" cy="0"/>
          <a:chOff x="0" y="0"/>
          <a:chExt cx="0" cy="0"/>
        </a:xfrm>
      </p:grpSpPr>
      <p:sp>
        <p:nvSpPr>
          <p:cNvPr id="11" name="Picture Placeholder 1">
            <a:extLst>
              <a:ext uri="{FF2B5EF4-FFF2-40B4-BE49-F238E27FC236}">
                <a16:creationId xmlns:a16="http://schemas.microsoft.com/office/drawing/2014/main" id="{2EABDA34-7B1B-B5CD-4067-190D118638FE}"/>
              </a:ext>
            </a:extLst>
          </p:cNvPr>
          <p:cNvSpPr>
            <a:spLocks noGrp="1"/>
          </p:cNvSpPr>
          <p:nvPr>
            <p:ph type="pic" sz="quarter" idx="27"/>
          </p:nvPr>
        </p:nvSpPr>
        <p:spPr>
          <a:xfrm>
            <a:off x="457200" y="1417342"/>
            <a:ext cx="7467600" cy="4754828"/>
          </a:xfrm>
        </p:spPr>
        <p:txBody>
          <a:bodyPr/>
          <a:lstStyle/>
          <a:p>
            <a:endParaRPr lang="en-US"/>
          </a:p>
        </p:txBody>
      </p:sp>
      <p:sp>
        <p:nvSpPr>
          <p:cNvPr id="7" name="Picture Placeholder 2">
            <a:extLst>
              <a:ext uri="{FF2B5EF4-FFF2-40B4-BE49-F238E27FC236}">
                <a16:creationId xmlns:a16="http://schemas.microsoft.com/office/drawing/2014/main" id="{1E1913B1-02BC-6F2C-1C8D-800E1CE58E36}"/>
              </a:ext>
            </a:extLst>
          </p:cNvPr>
          <p:cNvSpPr>
            <a:spLocks noGrp="1"/>
          </p:cNvSpPr>
          <p:nvPr>
            <p:ph type="pic" sz="quarter" idx="26"/>
          </p:nvPr>
        </p:nvSpPr>
        <p:spPr>
          <a:xfrm>
            <a:off x="8077201" y="1417342"/>
            <a:ext cx="3657599" cy="2286000"/>
          </a:xfrm>
        </p:spPr>
        <p:txBody>
          <a:bodyPr/>
          <a:lstStyle/>
          <a:p>
            <a:endParaRPr lang="en-US"/>
          </a:p>
        </p:txBody>
      </p:sp>
      <p:sp>
        <p:nvSpPr>
          <p:cNvPr id="6" name="Picture Placeholder 3">
            <a:extLst>
              <a:ext uri="{FF2B5EF4-FFF2-40B4-BE49-F238E27FC236}">
                <a16:creationId xmlns:a16="http://schemas.microsoft.com/office/drawing/2014/main" id="{2DA0DD46-F890-285F-7E62-48A5DAB81AE8}"/>
              </a:ext>
            </a:extLst>
          </p:cNvPr>
          <p:cNvSpPr>
            <a:spLocks noGrp="1"/>
          </p:cNvSpPr>
          <p:nvPr>
            <p:ph type="pic" sz="quarter" idx="23"/>
          </p:nvPr>
        </p:nvSpPr>
        <p:spPr>
          <a:xfrm>
            <a:off x="8077201" y="3886200"/>
            <a:ext cx="3657599" cy="2286000"/>
          </a:xfrm>
        </p:spPr>
        <p:txBody>
          <a:bodyPr/>
          <a:lstStyle/>
          <a:p>
            <a:endParaRPr lang="en-US"/>
          </a:p>
        </p:txBody>
      </p:sp>
      <p:sp>
        <p:nvSpPr>
          <p:cNvPr id="2" name="Footer Placeholder 1">
            <a:extLst>
              <a:ext uri="{FF2B5EF4-FFF2-40B4-BE49-F238E27FC236}">
                <a16:creationId xmlns:a16="http://schemas.microsoft.com/office/drawing/2014/main" id="{36D247E4-F369-FF6F-6BEC-009CD30CAED2}"/>
              </a:ext>
            </a:extLst>
          </p:cNvPr>
          <p:cNvSpPr>
            <a:spLocks noGrp="1"/>
          </p:cNvSpPr>
          <p:nvPr>
            <p:ph type="ftr" sz="quarter" idx="28"/>
          </p:nvPr>
        </p:nvSpPr>
        <p:spPr/>
        <p:txBody>
          <a:bodyPr/>
          <a:lstStyle/>
          <a:p>
            <a:r>
              <a:rPr lang="en-US"/>
              <a:t> </a:t>
            </a:r>
          </a:p>
        </p:txBody>
      </p:sp>
      <p:sp>
        <p:nvSpPr>
          <p:cNvPr id="8" name="Slide Number Placeholder 1">
            <a:extLst>
              <a:ext uri="{FF2B5EF4-FFF2-40B4-BE49-F238E27FC236}">
                <a16:creationId xmlns:a16="http://schemas.microsoft.com/office/drawing/2014/main" id="{68F3A096-8794-4870-D9AA-AC7E9317C49A}"/>
              </a:ext>
            </a:extLst>
          </p:cNvPr>
          <p:cNvSpPr>
            <a:spLocks noGrp="1"/>
          </p:cNvSpPr>
          <p:nvPr>
            <p:ph type="sldNum" sz="quarter" idx="2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3C845F05-6552-7432-B4EE-ED5DA8063587}"/>
              </a:ext>
            </a:extLst>
          </p:cNvPr>
          <p:cNvSpPr>
            <a:spLocks noGrp="1"/>
          </p:cNvSpPr>
          <p:nvPr>
            <p:ph type="dt" sz="half" idx="30"/>
          </p:nvPr>
        </p:nvSpPr>
        <p:spPr/>
        <p:txBody>
          <a:bodyPr/>
          <a:lstStyle/>
          <a:p>
            <a:endParaRPr lang="en-US"/>
          </a:p>
        </p:txBody>
      </p:sp>
      <p:sp>
        <p:nvSpPr>
          <p:cNvPr id="4" name="Text Placeholder 10">
            <a:extLst>
              <a:ext uri="{FF2B5EF4-FFF2-40B4-BE49-F238E27FC236}">
                <a16:creationId xmlns:a16="http://schemas.microsoft.com/office/drawing/2014/main" id="{0E6B8BE4-94AC-46D6-1455-FD0F5C36927F}"/>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B37C862E-292B-A8A8-1D88-271CAD9E3FBB}"/>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389958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02115-Images-4A(Light)">
    <p:bg>
      <p:bgPr>
        <a:solidFill>
          <a:schemeClr val="bg1"/>
        </a:solidFill>
        <a:effectLst/>
      </p:bgPr>
    </p:bg>
    <p:spTree>
      <p:nvGrpSpPr>
        <p:cNvPr id="1" name=""/>
        <p:cNvGrpSpPr/>
        <p:nvPr/>
      </p:nvGrpSpPr>
      <p:grpSpPr>
        <a:xfrm>
          <a:off x="0" y="0"/>
          <a:ext cx="0" cy="0"/>
          <a:chOff x="0" y="0"/>
          <a:chExt cx="0" cy="0"/>
        </a:xfrm>
      </p:grpSpPr>
      <p:sp>
        <p:nvSpPr>
          <p:cNvPr id="7" name="Picture Placeholder 1">
            <a:extLst>
              <a:ext uri="{FF2B5EF4-FFF2-40B4-BE49-F238E27FC236}">
                <a16:creationId xmlns:a16="http://schemas.microsoft.com/office/drawing/2014/main" id="{191D79D6-94B7-5AED-C668-D10F167613A5}"/>
              </a:ext>
            </a:extLst>
          </p:cNvPr>
          <p:cNvSpPr>
            <a:spLocks noGrp="1"/>
          </p:cNvSpPr>
          <p:nvPr>
            <p:ph type="pic" sz="quarter" idx="19"/>
          </p:nvPr>
        </p:nvSpPr>
        <p:spPr>
          <a:xfrm>
            <a:off x="457200" y="1417638"/>
            <a:ext cx="3657600" cy="4754562"/>
          </a:xfrm>
        </p:spPr>
        <p:txBody>
          <a:bodyPr/>
          <a:lstStyle/>
          <a:p>
            <a:endParaRPr lang="en-US"/>
          </a:p>
        </p:txBody>
      </p:sp>
      <p:sp>
        <p:nvSpPr>
          <p:cNvPr id="8" name="Picture Placeholder 2">
            <a:extLst>
              <a:ext uri="{FF2B5EF4-FFF2-40B4-BE49-F238E27FC236}">
                <a16:creationId xmlns:a16="http://schemas.microsoft.com/office/drawing/2014/main" id="{0E8313D9-E0EC-88F5-BAF5-0FB4939CE608}"/>
              </a:ext>
            </a:extLst>
          </p:cNvPr>
          <p:cNvSpPr>
            <a:spLocks noGrp="1"/>
          </p:cNvSpPr>
          <p:nvPr>
            <p:ph type="pic" sz="quarter" idx="20"/>
          </p:nvPr>
        </p:nvSpPr>
        <p:spPr>
          <a:xfrm>
            <a:off x="4273550" y="1423737"/>
            <a:ext cx="7461250" cy="2286000"/>
          </a:xfrm>
        </p:spPr>
        <p:txBody>
          <a:bodyPr/>
          <a:lstStyle/>
          <a:p>
            <a:endParaRPr lang="en-US"/>
          </a:p>
        </p:txBody>
      </p:sp>
      <p:sp>
        <p:nvSpPr>
          <p:cNvPr id="9" name="Picture Placeholder 3">
            <a:extLst>
              <a:ext uri="{FF2B5EF4-FFF2-40B4-BE49-F238E27FC236}">
                <a16:creationId xmlns:a16="http://schemas.microsoft.com/office/drawing/2014/main" id="{61081813-4E06-79E5-48DC-E53811F6E9F4}"/>
              </a:ext>
            </a:extLst>
          </p:cNvPr>
          <p:cNvSpPr>
            <a:spLocks noGrp="1"/>
          </p:cNvSpPr>
          <p:nvPr>
            <p:ph type="pic" sz="quarter" idx="21"/>
          </p:nvPr>
        </p:nvSpPr>
        <p:spPr>
          <a:xfrm>
            <a:off x="4273551" y="3886200"/>
            <a:ext cx="3651250" cy="2286000"/>
          </a:xfrm>
        </p:spPr>
        <p:txBody>
          <a:bodyPr/>
          <a:lstStyle/>
          <a:p>
            <a:endParaRPr lang="en-US"/>
          </a:p>
        </p:txBody>
      </p:sp>
      <p:sp>
        <p:nvSpPr>
          <p:cNvPr id="6" name="Picture Placeholder 4">
            <a:extLst>
              <a:ext uri="{FF2B5EF4-FFF2-40B4-BE49-F238E27FC236}">
                <a16:creationId xmlns:a16="http://schemas.microsoft.com/office/drawing/2014/main" id="{2DA0DD46-F890-285F-7E62-48A5DAB81AE8}"/>
              </a:ext>
            </a:extLst>
          </p:cNvPr>
          <p:cNvSpPr>
            <a:spLocks noGrp="1"/>
          </p:cNvSpPr>
          <p:nvPr>
            <p:ph type="pic" sz="quarter" idx="23"/>
          </p:nvPr>
        </p:nvSpPr>
        <p:spPr>
          <a:xfrm>
            <a:off x="8077200" y="3886200"/>
            <a:ext cx="3657600" cy="2286000"/>
          </a:xfrm>
        </p:spPr>
        <p:txBody>
          <a:bodyPr/>
          <a:lstStyle/>
          <a:p>
            <a:endParaRPr lang="en-US"/>
          </a:p>
        </p:txBody>
      </p:sp>
      <p:sp>
        <p:nvSpPr>
          <p:cNvPr id="2" name="Footer Placeholder 1">
            <a:extLst>
              <a:ext uri="{FF2B5EF4-FFF2-40B4-BE49-F238E27FC236}">
                <a16:creationId xmlns:a16="http://schemas.microsoft.com/office/drawing/2014/main" id="{F608F1D8-DF3D-0D25-B238-25A7A966EEB6}"/>
              </a:ext>
            </a:extLst>
          </p:cNvPr>
          <p:cNvSpPr>
            <a:spLocks noGrp="1"/>
          </p:cNvSpPr>
          <p:nvPr>
            <p:ph type="ftr" sz="quarter" idx="24"/>
          </p:nvPr>
        </p:nvSpPr>
        <p:spPr/>
        <p:txBody>
          <a:bodyPr/>
          <a:lstStyle/>
          <a:p>
            <a:r>
              <a:rPr lang="en-US"/>
              <a:t> </a:t>
            </a:r>
          </a:p>
        </p:txBody>
      </p:sp>
      <p:sp>
        <p:nvSpPr>
          <p:cNvPr id="10" name="Slide Number Placeholder 1">
            <a:extLst>
              <a:ext uri="{FF2B5EF4-FFF2-40B4-BE49-F238E27FC236}">
                <a16:creationId xmlns:a16="http://schemas.microsoft.com/office/drawing/2014/main" id="{8836100E-CD85-1BD6-C3D8-59016FB13873}"/>
              </a:ext>
            </a:extLst>
          </p:cNvPr>
          <p:cNvSpPr>
            <a:spLocks noGrp="1"/>
          </p:cNvSpPr>
          <p:nvPr>
            <p:ph type="sldNum" sz="quarter" idx="25"/>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BBF757DA-58B2-C7A4-6628-B4E084F552AD}"/>
              </a:ext>
            </a:extLst>
          </p:cNvPr>
          <p:cNvSpPr>
            <a:spLocks noGrp="1"/>
          </p:cNvSpPr>
          <p:nvPr>
            <p:ph type="dt" sz="half" idx="26"/>
          </p:nvPr>
        </p:nvSpPr>
        <p:spPr/>
        <p:txBody>
          <a:bodyPr/>
          <a:lstStyle/>
          <a:p>
            <a:endParaRPr lang="en-US"/>
          </a:p>
        </p:txBody>
      </p:sp>
      <p:sp>
        <p:nvSpPr>
          <p:cNvPr id="4" name="Text Placeholder 10">
            <a:extLst>
              <a:ext uri="{FF2B5EF4-FFF2-40B4-BE49-F238E27FC236}">
                <a16:creationId xmlns:a16="http://schemas.microsoft.com/office/drawing/2014/main" id="{318FA978-1309-45DB-2CBF-F6ACA6362CC4}"/>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1B7BA54D-8A6D-DD2B-D3AA-2C1F44C004EC}"/>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3814415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02117-Images-4B(Light)">
    <p:bg>
      <p:bgPr>
        <a:solidFill>
          <a:schemeClr val="bg1"/>
        </a:solidFill>
        <a:effectLst/>
      </p:bgPr>
    </p:bg>
    <p:spTree>
      <p:nvGrpSpPr>
        <p:cNvPr id="1" name=""/>
        <p:cNvGrpSpPr/>
        <p:nvPr/>
      </p:nvGrpSpPr>
      <p:grpSpPr>
        <a:xfrm>
          <a:off x="0" y="0"/>
          <a:ext cx="0" cy="0"/>
          <a:chOff x="0" y="0"/>
          <a:chExt cx="0" cy="0"/>
        </a:xfrm>
      </p:grpSpPr>
      <p:sp>
        <p:nvSpPr>
          <p:cNvPr id="8" name="Picture Placeholder 1">
            <a:extLst>
              <a:ext uri="{FF2B5EF4-FFF2-40B4-BE49-F238E27FC236}">
                <a16:creationId xmlns:a16="http://schemas.microsoft.com/office/drawing/2014/main" id="{0E8313D9-E0EC-88F5-BAF5-0FB4939CE608}"/>
              </a:ext>
            </a:extLst>
          </p:cNvPr>
          <p:cNvSpPr>
            <a:spLocks noGrp="1"/>
          </p:cNvSpPr>
          <p:nvPr>
            <p:ph type="pic" sz="quarter" idx="20"/>
          </p:nvPr>
        </p:nvSpPr>
        <p:spPr>
          <a:xfrm>
            <a:off x="457200" y="1417639"/>
            <a:ext cx="11277600" cy="2194536"/>
          </a:xfrm>
        </p:spPr>
        <p:txBody>
          <a:bodyPr/>
          <a:lstStyle/>
          <a:p>
            <a:endParaRPr lang="en-US"/>
          </a:p>
        </p:txBody>
      </p:sp>
      <p:sp>
        <p:nvSpPr>
          <p:cNvPr id="10" name="Picture Placeholder 2">
            <a:extLst>
              <a:ext uri="{FF2B5EF4-FFF2-40B4-BE49-F238E27FC236}">
                <a16:creationId xmlns:a16="http://schemas.microsoft.com/office/drawing/2014/main" id="{D832E416-7976-DBF2-6112-4006FB30FC77}"/>
              </a:ext>
            </a:extLst>
          </p:cNvPr>
          <p:cNvSpPr>
            <a:spLocks noGrp="1"/>
          </p:cNvSpPr>
          <p:nvPr>
            <p:ph type="pic" sz="quarter" idx="24"/>
          </p:nvPr>
        </p:nvSpPr>
        <p:spPr>
          <a:xfrm>
            <a:off x="457200" y="3779520"/>
            <a:ext cx="3657600" cy="2468880"/>
          </a:xfrm>
        </p:spPr>
        <p:txBody>
          <a:bodyPr/>
          <a:lstStyle/>
          <a:p>
            <a:endParaRPr lang="en-US"/>
          </a:p>
        </p:txBody>
      </p:sp>
      <p:sp>
        <p:nvSpPr>
          <p:cNvPr id="9" name="Picture Placeholder 3">
            <a:extLst>
              <a:ext uri="{FF2B5EF4-FFF2-40B4-BE49-F238E27FC236}">
                <a16:creationId xmlns:a16="http://schemas.microsoft.com/office/drawing/2014/main" id="{61081813-4E06-79E5-48DC-E53811F6E9F4}"/>
              </a:ext>
            </a:extLst>
          </p:cNvPr>
          <p:cNvSpPr>
            <a:spLocks noGrp="1"/>
          </p:cNvSpPr>
          <p:nvPr>
            <p:ph type="pic" sz="quarter" idx="21"/>
          </p:nvPr>
        </p:nvSpPr>
        <p:spPr>
          <a:xfrm>
            <a:off x="4273550" y="3779520"/>
            <a:ext cx="3651250" cy="2468880"/>
          </a:xfrm>
        </p:spPr>
        <p:txBody>
          <a:bodyPr/>
          <a:lstStyle/>
          <a:p>
            <a:endParaRPr lang="en-US"/>
          </a:p>
        </p:txBody>
      </p:sp>
      <p:sp>
        <p:nvSpPr>
          <p:cNvPr id="6" name="Picture Placeholder 4">
            <a:extLst>
              <a:ext uri="{FF2B5EF4-FFF2-40B4-BE49-F238E27FC236}">
                <a16:creationId xmlns:a16="http://schemas.microsoft.com/office/drawing/2014/main" id="{2DA0DD46-F890-285F-7E62-48A5DAB81AE8}"/>
              </a:ext>
            </a:extLst>
          </p:cNvPr>
          <p:cNvSpPr>
            <a:spLocks noGrp="1"/>
          </p:cNvSpPr>
          <p:nvPr>
            <p:ph type="pic" sz="quarter" idx="23"/>
          </p:nvPr>
        </p:nvSpPr>
        <p:spPr>
          <a:xfrm>
            <a:off x="8077201" y="3779520"/>
            <a:ext cx="3657599" cy="2468880"/>
          </a:xfrm>
        </p:spPr>
        <p:txBody>
          <a:bodyPr/>
          <a:lstStyle/>
          <a:p>
            <a:endParaRPr lang="en-US"/>
          </a:p>
        </p:txBody>
      </p:sp>
      <p:sp>
        <p:nvSpPr>
          <p:cNvPr id="2" name="Footer Placeholder 1">
            <a:extLst>
              <a:ext uri="{FF2B5EF4-FFF2-40B4-BE49-F238E27FC236}">
                <a16:creationId xmlns:a16="http://schemas.microsoft.com/office/drawing/2014/main" id="{320A99B5-BB20-11C2-87F1-112C550F4536}"/>
              </a:ext>
            </a:extLst>
          </p:cNvPr>
          <p:cNvSpPr>
            <a:spLocks noGrp="1"/>
          </p:cNvSpPr>
          <p:nvPr>
            <p:ph type="ftr" sz="quarter" idx="25"/>
          </p:nvPr>
        </p:nvSpPr>
        <p:spPr/>
        <p:txBody>
          <a:bodyPr/>
          <a:lstStyle/>
          <a:p>
            <a:r>
              <a:rPr lang="en-US"/>
              <a:t> </a:t>
            </a:r>
          </a:p>
        </p:txBody>
      </p:sp>
      <p:sp>
        <p:nvSpPr>
          <p:cNvPr id="7" name="Slide Number Placeholder 1">
            <a:extLst>
              <a:ext uri="{FF2B5EF4-FFF2-40B4-BE49-F238E27FC236}">
                <a16:creationId xmlns:a16="http://schemas.microsoft.com/office/drawing/2014/main" id="{8F21450F-519D-ACC7-AA84-CE6349DE9E6A}"/>
              </a:ext>
            </a:extLst>
          </p:cNvPr>
          <p:cNvSpPr>
            <a:spLocks noGrp="1"/>
          </p:cNvSpPr>
          <p:nvPr>
            <p:ph type="sldNum" sz="quarter" idx="26"/>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C339D824-D5BD-70B0-ADB1-EC121D5BE35A}"/>
              </a:ext>
            </a:extLst>
          </p:cNvPr>
          <p:cNvSpPr>
            <a:spLocks noGrp="1"/>
          </p:cNvSpPr>
          <p:nvPr>
            <p:ph type="dt" sz="half" idx="27"/>
          </p:nvPr>
        </p:nvSpPr>
        <p:spPr/>
        <p:txBody>
          <a:bodyPr/>
          <a:lstStyle/>
          <a:p>
            <a:endParaRPr lang="en-US"/>
          </a:p>
        </p:txBody>
      </p:sp>
      <p:sp>
        <p:nvSpPr>
          <p:cNvPr id="4" name="Text Placeholder 10">
            <a:extLst>
              <a:ext uri="{FF2B5EF4-FFF2-40B4-BE49-F238E27FC236}">
                <a16:creationId xmlns:a16="http://schemas.microsoft.com/office/drawing/2014/main" id="{01BAA21A-70A6-4A85-BDB6-C8A26E0B852F}"/>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E759C360-479F-DBF0-D3CE-5D4ECDE7CD5F}"/>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176543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02119-Images-5(Light)">
    <p:bg>
      <p:bgPr>
        <a:solidFill>
          <a:schemeClr val="bg1"/>
        </a:solidFill>
        <a:effectLst/>
      </p:bgPr>
    </p:bg>
    <p:spTree>
      <p:nvGrpSpPr>
        <p:cNvPr id="1" name=""/>
        <p:cNvGrpSpPr/>
        <p:nvPr/>
      </p:nvGrpSpPr>
      <p:grpSpPr>
        <a:xfrm>
          <a:off x="0" y="0"/>
          <a:ext cx="0" cy="0"/>
          <a:chOff x="0" y="0"/>
          <a:chExt cx="0" cy="0"/>
        </a:xfrm>
      </p:grpSpPr>
      <p:sp>
        <p:nvSpPr>
          <p:cNvPr id="7" name="Picture Placeholder 1">
            <a:extLst>
              <a:ext uri="{FF2B5EF4-FFF2-40B4-BE49-F238E27FC236}">
                <a16:creationId xmlns:a16="http://schemas.microsoft.com/office/drawing/2014/main" id="{191D79D6-94B7-5AED-C668-D10F167613A5}"/>
              </a:ext>
            </a:extLst>
          </p:cNvPr>
          <p:cNvSpPr>
            <a:spLocks noGrp="1"/>
          </p:cNvSpPr>
          <p:nvPr>
            <p:ph type="pic" sz="quarter" idx="19"/>
          </p:nvPr>
        </p:nvSpPr>
        <p:spPr>
          <a:xfrm>
            <a:off x="457200" y="1411244"/>
            <a:ext cx="3657600" cy="4754562"/>
          </a:xfrm>
        </p:spPr>
        <p:txBody>
          <a:bodyPr/>
          <a:lstStyle/>
          <a:p>
            <a:endParaRPr lang="en-US"/>
          </a:p>
        </p:txBody>
      </p:sp>
      <p:sp>
        <p:nvSpPr>
          <p:cNvPr id="8" name="Picture Placeholder 2">
            <a:extLst>
              <a:ext uri="{FF2B5EF4-FFF2-40B4-BE49-F238E27FC236}">
                <a16:creationId xmlns:a16="http://schemas.microsoft.com/office/drawing/2014/main" id="{0E8313D9-E0EC-88F5-BAF5-0FB4939CE608}"/>
              </a:ext>
            </a:extLst>
          </p:cNvPr>
          <p:cNvSpPr>
            <a:spLocks noGrp="1"/>
          </p:cNvSpPr>
          <p:nvPr>
            <p:ph type="pic" sz="quarter" idx="20"/>
          </p:nvPr>
        </p:nvSpPr>
        <p:spPr>
          <a:xfrm>
            <a:off x="4273549" y="1417639"/>
            <a:ext cx="3657600" cy="2286000"/>
          </a:xfrm>
        </p:spPr>
        <p:txBody>
          <a:bodyPr/>
          <a:lstStyle/>
          <a:p>
            <a:endParaRPr lang="en-US"/>
          </a:p>
        </p:txBody>
      </p:sp>
      <p:sp>
        <p:nvSpPr>
          <p:cNvPr id="2" name="Picture Placeholder 3">
            <a:extLst>
              <a:ext uri="{FF2B5EF4-FFF2-40B4-BE49-F238E27FC236}">
                <a16:creationId xmlns:a16="http://schemas.microsoft.com/office/drawing/2014/main" id="{C9E02F69-3F8E-8EA9-7F0F-317FB5B6E8FE}"/>
              </a:ext>
            </a:extLst>
          </p:cNvPr>
          <p:cNvSpPr>
            <a:spLocks noGrp="1"/>
          </p:cNvSpPr>
          <p:nvPr>
            <p:ph type="pic" sz="quarter" idx="22"/>
          </p:nvPr>
        </p:nvSpPr>
        <p:spPr>
          <a:xfrm>
            <a:off x="8077200" y="1417639"/>
            <a:ext cx="3657600" cy="2286000"/>
          </a:xfrm>
        </p:spPr>
        <p:txBody>
          <a:bodyPr/>
          <a:lstStyle/>
          <a:p>
            <a:endParaRPr lang="en-US"/>
          </a:p>
        </p:txBody>
      </p:sp>
      <p:sp>
        <p:nvSpPr>
          <p:cNvPr id="9" name="Picture Placeholder 4">
            <a:extLst>
              <a:ext uri="{FF2B5EF4-FFF2-40B4-BE49-F238E27FC236}">
                <a16:creationId xmlns:a16="http://schemas.microsoft.com/office/drawing/2014/main" id="{61081813-4E06-79E5-48DC-E53811F6E9F4}"/>
              </a:ext>
            </a:extLst>
          </p:cNvPr>
          <p:cNvSpPr>
            <a:spLocks noGrp="1"/>
          </p:cNvSpPr>
          <p:nvPr>
            <p:ph type="pic" sz="quarter" idx="21"/>
          </p:nvPr>
        </p:nvSpPr>
        <p:spPr>
          <a:xfrm>
            <a:off x="4273551" y="3886200"/>
            <a:ext cx="3651250" cy="2286000"/>
          </a:xfrm>
        </p:spPr>
        <p:txBody>
          <a:bodyPr/>
          <a:lstStyle/>
          <a:p>
            <a:endParaRPr lang="en-US"/>
          </a:p>
        </p:txBody>
      </p:sp>
      <p:sp>
        <p:nvSpPr>
          <p:cNvPr id="6" name="Picture Placeholder 5">
            <a:extLst>
              <a:ext uri="{FF2B5EF4-FFF2-40B4-BE49-F238E27FC236}">
                <a16:creationId xmlns:a16="http://schemas.microsoft.com/office/drawing/2014/main" id="{2DA0DD46-F890-285F-7E62-48A5DAB81AE8}"/>
              </a:ext>
            </a:extLst>
          </p:cNvPr>
          <p:cNvSpPr>
            <a:spLocks noGrp="1"/>
          </p:cNvSpPr>
          <p:nvPr>
            <p:ph type="pic" sz="quarter" idx="23"/>
          </p:nvPr>
        </p:nvSpPr>
        <p:spPr>
          <a:xfrm>
            <a:off x="8077201" y="3886200"/>
            <a:ext cx="3657600" cy="2286000"/>
          </a:xfrm>
        </p:spPr>
        <p:txBody>
          <a:bodyPr/>
          <a:lstStyle/>
          <a:p>
            <a:endParaRPr lang="en-US"/>
          </a:p>
        </p:txBody>
      </p:sp>
      <p:sp>
        <p:nvSpPr>
          <p:cNvPr id="10" name="Footer Placeholder 1">
            <a:extLst>
              <a:ext uri="{FF2B5EF4-FFF2-40B4-BE49-F238E27FC236}">
                <a16:creationId xmlns:a16="http://schemas.microsoft.com/office/drawing/2014/main" id="{D4F7C333-4A83-DE80-7A9E-4BD48E0DF5A6}"/>
              </a:ext>
            </a:extLst>
          </p:cNvPr>
          <p:cNvSpPr>
            <a:spLocks noGrp="1"/>
          </p:cNvSpPr>
          <p:nvPr>
            <p:ph type="ftr" sz="quarter" idx="24"/>
          </p:nvPr>
        </p:nvSpPr>
        <p:spPr/>
        <p:txBody>
          <a:bodyPr/>
          <a:lstStyle/>
          <a:p>
            <a:r>
              <a:rPr lang="en-US"/>
              <a:t> </a:t>
            </a:r>
          </a:p>
        </p:txBody>
      </p:sp>
      <p:sp>
        <p:nvSpPr>
          <p:cNvPr id="11" name="Slide Number Placeholder 1">
            <a:extLst>
              <a:ext uri="{FF2B5EF4-FFF2-40B4-BE49-F238E27FC236}">
                <a16:creationId xmlns:a16="http://schemas.microsoft.com/office/drawing/2014/main" id="{D8B6F16C-9EF6-17FA-0D41-FE27122F28E7}"/>
              </a:ext>
            </a:extLst>
          </p:cNvPr>
          <p:cNvSpPr>
            <a:spLocks noGrp="1"/>
          </p:cNvSpPr>
          <p:nvPr>
            <p:ph type="sldNum" sz="quarter" idx="25"/>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AA4BA619-CE73-40E6-A558-0A0026CE1AF8}"/>
              </a:ext>
            </a:extLst>
          </p:cNvPr>
          <p:cNvSpPr>
            <a:spLocks noGrp="1"/>
          </p:cNvSpPr>
          <p:nvPr>
            <p:ph type="dt" sz="half" idx="26"/>
          </p:nvPr>
        </p:nvSpPr>
        <p:spPr/>
        <p:txBody>
          <a:bodyPr/>
          <a:lstStyle/>
          <a:p>
            <a:endParaRPr lang="en-US"/>
          </a:p>
        </p:txBody>
      </p:sp>
      <p:sp>
        <p:nvSpPr>
          <p:cNvPr id="4" name="Text Placeholder 10">
            <a:extLst>
              <a:ext uri="{FF2B5EF4-FFF2-40B4-BE49-F238E27FC236}">
                <a16:creationId xmlns:a16="http://schemas.microsoft.com/office/drawing/2014/main" id="{8061F075-EB9D-89F2-4867-D409D4A5A0DC}"/>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18D22610-8C9A-DDA2-B3E4-271C9B5A24D6}"/>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2814670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02121-Images-6(Light)">
    <p:bg>
      <p:bgPr>
        <a:solidFill>
          <a:schemeClr val="bg1"/>
        </a:solidFill>
        <a:effectLst/>
      </p:bgPr>
    </p:bg>
    <p:spTree>
      <p:nvGrpSpPr>
        <p:cNvPr id="1" name=""/>
        <p:cNvGrpSpPr/>
        <p:nvPr/>
      </p:nvGrpSpPr>
      <p:grpSpPr>
        <a:xfrm>
          <a:off x="0" y="0"/>
          <a:ext cx="0" cy="0"/>
          <a:chOff x="0" y="0"/>
          <a:chExt cx="0" cy="0"/>
        </a:xfrm>
      </p:grpSpPr>
      <p:sp>
        <p:nvSpPr>
          <p:cNvPr id="11" name="Picture Placeholder 1">
            <a:extLst>
              <a:ext uri="{FF2B5EF4-FFF2-40B4-BE49-F238E27FC236}">
                <a16:creationId xmlns:a16="http://schemas.microsoft.com/office/drawing/2014/main" id="{2EABDA34-7B1B-B5CD-4067-190D118638FE}"/>
              </a:ext>
            </a:extLst>
          </p:cNvPr>
          <p:cNvSpPr>
            <a:spLocks noGrp="1"/>
          </p:cNvSpPr>
          <p:nvPr>
            <p:ph type="pic" sz="quarter" idx="27"/>
          </p:nvPr>
        </p:nvSpPr>
        <p:spPr>
          <a:xfrm>
            <a:off x="457200" y="1417342"/>
            <a:ext cx="3657600" cy="2377440"/>
          </a:xfrm>
        </p:spPr>
        <p:txBody>
          <a:bodyPr/>
          <a:lstStyle/>
          <a:p>
            <a:endParaRPr lang="en-US"/>
          </a:p>
        </p:txBody>
      </p:sp>
      <p:sp>
        <p:nvSpPr>
          <p:cNvPr id="2" name="Picture Placeholder 2">
            <a:extLst>
              <a:ext uri="{FF2B5EF4-FFF2-40B4-BE49-F238E27FC236}">
                <a16:creationId xmlns:a16="http://schemas.microsoft.com/office/drawing/2014/main" id="{38F1166D-ABC2-5173-DC6A-3386B0B22A0C}"/>
              </a:ext>
            </a:extLst>
          </p:cNvPr>
          <p:cNvSpPr>
            <a:spLocks noGrp="1"/>
          </p:cNvSpPr>
          <p:nvPr>
            <p:ph type="pic" sz="quarter" idx="25"/>
          </p:nvPr>
        </p:nvSpPr>
        <p:spPr>
          <a:xfrm>
            <a:off x="4273550" y="1417342"/>
            <a:ext cx="3651250" cy="2377440"/>
          </a:xfrm>
        </p:spPr>
        <p:txBody>
          <a:bodyPr/>
          <a:lstStyle/>
          <a:p>
            <a:endParaRPr lang="en-US"/>
          </a:p>
        </p:txBody>
      </p:sp>
      <p:sp>
        <p:nvSpPr>
          <p:cNvPr id="7" name="Picture Placeholder 3">
            <a:extLst>
              <a:ext uri="{FF2B5EF4-FFF2-40B4-BE49-F238E27FC236}">
                <a16:creationId xmlns:a16="http://schemas.microsoft.com/office/drawing/2014/main" id="{1E1913B1-02BC-6F2C-1C8D-800E1CE58E36}"/>
              </a:ext>
            </a:extLst>
          </p:cNvPr>
          <p:cNvSpPr>
            <a:spLocks noGrp="1"/>
          </p:cNvSpPr>
          <p:nvPr>
            <p:ph type="pic" sz="quarter" idx="26"/>
          </p:nvPr>
        </p:nvSpPr>
        <p:spPr>
          <a:xfrm>
            <a:off x="8077200" y="1417342"/>
            <a:ext cx="3657600" cy="2377440"/>
          </a:xfrm>
        </p:spPr>
        <p:txBody>
          <a:bodyPr/>
          <a:lstStyle/>
          <a:p>
            <a:endParaRPr lang="en-US"/>
          </a:p>
        </p:txBody>
      </p:sp>
      <p:sp>
        <p:nvSpPr>
          <p:cNvPr id="10" name="Picture Placeholder 4">
            <a:extLst>
              <a:ext uri="{FF2B5EF4-FFF2-40B4-BE49-F238E27FC236}">
                <a16:creationId xmlns:a16="http://schemas.microsoft.com/office/drawing/2014/main" id="{D832E416-7976-DBF2-6112-4006FB30FC77}"/>
              </a:ext>
            </a:extLst>
          </p:cNvPr>
          <p:cNvSpPr>
            <a:spLocks noGrp="1"/>
          </p:cNvSpPr>
          <p:nvPr>
            <p:ph type="pic" sz="quarter" idx="24"/>
          </p:nvPr>
        </p:nvSpPr>
        <p:spPr>
          <a:xfrm>
            <a:off x="457200" y="3977634"/>
            <a:ext cx="3657600" cy="2377440"/>
          </a:xfrm>
        </p:spPr>
        <p:txBody>
          <a:bodyPr/>
          <a:lstStyle/>
          <a:p>
            <a:endParaRPr lang="en-US"/>
          </a:p>
        </p:txBody>
      </p:sp>
      <p:sp>
        <p:nvSpPr>
          <p:cNvPr id="9" name="Picture Placeholder 5">
            <a:extLst>
              <a:ext uri="{FF2B5EF4-FFF2-40B4-BE49-F238E27FC236}">
                <a16:creationId xmlns:a16="http://schemas.microsoft.com/office/drawing/2014/main" id="{61081813-4E06-79E5-48DC-E53811F6E9F4}"/>
              </a:ext>
            </a:extLst>
          </p:cNvPr>
          <p:cNvSpPr>
            <a:spLocks noGrp="1"/>
          </p:cNvSpPr>
          <p:nvPr>
            <p:ph type="pic" sz="quarter" idx="21"/>
          </p:nvPr>
        </p:nvSpPr>
        <p:spPr>
          <a:xfrm>
            <a:off x="4273550" y="3977634"/>
            <a:ext cx="3651250" cy="2377440"/>
          </a:xfrm>
        </p:spPr>
        <p:txBody>
          <a:bodyPr/>
          <a:lstStyle/>
          <a:p>
            <a:endParaRPr lang="en-US"/>
          </a:p>
        </p:txBody>
      </p:sp>
      <p:sp>
        <p:nvSpPr>
          <p:cNvPr id="6" name="Picture Placeholder 6">
            <a:extLst>
              <a:ext uri="{FF2B5EF4-FFF2-40B4-BE49-F238E27FC236}">
                <a16:creationId xmlns:a16="http://schemas.microsoft.com/office/drawing/2014/main" id="{2DA0DD46-F890-285F-7E62-48A5DAB81AE8}"/>
              </a:ext>
            </a:extLst>
          </p:cNvPr>
          <p:cNvSpPr>
            <a:spLocks noGrp="1"/>
          </p:cNvSpPr>
          <p:nvPr>
            <p:ph type="pic" sz="quarter" idx="23"/>
          </p:nvPr>
        </p:nvSpPr>
        <p:spPr>
          <a:xfrm>
            <a:off x="8077200" y="3977634"/>
            <a:ext cx="3657600" cy="2377440"/>
          </a:xfrm>
        </p:spPr>
        <p:txBody>
          <a:bodyPr/>
          <a:lstStyle/>
          <a:p>
            <a:endParaRPr lang="en-US"/>
          </a:p>
        </p:txBody>
      </p:sp>
      <p:sp>
        <p:nvSpPr>
          <p:cNvPr id="8" name="Footer Placeholder 1">
            <a:extLst>
              <a:ext uri="{FF2B5EF4-FFF2-40B4-BE49-F238E27FC236}">
                <a16:creationId xmlns:a16="http://schemas.microsoft.com/office/drawing/2014/main" id="{5574919A-FD3B-6E9A-8F63-977B065E4EC4}"/>
              </a:ext>
            </a:extLst>
          </p:cNvPr>
          <p:cNvSpPr>
            <a:spLocks noGrp="1"/>
          </p:cNvSpPr>
          <p:nvPr>
            <p:ph type="ftr" sz="quarter" idx="28"/>
          </p:nvPr>
        </p:nvSpPr>
        <p:spPr/>
        <p:txBody>
          <a:bodyPr/>
          <a:lstStyle/>
          <a:p>
            <a:r>
              <a:rPr lang="en-US"/>
              <a:t> </a:t>
            </a:r>
          </a:p>
        </p:txBody>
      </p:sp>
      <p:sp>
        <p:nvSpPr>
          <p:cNvPr id="12" name="Slide Number Placeholder 1">
            <a:extLst>
              <a:ext uri="{FF2B5EF4-FFF2-40B4-BE49-F238E27FC236}">
                <a16:creationId xmlns:a16="http://schemas.microsoft.com/office/drawing/2014/main" id="{06F49122-D7C0-069A-BA34-1CBA674FD368}"/>
              </a:ext>
            </a:extLst>
          </p:cNvPr>
          <p:cNvSpPr>
            <a:spLocks noGrp="1"/>
          </p:cNvSpPr>
          <p:nvPr>
            <p:ph type="sldNum" sz="quarter" idx="2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90E24570-5F59-B472-7259-E23BB69C3D46}"/>
              </a:ext>
            </a:extLst>
          </p:cNvPr>
          <p:cNvSpPr>
            <a:spLocks noGrp="1"/>
          </p:cNvSpPr>
          <p:nvPr>
            <p:ph type="dt" sz="half" idx="30"/>
          </p:nvPr>
        </p:nvSpPr>
        <p:spPr/>
        <p:txBody>
          <a:bodyPr/>
          <a:lstStyle/>
          <a:p>
            <a:endParaRPr lang="en-US"/>
          </a:p>
        </p:txBody>
      </p:sp>
      <p:sp>
        <p:nvSpPr>
          <p:cNvPr id="4" name="Text Placeholder 10">
            <a:extLst>
              <a:ext uri="{FF2B5EF4-FFF2-40B4-BE49-F238E27FC236}">
                <a16:creationId xmlns:a16="http://schemas.microsoft.com/office/drawing/2014/main" id="{0E238641-B74E-1220-8B35-F951F11E5774}"/>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DC1A2C6E-466F-8E4D-378B-87DCC099E543}"/>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360806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02125-Grid-Images-Six(Light)">
    <p:bg>
      <p:bgPr>
        <a:solidFill>
          <a:schemeClr val="bg1"/>
        </a:solidFill>
        <a:effectLst/>
      </p:bgPr>
    </p:bg>
    <p:spTree>
      <p:nvGrpSpPr>
        <p:cNvPr id="1" name="Shape 29"/>
        <p:cNvGrpSpPr/>
        <p:nvPr/>
      </p:nvGrpSpPr>
      <p:grpSpPr>
        <a:xfrm>
          <a:off x="0" y="0"/>
          <a:ext cx="0" cy="0"/>
          <a:chOff x="0" y="0"/>
          <a:chExt cx="0" cy="0"/>
        </a:xfrm>
      </p:grpSpPr>
      <p:sp>
        <p:nvSpPr>
          <p:cNvPr id="5" name="Picture Placeholder 1">
            <a:extLst>
              <a:ext uri="{FF2B5EF4-FFF2-40B4-BE49-F238E27FC236}">
                <a16:creationId xmlns:a16="http://schemas.microsoft.com/office/drawing/2014/main" id="{CEEBBDCF-7BEB-0C45-92C4-F3E11CE25F71}"/>
              </a:ext>
            </a:extLst>
          </p:cNvPr>
          <p:cNvSpPr>
            <a:spLocks noGrp="1"/>
          </p:cNvSpPr>
          <p:nvPr>
            <p:ph type="pic" sz="quarter" idx="10" hasCustomPrompt="1"/>
          </p:nvPr>
        </p:nvSpPr>
        <p:spPr>
          <a:xfrm>
            <a:off x="2598420" y="1618472"/>
            <a:ext cx="1280160" cy="1280160"/>
          </a:xfrm>
          <a:prstGeom prst="ellipse">
            <a:avLst/>
          </a:prstGeom>
        </p:spPr>
        <p:txBody>
          <a:bodyPr anchor="t" anchorCtr="0"/>
          <a:lstStyle>
            <a:lvl1pPr algn="ctr">
              <a:buNone/>
              <a:defRPr>
                <a:latin typeface="+mn-lt"/>
              </a:defRPr>
            </a:lvl1pPr>
          </a:lstStyle>
          <a:p>
            <a:r>
              <a:rPr lang="en-US"/>
              <a:t>Add Pic</a:t>
            </a:r>
          </a:p>
        </p:txBody>
      </p:sp>
      <p:sp>
        <p:nvSpPr>
          <p:cNvPr id="39" name="Text Placeholder 1">
            <a:extLst>
              <a:ext uri="{FF2B5EF4-FFF2-40B4-BE49-F238E27FC236}">
                <a16:creationId xmlns:a16="http://schemas.microsoft.com/office/drawing/2014/main" id="{FB68D668-2A2B-4942-A4DC-46B06C94D956}"/>
              </a:ext>
            </a:extLst>
          </p:cNvPr>
          <p:cNvSpPr>
            <a:spLocks noGrp="1"/>
          </p:cNvSpPr>
          <p:nvPr>
            <p:ph type="body" sz="quarter" idx="11" hasCustomPrompt="1"/>
          </p:nvPr>
        </p:nvSpPr>
        <p:spPr>
          <a:xfrm>
            <a:off x="2362200" y="3057084"/>
            <a:ext cx="1752600" cy="215444"/>
          </a:xfrm>
          <a:prstGeom prst="rect">
            <a:avLst/>
          </a:prstGeom>
        </p:spPr>
        <p:txBody>
          <a:bodyPr lIns="0" tIns="0" rIns="0" bIns="0" anchor="b" anchorCtr="0"/>
          <a:lstStyle>
            <a:lvl1pPr algn="ctr">
              <a:buNone/>
              <a:defRPr sz="1600" b="1">
                <a:solidFill>
                  <a:schemeClr val="tx1"/>
                </a:solidFill>
                <a:latin typeface="+mn-lt"/>
              </a:defRPr>
            </a:lvl1pPr>
          </a:lstStyle>
          <a:p>
            <a:pPr lvl="0"/>
            <a:r>
              <a:rPr lang="en-US"/>
              <a:t>Name</a:t>
            </a:r>
          </a:p>
        </p:txBody>
      </p:sp>
      <p:sp>
        <p:nvSpPr>
          <p:cNvPr id="40" name="Text Placeholder 2">
            <a:extLst>
              <a:ext uri="{FF2B5EF4-FFF2-40B4-BE49-F238E27FC236}">
                <a16:creationId xmlns:a16="http://schemas.microsoft.com/office/drawing/2014/main" id="{1C3DEE6A-35BA-734E-97A4-90D2C80AE424}"/>
              </a:ext>
            </a:extLst>
          </p:cNvPr>
          <p:cNvSpPr>
            <a:spLocks noGrp="1"/>
          </p:cNvSpPr>
          <p:nvPr>
            <p:ph type="body" sz="quarter" idx="12" hasCustomPrompt="1"/>
          </p:nvPr>
        </p:nvSpPr>
        <p:spPr>
          <a:xfrm>
            <a:off x="2362200" y="3290820"/>
            <a:ext cx="1752600" cy="215444"/>
          </a:xfrm>
          <a:prstGeom prst="rect">
            <a:avLst/>
          </a:prstGeom>
        </p:spPr>
        <p:txBody>
          <a:bodyPr lIns="0" tIns="0" rIns="0" bIns="0" anchor="t" anchorCtr="0"/>
          <a:lstStyle>
            <a:lvl1pPr algn="ctr">
              <a:buNone/>
              <a:defRPr sz="1200">
                <a:solidFill>
                  <a:schemeClr val="tx1"/>
                </a:solidFill>
                <a:latin typeface="+mn-lt"/>
              </a:defRPr>
            </a:lvl1pPr>
          </a:lstStyle>
          <a:p>
            <a:pPr lvl="0"/>
            <a:r>
              <a:rPr lang="en-US"/>
              <a:t>Title</a:t>
            </a:r>
          </a:p>
        </p:txBody>
      </p:sp>
      <p:sp>
        <p:nvSpPr>
          <p:cNvPr id="41" name="Picture Placeholder 2">
            <a:extLst>
              <a:ext uri="{FF2B5EF4-FFF2-40B4-BE49-F238E27FC236}">
                <a16:creationId xmlns:a16="http://schemas.microsoft.com/office/drawing/2014/main" id="{2D0DEFBC-ADC8-5041-BAC4-85225BCDB288}"/>
              </a:ext>
            </a:extLst>
          </p:cNvPr>
          <p:cNvSpPr>
            <a:spLocks noGrp="1"/>
          </p:cNvSpPr>
          <p:nvPr>
            <p:ph type="pic" sz="quarter" idx="13" hasCustomPrompt="1"/>
          </p:nvPr>
        </p:nvSpPr>
        <p:spPr>
          <a:xfrm>
            <a:off x="5453556" y="1618472"/>
            <a:ext cx="1280160" cy="1280160"/>
          </a:xfrm>
          <a:prstGeom prst="ellipse">
            <a:avLst/>
          </a:prstGeom>
        </p:spPr>
        <p:txBody>
          <a:bodyPr anchor="t" anchorCtr="0"/>
          <a:lstStyle>
            <a:lvl1pPr algn="ctr">
              <a:buNone/>
              <a:defRPr>
                <a:latin typeface="+mn-lt"/>
              </a:defRPr>
            </a:lvl1pPr>
          </a:lstStyle>
          <a:p>
            <a:r>
              <a:rPr lang="en-US"/>
              <a:t>Add Pic</a:t>
            </a:r>
          </a:p>
        </p:txBody>
      </p:sp>
      <p:sp>
        <p:nvSpPr>
          <p:cNvPr id="42" name="Text Placeholder 3">
            <a:extLst>
              <a:ext uri="{FF2B5EF4-FFF2-40B4-BE49-F238E27FC236}">
                <a16:creationId xmlns:a16="http://schemas.microsoft.com/office/drawing/2014/main" id="{29A697A2-EFA3-EC46-99E1-FE5A1A49590A}"/>
              </a:ext>
            </a:extLst>
          </p:cNvPr>
          <p:cNvSpPr>
            <a:spLocks noGrp="1"/>
          </p:cNvSpPr>
          <p:nvPr>
            <p:ph type="body" sz="quarter" idx="14" hasCustomPrompt="1"/>
          </p:nvPr>
        </p:nvSpPr>
        <p:spPr>
          <a:xfrm>
            <a:off x="5217337" y="3057084"/>
            <a:ext cx="1752599" cy="215444"/>
          </a:xfrm>
          <a:prstGeom prst="rect">
            <a:avLst/>
          </a:prstGeom>
        </p:spPr>
        <p:txBody>
          <a:bodyPr lIns="0" tIns="0" rIns="0" bIns="0" anchor="b" anchorCtr="0"/>
          <a:lstStyle>
            <a:lvl1pPr algn="ctr">
              <a:buNone/>
              <a:defRPr sz="1600" b="1">
                <a:solidFill>
                  <a:schemeClr val="tx1"/>
                </a:solidFill>
                <a:latin typeface="+mn-lt"/>
              </a:defRPr>
            </a:lvl1pPr>
          </a:lstStyle>
          <a:p>
            <a:pPr lvl="0"/>
            <a:r>
              <a:rPr lang="en-US"/>
              <a:t>Name</a:t>
            </a:r>
          </a:p>
        </p:txBody>
      </p:sp>
      <p:sp>
        <p:nvSpPr>
          <p:cNvPr id="43" name="Text Placeholder 4">
            <a:extLst>
              <a:ext uri="{FF2B5EF4-FFF2-40B4-BE49-F238E27FC236}">
                <a16:creationId xmlns:a16="http://schemas.microsoft.com/office/drawing/2014/main" id="{57196CF1-6B28-E44C-872D-FB18D8D185B9}"/>
              </a:ext>
            </a:extLst>
          </p:cNvPr>
          <p:cNvSpPr>
            <a:spLocks noGrp="1"/>
          </p:cNvSpPr>
          <p:nvPr>
            <p:ph type="body" sz="quarter" idx="15" hasCustomPrompt="1"/>
          </p:nvPr>
        </p:nvSpPr>
        <p:spPr>
          <a:xfrm>
            <a:off x="5217337" y="3290820"/>
            <a:ext cx="1752599" cy="215444"/>
          </a:xfrm>
          <a:prstGeom prst="rect">
            <a:avLst/>
          </a:prstGeom>
        </p:spPr>
        <p:txBody>
          <a:bodyPr lIns="0" tIns="0" rIns="0" bIns="0" anchor="t" anchorCtr="0"/>
          <a:lstStyle>
            <a:lvl1pPr algn="ctr">
              <a:buNone/>
              <a:defRPr sz="1200">
                <a:solidFill>
                  <a:schemeClr val="tx1"/>
                </a:solidFill>
                <a:latin typeface="+mn-lt"/>
              </a:defRPr>
            </a:lvl1pPr>
          </a:lstStyle>
          <a:p>
            <a:pPr lvl="0"/>
            <a:r>
              <a:rPr lang="en-US"/>
              <a:t>Title</a:t>
            </a:r>
          </a:p>
        </p:txBody>
      </p:sp>
      <p:sp>
        <p:nvSpPr>
          <p:cNvPr id="47" name="Picture Placeholder 3">
            <a:extLst>
              <a:ext uri="{FF2B5EF4-FFF2-40B4-BE49-F238E27FC236}">
                <a16:creationId xmlns:a16="http://schemas.microsoft.com/office/drawing/2014/main" id="{EFD0B231-1B10-6049-B8B1-ABC8DA05A08B}"/>
              </a:ext>
            </a:extLst>
          </p:cNvPr>
          <p:cNvSpPr>
            <a:spLocks noGrp="1"/>
          </p:cNvSpPr>
          <p:nvPr>
            <p:ph type="pic" sz="quarter" idx="16" hasCustomPrompt="1"/>
          </p:nvPr>
        </p:nvSpPr>
        <p:spPr>
          <a:xfrm>
            <a:off x="8313420" y="1618472"/>
            <a:ext cx="1280160" cy="1280160"/>
          </a:xfrm>
          <a:prstGeom prst="ellipse">
            <a:avLst/>
          </a:prstGeom>
        </p:spPr>
        <p:txBody>
          <a:bodyPr anchor="t" anchorCtr="0"/>
          <a:lstStyle>
            <a:lvl1pPr algn="ctr">
              <a:buNone/>
              <a:defRPr>
                <a:latin typeface="+mn-lt"/>
              </a:defRPr>
            </a:lvl1pPr>
          </a:lstStyle>
          <a:p>
            <a:r>
              <a:rPr lang="en-US"/>
              <a:t>Add Pic</a:t>
            </a:r>
          </a:p>
        </p:txBody>
      </p:sp>
      <p:sp>
        <p:nvSpPr>
          <p:cNvPr id="48" name="Text Placeholder 5">
            <a:extLst>
              <a:ext uri="{FF2B5EF4-FFF2-40B4-BE49-F238E27FC236}">
                <a16:creationId xmlns:a16="http://schemas.microsoft.com/office/drawing/2014/main" id="{FB9883B0-9AEC-0F46-8417-B6DA5DB97E04}"/>
              </a:ext>
            </a:extLst>
          </p:cNvPr>
          <p:cNvSpPr>
            <a:spLocks noGrp="1"/>
          </p:cNvSpPr>
          <p:nvPr>
            <p:ph type="body" sz="quarter" idx="17" hasCustomPrompt="1"/>
          </p:nvPr>
        </p:nvSpPr>
        <p:spPr>
          <a:xfrm>
            <a:off x="8077201" y="3057084"/>
            <a:ext cx="1752599" cy="215444"/>
          </a:xfrm>
          <a:prstGeom prst="rect">
            <a:avLst/>
          </a:prstGeom>
        </p:spPr>
        <p:txBody>
          <a:bodyPr lIns="0" tIns="0" rIns="0" bIns="0" anchor="b" anchorCtr="0"/>
          <a:lstStyle>
            <a:lvl1pPr algn="ctr">
              <a:buNone/>
              <a:defRPr sz="1600" b="1">
                <a:solidFill>
                  <a:schemeClr val="tx1"/>
                </a:solidFill>
                <a:latin typeface="+mn-lt"/>
              </a:defRPr>
            </a:lvl1pPr>
          </a:lstStyle>
          <a:p>
            <a:pPr lvl="0"/>
            <a:r>
              <a:rPr lang="en-US"/>
              <a:t>Name</a:t>
            </a:r>
          </a:p>
        </p:txBody>
      </p:sp>
      <p:sp>
        <p:nvSpPr>
          <p:cNvPr id="49" name="Text Placeholder 6">
            <a:extLst>
              <a:ext uri="{FF2B5EF4-FFF2-40B4-BE49-F238E27FC236}">
                <a16:creationId xmlns:a16="http://schemas.microsoft.com/office/drawing/2014/main" id="{0F99AB8E-33CB-B646-B415-AB238AE9AD77}"/>
              </a:ext>
            </a:extLst>
          </p:cNvPr>
          <p:cNvSpPr>
            <a:spLocks noGrp="1"/>
          </p:cNvSpPr>
          <p:nvPr>
            <p:ph type="body" sz="quarter" idx="18" hasCustomPrompt="1"/>
          </p:nvPr>
        </p:nvSpPr>
        <p:spPr>
          <a:xfrm>
            <a:off x="8077201" y="3290820"/>
            <a:ext cx="1752599" cy="215444"/>
          </a:xfrm>
          <a:prstGeom prst="rect">
            <a:avLst/>
          </a:prstGeom>
        </p:spPr>
        <p:txBody>
          <a:bodyPr lIns="0" tIns="0" rIns="0" bIns="0" anchor="t" anchorCtr="0"/>
          <a:lstStyle>
            <a:lvl1pPr algn="ctr">
              <a:buNone/>
              <a:defRPr sz="1200">
                <a:solidFill>
                  <a:schemeClr val="tx1"/>
                </a:solidFill>
                <a:latin typeface="+mn-lt"/>
              </a:defRPr>
            </a:lvl1pPr>
          </a:lstStyle>
          <a:p>
            <a:pPr lvl="0"/>
            <a:r>
              <a:rPr lang="en-US"/>
              <a:t>Title</a:t>
            </a:r>
          </a:p>
        </p:txBody>
      </p:sp>
      <p:sp>
        <p:nvSpPr>
          <p:cNvPr id="7" name="Date Placeholder 6">
            <a:extLst>
              <a:ext uri="{FF2B5EF4-FFF2-40B4-BE49-F238E27FC236}">
                <a16:creationId xmlns:a16="http://schemas.microsoft.com/office/drawing/2014/main" id="{16FE728F-CB36-9773-0C56-B9760D00DE2C}"/>
              </a:ext>
            </a:extLst>
          </p:cNvPr>
          <p:cNvSpPr>
            <a:spLocks noGrp="1"/>
          </p:cNvSpPr>
          <p:nvPr>
            <p:ph type="dt" sz="half" idx="34"/>
          </p:nvPr>
        </p:nvSpPr>
        <p:spPr/>
        <p:txBody>
          <a:bodyPr/>
          <a:lstStyle/>
          <a:p>
            <a:endParaRPr lang="en-US"/>
          </a:p>
        </p:txBody>
      </p:sp>
      <p:sp>
        <p:nvSpPr>
          <p:cNvPr id="8" name="Footer Placeholder 7">
            <a:extLst>
              <a:ext uri="{FF2B5EF4-FFF2-40B4-BE49-F238E27FC236}">
                <a16:creationId xmlns:a16="http://schemas.microsoft.com/office/drawing/2014/main" id="{DC699F60-F06A-404F-CA82-DC7BE14A5D13}"/>
              </a:ext>
            </a:extLst>
          </p:cNvPr>
          <p:cNvSpPr>
            <a:spLocks noGrp="1"/>
          </p:cNvSpPr>
          <p:nvPr>
            <p:ph type="ftr" sz="quarter" idx="35"/>
          </p:nvPr>
        </p:nvSpPr>
        <p:spPr/>
        <p:txBody>
          <a:bodyPr/>
          <a:lstStyle/>
          <a:p>
            <a:r>
              <a:rPr lang="en-US"/>
              <a:t> </a:t>
            </a:r>
          </a:p>
        </p:txBody>
      </p:sp>
      <p:sp>
        <p:nvSpPr>
          <p:cNvPr id="9" name="Slide Number Placeholder 8">
            <a:extLst>
              <a:ext uri="{FF2B5EF4-FFF2-40B4-BE49-F238E27FC236}">
                <a16:creationId xmlns:a16="http://schemas.microsoft.com/office/drawing/2014/main" id="{59B1CA0F-7B97-9130-528D-1BC356B2792E}"/>
              </a:ext>
            </a:extLst>
          </p:cNvPr>
          <p:cNvSpPr>
            <a:spLocks noGrp="1"/>
          </p:cNvSpPr>
          <p:nvPr>
            <p:ph type="sldNum" sz="quarter" idx="36"/>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Text Placeholder 10">
            <a:extLst>
              <a:ext uri="{FF2B5EF4-FFF2-40B4-BE49-F238E27FC236}">
                <a16:creationId xmlns:a16="http://schemas.microsoft.com/office/drawing/2014/main" id="{FBF00824-FEC3-258E-A5BF-93424D208017}"/>
              </a:ext>
            </a:extLst>
          </p:cNvPr>
          <p:cNvSpPr>
            <a:spLocks noGrp="1"/>
          </p:cNvSpPr>
          <p:nvPr>
            <p:ph type="body" sz="quarter" idx="37"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4" name="Title 1">
            <a:extLst>
              <a:ext uri="{FF2B5EF4-FFF2-40B4-BE49-F238E27FC236}">
                <a16:creationId xmlns:a16="http://schemas.microsoft.com/office/drawing/2014/main" id="{1EC78851-6BAD-D054-2723-BC6964B2D49E}"/>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2" name="Picture Placeholder 1">
            <a:extLst>
              <a:ext uri="{FF2B5EF4-FFF2-40B4-BE49-F238E27FC236}">
                <a16:creationId xmlns:a16="http://schemas.microsoft.com/office/drawing/2014/main" id="{9D3ABAC1-020C-6EE5-A8F1-F4DC523FB082}"/>
              </a:ext>
            </a:extLst>
          </p:cNvPr>
          <p:cNvSpPr>
            <a:spLocks noGrp="1"/>
          </p:cNvSpPr>
          <p:nvPr>
            <p:ph type="pic" sz="quarter" idx="38" hasCustomPrompt="1"/>
          </p:nvPr>
        </p:nvSpPr>
        <p:spPr>
          <a:xfrm>
            <a:off x="2598420" y="4122148"/>
            <a:ext cx="1280160" cy="1280160"/>
          </a:xfrm>
          <a:prstGeom prst="ellipse">
            <a:avLst/>
          </a:prstGeom>
        </p:spPr>
        <p:txBody>
          <a:bodyPr anchor="t" anchorCtr="0"/>
          <a:lstStyle>
            <a:lvl1pPr algn="ctr">
              <a:buNone/>
              <a:defRPr>
                <a:latin typeface="+mn-lt"/>
              </a:defRPr>
            </a:lvl1pPr>
          </a:lstStyle>
          <a:p>
            <a:r>
              <a:rPr lang="en-US"/>
              <a:t>Add Pic</a:t>
            </a:r>
          </a:p>
        </p:txBody>
      </p:sp>
      <p:sp>
        <p:nvSpPr>
          <p:cNvPr id="6" name="Text Placeholder 1">
            <a:extLst>
              <a:ext uri="{FF2B5EF4-FFF2-40B4-BE49-F238E27FC236}">
                <a16:creationId xmlns:a16="http://schemas.microsoft.com/office/drawing/2014/main" id="{0D46D6E5-05AF-1CA3-E440-38A652EDAB99}"/>
              </a:ext>
            </a:extLst>
          </p:cNvPr>
          <p:cNvSpPr>
            <a:spLocks noGrp="1"/>
          </p:cNvSpPr>
          <p:nvPr>
            <p:ph type="body" sz="quarter" idx="39" hasCustomPrompt="1"/>
          </p:nvPr>
        </p:nvSpPr>
        <p:spPr>
          <a:xfrm>
            <a:off x="2362200" y="5560760"/>
            <a:ext cx="1752600" cy="215444"/>
          </a:xfrm>
          <a:prstGeom prst="rect">
            <a:avLst/>
          </a:prstGeom>
        </p:spPr>
        <p:txBody>
          <a:bodyPr lIns="0" tIns="0" rIns="0" bIns="0" anchor="b" anchorCtr="0"/>
          <a:lstStyle>
            <a:lvl1pPr algn="ctr">
              <a:buNone/>
              <a:defRPr sz="1600" b="1">
                <a:solidFill>
                  <a:schemeClr val="tx1"/>
                </a:solidFill>
                <a:latin typeface="+mn-lt"/>
              </a:defRPr>
            </a:lvl1pPr>
          </a:lstStyle>
          <a:p>
            <a:pPr lvl="0"/>
            <a:r>
              <a:rPr lang="en-US"/>
              <a:t>Name</a:t>
            </a:r>
          </a:p>
        </p:txBody>
      </p:sp>
      <p:sp>
        <p:nvSpPr>
          <p:cNvPr id="10" name="Text Placeholder 2">
            <a:extLst>
              <a:ext uri="{FF2B5EF4-FFF2-40B4-BE49-F238E27FC236}">
                <a16:creationId xmlns:a16="http://schemas.microsoft.com/office/drawing/2014/main" id="{859A373A-46AF-7A3E-F660-669FFDB29C9C}"/>
              </a:ext>
            </a:extLst>
          </p:cNvPr>
          <p:cNvSpPr>
            <a:spLocks noGrp="1"/>
          </p:cNvSpPr>
          <p:nvPr>
            <p:ph type="body" sz="quarter" idx="40" hasCustomPrompt="1"/>
          </p:nvPr>
        </p:nvSpPr>
        <p:spPr>
          <a:xfrm>
            <a:off x="2362200" y="5794496"/>
            <a:ext cx="1752600" cy="215444"/>
          </a:xfrm>
          <a:prstGeom prst="rect">
            <a:avLst/>
          </a:prstGeom>
        </p:spPr>
        <p:txBody>
          <a:bodyPr lIns="0" tIns="0" rIns="0" bIns="0" anchor="t" anchorCtr="0"/>
          <a:lstStyle>
            <a:lvl1pPr algn="ctr">
              <a:buNone/>
              <a:defRPr sz="1200">
                <a:solidFill>
                  <a:schemeClr val="tx1"/>
                </a:solidFill>
                <a:latin typeface="+mn-lt"/>
              </a:defRPr>
            </a:lvl1pPr>
          </a:lstStyle>
          <a:p>
            <a:pPr lvl="0"/>
            <a:r>
              <a:rPr lang="en-US"/>
              <a:t>Title</a:t>
            </a:r>
          </a:p>
        </p:txBody>
      </p:sp>
      <p:sp>
        <p:nvSpPr>
          <p:cNvPr id="11" name="Picture Placeholder 2">
            <a:extLst>
              <a:ext uri="{FF2B5EF4-FFF2-40B4-BE49-F238E27FC236}">
                <a16:creationId xmlns:a16="http://schemas.microsoft.com/office/drawing/2014/main" id="{73D3446D-65B9-898D-7DC4-1E5D67DBAD08}"/>
              </a:ext>
            </a:extLst>
          </p:cNvPr>
          <p:cNvSpPr>
            <a:spLocks noGrp="1"/>
          </p:cNvSpPr>
          <p:nvPr>
            <p:ph type="pic" sz="quarter" idx="41" hasCustomPrompt="1"/>
          </p:nvPr>
        </p:nvSpPr>
        <p:spPr>
          <a:xfrm>
            <a:off x="5453556" y="4122148"/>
            <a:ext cx="1280160" cy="1280160"/>
          </a:xfrm>
          <a:prstGeom prst="ellipse">
            <a:avLst/>
          </a:prstGeom>
        </p:spPr>
        <p:txBody>
          <a:bodyPr anchor="t" anchorCtr="0"/>
          <a:lstStyle>
            <a:lvl1pPr algn="ctr">
              <a:buNone/>
              <a:defRPr>
                <a:latin typeface="+mn-lt"/>
              </a:defRPr>
            </a:lvl1pPr>
          </a:lstStyle>
          <a:p>
            <a:r>
              <a:rPr lang="en-US"/>
              <a:t>Add Pic</a:t>
            </a:r>
          </a:p>
        </p:txBody>
      </p:sp>
      <p:sp>
        <p:nvSpPr>
          <p:cNvPr id="12" name="Text Placeholder 3">
            <a:extLst>
              <a:ext uri="{FF2B5EF4-FFF2-40B4-BE49-F238E27FC236}">
                <a16:creationId xmlns:a16="http://schemas.microsoft.com/office/drawing/2014/main" id="{DB66E675-AFA4-B2FD-4D62-3B7E93A11529}"/>
              </a:ext>
            </a:extLst>
          </p:cNvPr>
          <p:cNvSpPr>
            <a:spLocks noGrp="1"/>
          </p:cNvSpPr>
          <p:nvPr>
            <p:ph type="body" sz="quarter" idx="42" hasCustomPrompt="1"/>
          </p:nvPr>
        </p:nvSpPr>
        <p:spPr>
          <a:xfrm>
            <a:off x="5217337" y="5560760"/>
            <a:ext cx="1752599" cy="215444"/>
          </a:xfrm>
          <a:prstGeom prst="rect">
            <a:avLst/>
          </a:prstGeom>
        </p:spPr>
        <p:txBody>
          <a:bodyPr lIns="0" tIns="0" rIns="0" bIns="0" anchor="b" anchorCtr="0"/>
          <a:lstStyle>
            <a:lvl1pPr algn="ctr">
              <a:buNone/>
              <a:defRPr sz="1600" b="1">
                <a:solidFill>
                  <a:schemeClr val="tx1"/>
                </a:solidFill>
                <a:latin typeface="+mn-lt"/>
              </a:defRPr>
            </a:lvl1pPr>
          </a:lstStyle>
          <a:p>
            <a:pPr lvl="0"/>
            <a:r>
              <a:rPr lang="en-US"/>
              <a:t>Name</a:t>
            </a:r>
          </a:p>
        </p:txBody>
      </p:sp>
      <p:sp>
        <p:nvSpPr>
          <p:cNvPr id="13" name="Text Placeholder 4">
            <a:extLst>
              <a:ext uri="{FF2B5EF4-FFF2-40B4-BE49-F238E27FC236}">
                <a16:creationId xmlns:a16="http://schemas.microsoft.com/office/drawing/2014/main" id="{1E691D8D-5A06-F9F5-B236-0108E981D821}"/>
              </a:ext>
            </a:extLst>
          </p:cNvPr>
          <p:cNvSpPr>
            <a:spLocks noGrp="1"/>
          </p:cNvSpPr>
          <p:nvPr>
            <p:ph type="body" sz="quarter" idx="43" hasCustomPrompt="1"/>
          </p:nvPr>
        </p:nvSpPr>
        <p:spPr>
          <a:xfrm>
            <a:off x="5217337" y="5794496"/>
            <a:ext cx="1752599" cy="215444"/>
          </a:xfrm>
          <a:prstGeom prst="rect">
            <a:avLst/>
          </a:prstGeom>
        </p:spPr>
        <p:txBody>
          <a:bodyPr lIns="0" tIns="0" rIns="0" bIns="0" anchor="t" anchorCtr="0"/>
          <a:lstStyle>
            <a:lvl1pPr algn="ctr">
              <a:buNone/>
              <a:defRPr sz="1200">
                <a:solidFill>
                  <a:schemeClr val="tx1"/>
                </a:solidFill>
                <a:latin typeface="+mn-lt"/>
              </a:defRPr>
            </a:lvl1pPr>
          </a:lstStyle>
          <a:p>
            <a:pPr lvl="0"/>
            <a:r>
              <a:rPr lang="en-US"/>
              <a:t>Title</a:t>
            </a:r>
          </a:p>
        </p:txBody>
      </p:sp>
      <p:sp>
        <p:nvSpPr>
          <p:cNvPr id="14" name="Picture Placeholder 3">
            <a:extLst>
              <a:ext uri="{FF2B5EF4-FFF2-40B4-BE49-F238E27FC236}">
                <a16:creationId xmlns:a16="http://schemas.microsoft.com/office/drawing/2014/main" id="{A2309456-CA67-4FDA-A9FC-E1AA63617A49}"/>
              </a:ext>
            </a:extLst>
          </p:cNvPr>
          <p:cNvSpPr>
            <a:spLocks noGrp="1"/>
          </p:cNvSpPr>
          <p:nvPr>
            <p:ph type="pic" sz="quarter" idx="44" hasCustomPrompt="1"/>
          </p:nvPr>
        </p:nvSpPr>
        <p:spPr>
          <a:xfrm>
            <a:off x="8313420" y="4122148"/>
            <a:ext cx="1280160" cy="1280160"/>
          </a:xfrm>
          <a:prstGeom prst="ellipse">
            <a:avLst/>
          </a:prstGeom>
        </p:spPr>
        <p:txBody>
          <a:bodyPr anchor="t" anchorCtr="0"/>
          <a:lstStyle>
            <a:lvl1pPr algn="ctr">
              <a:buNone/>
              <a:defRPr>
                <a:latin typeface="+mn-lt"/>
              </a:defRPr>
            </a:lvl1pPr>
          </a:lstStyle>
          <a:p>
            <a:r>
              <a:rPr lang="en-US"/>
              <a:t>Add Pic</a:t>
            </a:r>
          </a:p>
        </p:txBody>
      </p:sp>
      <p:sp>
        <p:nvSpPr>
          <p:cNvPr id="15" name="Text Placeholder 5">
            <a:extLst>
              <a:ext uri="{FF2B5EF4-FFF2-40B4-BE49-F238E27FC236}">
                <a16:creationId xmlns:a16="http://schemas.microsoft.com/office/drawing/2014/main" id="{2AF3DB1A-19FF-EA35-7ADE-27B4EE05A560}"/>
              </a:ext>
            </a:extLst>
          </p:cNvPr>
          <p:cNvSpPr>
            <a:spLocks noGrp="1"/>
          </p:cNvSpPr>
          <p:nvPr>
            <p:ph type="body" sz="quarter" idx="45" hasCustomPrompt="1"/>
          </p:nvPr>
        </p:nvSpPr>
        <p:spPr>
          <a:xfrm>
            <a:off x="8077201" y="5560760"/>
            <a:ext cx="1752599" cy="215444"/>
          </a:xfrm>
          <a:prstGeom prst="rect">
            <a:avLst/>
          </a:prstGeom>
        </p:spPr>
        <p:txBody>
          <a:bodyPr lIns="0" tIns="0" rIns="0" bIns="0" anchor="b" anchorCtr="0"/>
          <a:lstStyle>
            <a:lvl1pPr algn="ctr">
              <a:buNone/>
              <a:defRPr sz="1600" b="1">
                <a:solidFill>
                  <a:schemeClr val="tx1"/>
                </a:solidFill>
                <a:latin typeface="+mn-lt"/>
              </a:defRPr>
            </a:lvl1pPr>
          </a:lstStyle>
          <a:p>
            <a:pPr lvl="0"/>
            <a:r>
              <a:rPr lang="en-US"/>
              <a:t>Name</a:t>
            </a:r>
          </a:p>
        </p:txBody>
      </p:sp>
      <p:sp>
        <p:nvSpPr>
          <p:cNvPr id="16" name="Text Placeholder 6">
            <a:extLst>
              <a:ext uri="{FF2B5EF4-FFF2-40B4-BE49-F238E27FC236}">
                <a16:creationId xmlns:a16="http://schemas.microsoft.com/office/drawing/2014/main" id="{BAF9C138-F2A2-128C-2260-055F52763AD0}"/>
              </a:ext>
            </a:extLst>
          </p:cNvPr>
          <p:cNvSpPr>
            <a:spLocks noGrp="1"/>
          </p:cNvSpPr>
          <p:nvPr>
            <p:ph type="body" sz="quarter" idx="46" hasCustomPrompt="1"/>
          </p:nvPr>
        </p:nvSpPr>
        <p:spPr>
          <a:xfrm>
            <a:off x="8077201" y="5794496"/>
            <a:ext cx="1752599" cy="215444"/>
          </a:xfrm>
          <a:prstGeom prst="rect">
            <a:avLst/>
          </a:prstGeom>
        </p:spPr>
        <p:txBody>
          <a:bodyPr lIns="0" tIns="0" rIns="0" bIns="0" anchor="t" anchorCtr="0"/>
          <a:lstStyle>
            <a:lvl1pPr algn="ctr">
              <a:buNone/>
              <a:defRPr sz="1200">
                <a:solidFill>
                  <a:schemeClr val="tx1"/>
                </a:solidFill>
                <a:latin typeface="+mn-lt"/>
              </a:defRPr>
            </a:lvl1pPr>
          </a:lstStyle>
          <a:p>
            <a:pPr lvl="0"/>
            <a:r>
              <a:rPr lang="en-US"/>
              <a:t>Title</a:t>
            </a:r>
          </a:p>
        </p:txBody>
      </p:sp>
    </p:spTree>
    <p:extLst>
      <p:ext uri="{BB962C8B-B14F-4D97-AF65-F5344CB8AC3E}">
        <p14:creationId xmlns:p14="http://schemas.microsoft.com/office/powerpoint/2010/main" val="481843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02127-Grid-Images-Eight(Light)">
    <p:bg>
      <p:bgPr>
        <a:solidFill>
          <a:schemeClr val="bg1"/>
        </a:solidFill>
        <a:effectLst/>
      </p:bgPr>
    </p:bg>
    <p:spTree>
      <p:nvGrpSpPr>
        <p:cNvPr id="1" name="Shape 29"/>
        <p:cNvGrpSpPr/>
        <p:nvPr/>
      </p:nvGrpSpPr>
      <p:grpSpPr>
        <a:xfrm>
          <a:off x="0" y="0"/>
          <a:ext cx="0" cy="0"/>
          <a:chOff x="0" y="0"/>
          <a:chExt cx="0" cy="0"/>
        </a:xfrm>
      </p:grpSpPr>
      <p:sp>
        <p:nvSpPr>
          <p:cNvPr id="7" name="Date Placeholder 6">
            <a:extLst>
              <a:ext uri="{FF2B5EF4-FFF2-40B4-BE49-F238E27FC236}">
                <a16:creationId xmlns:a16="http://schemas.microsoft.com/office/drawing/2014/main" id="{27AF92C9-D673-6551-4BF6-A7F3E45055DA}"/>
              </a:ext>
            </a:extLst>
          </p:cNvPr>
          <p:cNvSpPr>
            <a:spLocks noGrp="1"/>
          </p:cNvSpPr>
          <p:nvPr>
            <p:ph type="dt" sz="half" idx="37"/>
          </p:nvPr>
        </p:nvSpPr>
        <p:spPr/>
        <p:txBody>
          <a:bodyPr/>
          <a:lstStyle/>
          <a:p>
            <a:endParaRPr lang="en-US"/>
          </a:p>
        </p:txBody>
      </p:sp>
      <p:sp>
        <p:nvSpPr>
          <p:cNvPr id="8" name="Footer Placeholder 7">
            <a:extLst>
              <a:ext uri="{FF2B5EF4-FFF2-40B4-BE49-F238E27FC236}">
                <a16:creationId xmlns:a16="http://schemas.microsoft.com/office/drawing/2014/main" id="{6CF3239C-2BE2-EF3D-F1AC-E4B33BA00FA9}"/>
              </a:ext>
            </a:extLst>
          </p:cNvPr>
          <p:cNvSpPr>
            <a:spLocks noGrp="1"/>
          </p:cNvSpPr>
          <p:nvPr>
            <p:ph type="ftr" sz="quarter" idx="38"/>
          </p:nvPr>
        </p:nvSpPr>
        <p:spPr/>
        <p:txBody>
          <a:bodyPr/>
          <a:lstStyle/>
          <a:p>
            <a:r>
              <a:rPr lang="en-US"/>
              <a:t> </a:t>
            </a:r>
          </a:p>
        </p:txBody>
      </p:sp>
      <p:sp>
        <p:nvSpPr>
          <p:cNvPr id="9" name="Slide Number Placeholder 8">
            <a:extLst>
              <a:ext uri="{FF2B5EF4-FFF2-40B4-BE49-F238E27FC236}">
                <a16:creationId xmlns:a16="http://schemas.microsoft.com/office/drawing/2014/main" id="{DD3FB082-4D29-66D3-DBCA-61CA45AEEDA9}"/>
              </a:ext>
            </a:extLst>
          </p:cNvPr>
          <p:cNvSpPr>
            <a:spLocks noGrp="1"/>
          </p:cNvSpPr>
          <p:nvPr>
            <p:ph type="sldNum" sz="quarter" idx="3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Text Placeholder 10">
            <a:extLst>
              <a:ext uri="{FF2B5EF4-FFF2-40B4-BE49-F238E27FC236}">
                <a16:creationId xmlns:a16="http://schemas.microsoft.com/office/drawing/2014/main" id="{C37071D8-8AB5-7E58-B9CB-2025B18ACCDF}"/>
              </a:ext>
            </a:extLst>
          </p:cNvPr>
          <p:cNvSpPr>
            <a:spLocks noGrp="1"/>
          </p:cNvSpPr>
          <p:nvPr>
            <p:ph type="body" sz="quarter" idx="40"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4" name="Title 1">
            <a:extLst>
              <a:ext uri="{FF2B5EF4-FFF2-40B4-BE49-F238E27FC236}">
                <a16:creationId xmlns:a16="http://schemas.microsoft.com/office/drawing/2014/main" id="{6F2B69F5-88C6-D298-FA1C-093F4A2C15A6}"/>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2" name="Picture Placeholder 1">
            <a:extLst>
              <a:ext uri="{FF2B5EF4-FFF2-40B4-BE49-F238E27FC236}">
                <a16:creationId xmlns:a16="http://schemas.microsoft.com/office/drawing/2014/main" id="{8744A49D-C2A0-F059-F79F-C045D748F599}"/>
              </a:ext>
            </a:extLst>
          </p:cNvPr>
          <p:cNvSpPr>
            <a:spLocks noGrp="1"/>
          </p:cNvSpPr>
          <p:nvPr>
            <p:ph type="pic" sz="quarter" idx="10" hasCustomPrompt="1"/>
          </p:nvPr>
        </p:nvSpPr>
        <p:spPr>
          <a:xfrm>
            <a:off x="1167805" y="1618472"/>
            <a:ext cx="1280160" cy="1280160"/>
          </a:xfrm>
          <a:prstGeom prst="ellipse">
            <a:avLst/>
          </a:prstGeom>
        </p:spPr>
        <p:txBody>
          <a:bodyPr anchor="t" anchorCtr="0"/>
          <a:lstStyle>
            <a:lvl1pPr algn="ctr">
              <a:buNone/>
              <a:defRPr>
                <a:latin typeface="+mn-lt"/>
              </a:defRPr>
            </a:lvl1pPr>
          </a:lstStyle>
          <a:p>
            <a:r>
              <a:rPr lang="en-US"/>
              <a:t>Add Pic</a:t>
            </a:r>
          </a:p>
        </p:txBody>
      </p:sp>
      <p:sp>
        <p:nvSpPr>
          <p:cNvPr id="6" name="Text Placeholder 1">
            <a:extLst>
              <a:ext uri="{FF2B5EF4-FFF2-40B4-BE49-F238E27FC236}">
                <a16:creationId xmlns:a16="http://schemas.microsoft.com/office/drawing/2014/main" id="{24F039E8-EC69-2B05-E4B1-0155CD4666DC}"/>
              </a:ext>
            </a:extLst>
          </p:cNvPr>
          <p:cNvSpPr>
            <a:spLocks noGrp="1"/>
          </p:cNvSpPr>
          <p:nvPr>
            <p:ph type="body" sz="quarter" idx="11" hasCustomPrompt="1"/>
          </p:nvPr>
        </p:nvSpPr>
        <p:spPr>
          <a:xfrm>
            <a:off x="453470" y="3057084"/>
            <a:ext cx="2708830"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10" name="Text Placeholder 2">
            <a:extLst>
              <a:ext uri="{FF2B5EF4-FFF2-40B4-BE49-F238E27FC236}">
                <a16:creationId xmlns:a16="http://schemas.microsoft.com/office/drawing/2014/main" id="{A2D9DA27-C95D-BC12-5BAB-53A16B4DD87F}"/>
              </a:ext>
            </a:extLst>
          </p:cNvPr>
          <p:cNvSpPr>
            <a:spLocks noGrp="1"/>
          </p:cNvSpPr>
          <p:nvPr>
            <p:ph type="body" sz="quarter" idx="12" hasCustomPrompt="1"/>
          </p:nvPr>
        </p:nvSpPr>
        <p:spPr>
          <a:xfrm>
            <a:off x="453470" y="3290820"/>
            <a:ext cx="2708830"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23" name="Picture Placeholder 1">
            <a:extLst>
              <a:ext uri="{FF2B5EF4-FFF2-40B4-BE49-F238E27FC236}">
                <a16:creationId xmlns:a16="http://schemas.microsoft.com/office/drawing/2014/main" id="{85AE8A7A-430E-2F75-305B-077F0F4FF6AF}"/>
              </a:ext>
            </a:extLst>
          </p:cNvPr>
          <p:cNvSpPr>
            <a:spLocks noGrp="1"/>
          </p:cNvSpPr>
          <p:nvPr>
            <p:ph type="pic" sz="quarter" idx="41" hasCustomPrompt="1"/>
          </p:nvPr>
        </p:nvSpPr>
        <p:spPr>
          <a:xfrm>
            <a:off x="4031267" y="1618472"/>
            <a:ext cx="1280160" cy="1280160"/>
          </a:xfrm>
          <a:prstGeom prst="ellipse">
            <a:avLst/>
          </a:prstGeom>
        </p:spPr>
        <p:txBody>
          <a:bodyPr anchor="t" anchorCtr="0"/>
          <a:lstStyle>
            <a:lvl1pPr algn="ctr">
              <a:buNone/>
              <a:defRPr>
                <a:latin typeface="+mn-lt"/>
              </a:defRPr>
            </a:lvl1pPr>
          </a:lstStyle>
          <a:p>
            <a:r>
              <a:rPr lang="en-US"/>
              <a:t>Add Pic</a:t>
            </a:r>
          </a:p>
        </p:txBody>
      </p:sp>
      <p:sp>
        <p:nvSpPr>
          <p:cNvPr id="24" name="Text Placeholder 1">
            <a:extLst>
              <a:ext uri="{FF2B5EF4-FFF2-40B4-BE49-F238E27FC236}">
                <a16:creationId xmlns:a16="http://schemas.microsoft.com/office/drawing/2014/main" id="{F8DF69AD-CD05-1CEF-68BC-A794EEDAD68A}"/>
              </a:ext>
            </a:extLst>
          </p:cNvPr>
          <p:cNvSpPr>
            <a:spLocks noGrp="1"/>
          </p:cNvSpPr>
          <p:nvPr>
            <p:ph type="body" sz="quarter" idx="42" hasCustomPrompt="1"/>
          </p:nvPr>
        </p:nvSpPr>
        <p:spPr>
          <a:xfrm>
            <a:off x="3316932" y="3057084"/>
            <a:ext cx="2708830"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25" name="Text Placeholder 2">
            <a:extLst>
              <a:ext uri="{FF2B5EF4-FFF2-40B4-BE49-F238E27FC236}">
                <a16:creationId xmlns:a16="http://schemas.microsoft.com/office/drawing/2014/main" id="{FCD910DC-A33F-B0ED-3A83-61AACCC15C62}"/>
              </a:ext>
            </a:extLst>
          </p:cNvPr>
          <p:cNvSpPr>
            <a:spLocks noGrp="1"/>
          </p:cNvSpPr>
          <p:nvPr>
            <p:ph type="body" sz="quarter" idx="43" hasCustomPrompt="1"/>
          </p:nvPr>
        </p:nvSpPr>
        <p:spPr>
          <a:xfrm>
            <a:off x="3316932" y="3290820"/>
            <a:ext cx="2708830"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26" name="Picture Placeholder 1">
            <a:extLst>
              <a:ext uri="{FF2B5EF4-FFF2-40B4-BE49-F238E27FC236}">
                <a16:creationId xmlns:a16="http://schemas.microsoft.com/office/drawing/2014/main" id="{D5EF0D48-A70C-C33E-6329-D9DC2E105904}"/>
              </a:ext>
            </a:extLst>
          </p:cNvPr>
          <p:cNvSpPr>
            <a:spLocks noGrp="1"/>
          </p:cNvSpPr>
          <p:nvPr>
            <p:ph type="pic" sz="quarter" idx="44" hasCustomPrompt="1"/>
          </p:nvPr>
        </p:nvSpPr>
        <p:spPr>
          <a:xfrm>
            <a:off x="6899769" y="1618472"/>
            <a:ext cx="1280160" cy="1280160"/>
          </a:xfrm>
          <a:prstGeom prst="ellipse">
            <a:avLst/>
          </a:prstGeom>
        </p:spPr>
        <p:txBody>
          <a:bodyPr anchor="t" anchorCtr="0"/>
          <a:lstStyle>
            <a:lvl1pPr algn="ctr">
              <a:buNone/>
              <a:defRPr>
                <a:latin typeface="+mn-lt"/>
              </a:defRPr>
            </a:lvl1pPr>
          </a:lstStyle>
          <a:p>
            <a:r>
              <a:rPr lang="en-US"/>
              <a:t>Add Pic</a:t>
            </a:r>
          </a:p>
        </p:txBody>
      </p:sp>
      <p:sp>
        <p:nvSpPr>
          <p:cNvPr id="27" name="Text Placeholder 1">
            <a:extLst>
              <a:ext uri="{FF2B5EF4-FFF2-40B4-BE49-F238E27FC236}">
                <a16:creationId xmlns:a16="http://schemas.microsoft.com/office/drawing/2014/main" id="{E59DAD1E-61DD-EABA-0618-866C41CA2B7A}"/>
              </a:ext>
            </a:extLst>
          </p:cNvPr>
          <p:cNvSpPr>
            <a:spLocks noGrp="1"/>
          </p:cNvSpPr>
          <p:nvPr>
            <p:ph type="body" sz="quarter" idx="45" hasCustomPrompt="1"/>
          </p:nvPr>
        </p:nvSpPr>
        <p:spPr>
          <a:xfrm>
            <a:off x="6185434" y="3057084"/>
            <a:ext cx="2708830"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28" name="Text Placeholder 2">
            <a:extLst>
              <a:ext uri="{FF2B5EF4-FFF2-40B4-BE49-F238E27FC236}">
                <a16:creationId xmlns:a16="http://schemas.microsoft.com/office/drawing/2014/main" id="{DDFC37E3-1836-7330-A4ED-3C9E9C3A1886}"/>
              </a:ext>
            </a:extLst>
          </p:cNvPr>
          <p:cNvSpPr>
            <a:spLocks noGrp="1"/>
          </p:cNvSpPr>
          <p:nvPr>
            <p:ph type="body" sz="quarter" idx="46" hasCustomPrompt="1"/>
          </p:nvPr>
        </p:nvSpPr>
        <p:spPr>
          <a:xfrm>
            <a:off x="6185434" y="3290820"/>
            <a:ext cx="2708830"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29" name="Picture Placeholder 1">
            <a:extLst>
              <a:ext uri="{FF2B5EF4-FFF2-40B4-BE49-F238E27FC236}">
                <a16:creationId xmlns:a16="http://schemas.microsoft.com/office/drawing/2014/main" id="{345B0062-254C-52A6-0894-244D322BA6F8}"/>
              </a:ext>
            </a:extLst>
          </p:cNvPr>
          <p:cNvSpPr>
            <a:spLocks noGrp="1"/>
          </p:cNvSpPr>
          <p:nvPr>
            <p:ph type="pic" sz="quarter" idx="47" hasCustomPrompt="1"/>
          </p:nvPr>
        </p:nvSpPr>
        <p:spPr>
          <a:xfrm>
            <a:off x="9753560" y="1618472"/>
            <a:ext cx="1280160" cy="1280160"/>
          </a:xfrm>
          <a:prstGeom prst="ellipse">
            <a:avLst/>
          </a:prstGeom>
        </p:spPr>
        <p:txBody>
          <a:bodyPr anchor="t" anchorCtr="0"/>
          <a:lstStyle>
            <a:lvl1pPr algn="ctr">
              <a:buNone/>
              <a:defRPr>
                <a:latin typeface="+mn-lt"/>
              </a:defRPr>
            </a:lvl1pPr>
          </a:lstStyle>
          <a:p>
            <a:r>
              <a:rPr lang="en-US"/>
              <a:t>Add Pic</a:t>
            </a:r>
          </a:p>
        </p:txBody>
      </p:sp>
      <p:sp>
        <p:nvSpPr>
          <p:cNvPr id="30" name="Text Placeholder 1">
            <a:extLst>
              <a:ext uri="{FF2B5EF4-FFF2-40B4-BE49-F238E27FC236}">
                <a16:creationId xmlns:a16="http://schemas.microsoft.com/office/drawing/2014/main" id="{C08AD43E-1540-836E-C0AB-77FEEA4A1DB4}"/>
              </a:ext>
            </a:extLst>
          </p:cNvPr>
          <p:cNvSpPr>
            <a:spLocks noGrp="1"/>
          </p:cNvSpPr>
          <p:nvPr>
            <p:ph type="body" sz="quarter" idx="48" hasCustomPrompt="1"/>
          </p:nvPr>
        </p:nvSpPr>
        <p:spPr>
          <a:xfrm>
            <a:off x="9039225" y="3057084"/>
            <a:ext cx="2708830"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31" name="Text Placeholder 2">
            <a:extLst>
              <a:ext uri="{FF2B5EF4-FFF2-40B4-BE49-F238E27FC236}">
                <a16:creationId xmlns:a16="http://schemas.microsoft.com/office/drawing/2014/main" id="{30D22A5F-60A6-78B6-5D9B-9197FB5136B4}"/>
              </a:ext>
            </a:extLst>
          </p:cNvPr>
          <p:cNvSpPr>
            <a:spLocks noGrp="1"/>
          </p:cNvSpPr>
          <p:nvPr>
            <p:ph type="body" sz="quarter" idx="49" hasCustomPrompt="1"/>
          </p:nvPr>
        </p:nvSpPr>
        <p:spPr>
          <a:xfrm>
            <a:off x="9039225" y="3290820"/>
            <a:ext cx="2708830"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32" name="Picture Placeholder 1">
            <a:extLst>
              <a:ext uri="{FF2B5EF4-FFF2-40B4-BE49-F238E27FC236}">
                <a16:creationId xmlns:a16="http://schemas.microsoft.com/office/drawing/2014/main" id="{E8069ABA-B7B4-D268-A0DD-FADB583CE3C3}"/>
              </a:ext>
            </a:extLst>
          </p:cNvPr>
          <p:cNvSpPr>
            <a:spLocks noGrp="1"/>
          </p:cNvSpPr>
          <p:nvPr>
            <p:ph type="pic" sz="quarter" idx="50" hasCustomPrompt="1"/>
          </p:nvPr>
        </p:nvSpPr>
        <p:spPr>
          <a:xfrm>
            <a:off x="1167805" y="4121278"/>
            <a:ext cx="1280160" cy="1280160"/>
          </a:xfrm>
          <a:prstGeom prst="ellipse">
            <a:avLst/>
          </a:prstGeom>
        </p:spPr>
        <p:txBody>
          <a:bodyPr anchor="t" anchorCtr="0"/>
          <a:lstStyle>
            <a:lvl1pPr algn="ctr">
              <a:buNone/>
              <a:defRPr>
                <a:latin typeface="+mn-lt"/>
              </a:defRPr>
            </a:lvl1pPr>
          </a:lstStyle>
          <a:p>
            <a:r>
              <a:rPr lang="en-US"/>
              <a:t>Add Pic</a:t>
            </a:r>
          </a:p>
        </p:txBody>
      </p:sp>
      <p:sp>
        <p:nvSpPr>
          <p:cNvPr id="33" name="Text Placeholder 1">
            <a:extLst>
              <a:ext uri="{FF2B5EF4-FFF2-40B4-BE49-F238E27FC236}">
                <a16:creationId xmlns:a16="http://schemas.microsoft.com/office/drawing/2014/main" id="{D3924D56-CDA6-4228-8DE0-280F581A53D5}"/>
              </a:ext>
            </a:extLst>
          </p:cNvPr>
          <p:cNvSpPr>
            <a:spLocks noGrp="1"/>
          </p:cNvSpPr>
          <p:nvPr>
            <p:ph type="body" sz="quarter" idx="51" hasCustomPrompt="1"/>
          </p:nvPr>
        </p:nvSpPr>
        <p:spPr>
          <a:xfrm>
            <a:off x="453470" y="5559890"/>
            <a:ext cx="2708830"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34" name="Text Placeholder 2">
            <a:extLst>
              <a:ext uri="{FF2B5EF4-FFF2-40B4-BE49-F238E27FC236}">
                <a16:creationId xmlns:a16="http://schemas.microsoft.com/office/drawing/2014/main" id="{B2A7B04E-B718-D3F6-26FE-4D9F588FEE91}"/>
              </a:ext>
            </a:extLst>
          </p:cNvPr>
          <p:cNvSpPr>
            <a:spLocks noGrp="1"/>
          </p:cNvSpPr>
          <p:nvPr>
            <p:ph type="body" sz="quarter" idx="52" hasCustomPrompt="1"/>
          </p:nvPr>
        </p:nvSpPr>
        <p:spPr>
          <a:xfrm>
            <a:off x="453470" y="5793626"/>
            <a:ext cx="2708830"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35" name="Picture Placeholder 1">
            <a:extLst>
              <a:ext uri="{FF2B5EF4-FFF2-40B4-BE49-F238E27FC236}">
                <a16:creationId xmlns:a16="http://schemas.microsoft.com/office/drawing/2014/main" id="{AE4D0FC8-21DF-A946-AB7A-D3FCA955C81B}"/>
              </a:ext>
            </a:extLst>
          </p:cNvPr>
          <p:cNvSpPr>
            <a:spLocks noGrp="1"/>
          </p:cNvSpPr>
          <p:nvPr>
            <p:ph type="pic" sz="quarter" idx="53" hasCustomPrompt="1"/>
          </p:nvPr>
        </p:nvSpPr>
        <p:spPr>
          <a:xfrm>
            <a:off x="4031267" y="4121278"/>
            <a:ext cx="1280160" cy="1280160"/>
          </a:xfrm>
          <a:prstGeom prst="ellipse">
            <a:avLst/>
          </a:prstGeom>
        </p:spPr>
        <p:txBody>
          <a:bodyPr anchor="t" anchorCtr="0"/>
          <a:lstStyle>
            <a:lvl1pPr algn="ctr">
              <a:buNone/>
              <a:defRPr>
                <a:latin typeface="+mn-lt"/>
              </a:defRPr>
            </a:lvl1pPr>
          </a:lstStyle>
          <a:p>
            <a:r>
              <a:rPr lang="en-US"/>
              <a:t>Add Pic</a:t>
            </a:r>
          </a:p>
        </p:txBody>
      </p:sp>
      <p:sp>
        <p:nvSpPr>
          <p:cNvPr id="36" name="Text Placeholder 1">
            <a:extLst>
              <a:ext uri="{FF2B5EF4-FFF2-40B4-BE49-F238E27FC236}">
                <a16:creationId xmlns:a16="http://schemas.microsoft.com/office/drawing/2014/main" id="{1B5B15F6-8683-9127-4DAB-DB1380DC0D00}"/>
              </a:ext>
            </a:extLst>
          </p:cNvPr>
          <p:cNvSpPr>
            <a:spLocks noGrp="1"/>
          </p:cNvSpPr>
          <p:nvPr>
            <p:ph type="body" sz="quarter" idx="54" hasCustomPrompt="1"/>
          </p:nvPr>
        </p:nvSpPr>
        <p:spPr>
          <a:xfrm>
            <a:off x="3316932" y="5559890"/>
            <a:ext cx="2708830"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37" name="Text Placeholder 2">
            <a:extLst>
              <a:ext uri="{FF2B5EF4-FFF2-40B4-BE49-F238E27FC236}">
                <a16:creationId xmlns:a16="http://schemas.microsoft.com/office/drawing/2014/main" id="{C69E8262-67DB-B6C9-E415-016123E80E6D}"/>
              </a:ext>
            </a:extLst>
          </p:cNvPr>
          <p:cNvSpPr>
            <a:spLocks noGrp="1"/>
          </p:cNvSpPr>
          <p:nvPr>
            <p:ph type="body" sz="quarter" idx="55" hasCustomPrompt="1"/>
          </p:nvPr>
        </p:nvSpPr>
        <p:spPr>
          <a:xfrm>
            <a:off x="3316932" y="5793626"/>
            <a:ext cx="2708830"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38" name="Picture Placeholder 1">
            <a:extLst>
              <a:ext uri="{FF2B5EF4-FFF2-40B4-BE49-F238E27FC236}">
                <a16:creationId xmlns:a16="http://schemas.microsoft.com/office/drawing/2014/main" id="{5E2E30C0-8B89-ED30-5C8D-4ECB13E3E339}"/>
              </a:ext>
            </a:extLst>
          </p:cNvPr>
          <p:cNvSpPr>
            <a:spLocks noGrp="1"/>
          </p:cNvSpPr>
          <p:nvPr>
            <p:ph type="pic" sz="quarter" idx="56" hasCustomPrompt="1"/>
          </p:nvPr>
        </p:nvSpPr>
        <p:spPr>
          <a:xfrm>
            <a:off x="6899769" y="4121278"/>
            <a:ext cx="1280160" cy="1280160"/>
          </a:xfrm>
          <a:prstGeom prst="ellipse">
            <a:avLst/>
          </a:prstGeom>
        </p:spPr>
        <p:txBody>
          <a:bodyPr anchor="t" anchorCtr="0"/>
          <a:lstStyle>
            <a:lvl1pPr algn="ctr">
              <a:buNone/>
              <a:defRPr>
                <a:latin typeface="+mn-lt"/>
              </a:defRPr>
            </a:lvl1pPr>
          </a:lstStyle>
          <a:p>
            <a:r>
              <a:rPr lang="en-US"/>
              <a:t>Add Pic</a:t>
            </a:r>
          </a:p>
        </p:txBody>
      </p:sp>
      <p:sp>
        <p:nvSpPr>
          <p:cNvPr id="44" name="Text Placeholder 1">
            <a:extLst>
              <a:ext uri="{FF2B5EF4-FFF2-40B4-BE49-F238E27FC236}">
                <a16:creationId xmlns:a16="http://schemas.microsoft.com/office/drawing/2014/main" id="{09F1D1CD-0AE8-FD04-5B45-E3A86B971E5D}"/>
              </a:ext>
            </a:extLst>
          </p:cNvPr>
          <p:cNvSpPr>
            <a:spLocks noGrp="1"/>
          </p:cNvSpPr>
          <p:nvPr>
            <p:ph type="body" sz="quarter" idx="57" hasCustomPrompt="1"/>
          </p:nvPr>
        </p:nvSpPr>
        <p:spPr>
          <a:xfrm>
            <a:off x="6185434" y="5559890"/>
            <a:ext cx="2708830"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45" name="Text Placeholder 2">
            <a:extLst>
              <a:ext uri="{FF2B5EF4-FFF2-40B4-BE49-F238E27FC236}">
                <a16:creationId xmlns:a16="http://schemas.microsoft.com/office/drawing/2014/main" id="{57A80F42-0C8D-6756-A4E7-DF2B344C7A3A}"/>
              </a:ext>
            </a:extLst>
          </p:cNvPr>
          <p:cNvSpPr>
            <a:spLocks noGrp="1"/>
          </p:cNvSpPr>
          <p:nvPr>
            <p:ph type="body" sz="quarter" idx="58" hasCustomPrompt="1"/>
          </p:nvPr>
        </p:nvSpPr>
        <p:spPr>
          <a:xfrm>
            <a:off x="6185434" y="5793626"/>
            <a:ext cx="2708830"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46" name="Picture Placeholder 1">
            <a:extLst>
              <a:ext uri="{FF2B5EF4-FFF2-40B4-BE49-F238E27FC236}">
                <a16:creationId xmlns:a16="http://schemas.microsoft.com/office/drawing/2014/main" id="{F5659CB9-9110-FE66-A303-CAC98CF43F23}"/>
              </a:ext>
            </a:extLst>
          </p:cNvPr>
          <p:cNvSpPr>
            <a:spLocks noGrp="1"/>
          </p:cNvSpPr>
          <p:nvPr>
            <p:ph type="pic" sz="quarter" idx="59" hasCustomPrompt="1"/>
          </p:nvPr>
        </p:nvSpPr>
        <p:spPr>
          <a:xfrm>
            <a:off x="9753560" y="4121278"/>
            <a:ext cx="1280160" cy="1280160"/>
          </a:xfrm>
          <a:prstGeom prst="ellipse">
            <a:avLst/>
          </a:prstGeom>
        </p:spPr>
        <p:txBody>
          <a:bodyPr anchor="t" anchorCtr="0"/>
          <a:lstStyle>
            <a:lvl1pPr algn="ctr">
              <a:buNone/>
              <a:defRPr>
                <a:latin typeface="+mn-lt"/>
              </a:defRPr>
            </a:lvl1pPr>
          </a:lstStyle>
          <a:p>
            <a:r>
              <a:rPr lang="en-US"/>
              <a:t>Add Pic</a:t>
            </a:r>
          </a:p>
        </p:txBody>
      </p:sp>
      <p:sp>
        <p:nvSpPr>
          <p:cNvPr id="50" name="Text Placeholder 1">
            <a:extLst>
              <a:ext uri="{FF2B5EF4-FFF2-40B4-BE49-F238E27FC236}">
                <a16:creationId xmlns:a16="http://schemas.microsoft.com/office/drawing/2014/main" id="{AA70ED1F-683C-3F1C-6A84-FBB75B2A50A1}"/>
              </a:ext>
            </a:extLst>
          </p:cNvPr>
          <p:cNvSpPr>
            <a:spLocks noGrp="1"/>
          </p:cNvSpPr>
          <p:nvPr>
            <p:ph type="body" sz="quarter" idx="60" hasCustomPrompt="1"/>
          </p:nvPr>
        </p:nvSpPr>
        <p:spPr>
          <a:xfrm>
            <a:off x="9039225" y="5559890"/>
            <a:ext cx="2708830"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51" name="Text Placeholder 2">
            <a:extLst>
              <a:ext uri="{FF2B5EF4-FFF2-40B4-BE49-F238E27FC236}">
                <a16:creationId xmlns:a16="http://schemas.microsoft.com/office/drawing/2014/main" id="{88A52571-F6E0-E2F1-1414-51273B76D135}"/>
              </a:ext>
            </a:extLst>
          </p:cNvPr>
          <p:cNvSpPr>
            <a:spLocks noGrp="1"/>
          </p:cNvSpPr>
          <p:nvPr>
            <p:ph type="body" sz="quarter" idx="61" hasCustomPrompt="1"/>
          </p:nvPr>
        </p:nvSpPr>
        <p:spPr>
          <a:xfrm>
            <a:off x="9039225" y="5793626"/>
            <a:ext cx="2708830"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Tree>
    <p:extLst>
      <p:ext uri="{BB962C8B-B14F-4D97-AF65-F5344CB8AC3E}">
        <p14:creationId xmlns:p14="http://schemas.microsoft.com/office/powerpoint/2010/main" val="2590228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02129-Grid-Images-Ten(Light)">
    <p:bg>
      <p:bgPr>
        <a:solidFill>
          <a:schemeClr val="bg1"/>
        </a:solidFill>
        <a:effectLst/>
      </p:bgPr>
    </p:bg>
    <p:spTree>
      <p:nvGrpSpPr>
        <p:cNvPr id="1" name="Shape 29"/>
        <p:cNvGrpSpPr/>
        <p:nvPr/>
      </p:nvGrpSpPr>
      <p:grpSpPr>
        <a:xfrm>
          <a:off x="0" y="0"/>
          <a:ext cx="0" cy="0"/>
          <a:chOff x="0" y="0"/>
          <a:chExt cx="0" cy="0"/>
        </a:xfrm>
      </p:grpSpPr>
      <p:sp>
        <p:nvSpPr>
          <p:cNvPr id="7" name="Date Placeholder 6">
            <a:extLst>
              <a:ext uri="{FF2B5EF4-FFF2-40B4-BE49-F238E27FC236}">
                <a16:creationId xmlns:a16="http://schemas.microsoft.com/office/drawing/2014/main" id="{E1AB7399-7E7D-D6E2-9121-93324EA023E7}"/>
              </a:ext>
            </a:extLst>
          </p:cNvPr>
          <p:cNvSpPr>
            <a:spLocks noGrp="1"/>
          </p:cNvSpPr>
          <p:nvPr>
            <p:ph type="dt" sz="half" idx="40"/>
          </p:nvPr>
        </p:nvSpPr>
        <p:spPr/>
        <p:txBody>
          <a:bodyPr/>
          <a:lstStyle/>
          <a:p>
            <a:endParaRPr lang="en-US"/>
          </a:p>
        </p:txBody>
      </p:sp>
      <p:sp>
        <p:nvSpPr>
          <p:cNvPr id="8" name="Footer Placeholder 7">
            <a:extLst>
              <a:ext uri="{FF2B5EF4-FFF2-40B4-BE49-F238E27FC236}">
                <a16:creationId xmlns:a16="http://schemas.microsoft.com/office/drawing/2014/main" id="{BC8E2456-B925-68EE-6079-2DD89BF1FD1E}"/>
              </a:ext>
            </a:extLst>
          </p:cNvPr>
          <p:cNvSpPr>
            <a:spLocks noGrp="1"/>
          </p:cNvSpPr>
          <p:nvPr>
            <p:ph type="ftr" sz="quarter" idx="41"/>
          </p:nvPr>
        </p:nvSpPr>
        <p:spPr/>
        <p:txBody>
          <a:bodyPr/>
          <a:lstStyle/>
          <a:p>
            <a:r>
              <a:rPr lang="en-US"/>
              <a:t> </a:t>
            </a:r>
          </a:p>
        </p:txBody>
      </p:sp>
      <p:sp>
        <p:nvSpPr>
          <p:cNvPr id="9" name="Slide Number Placeholder 8">
            <a:extLst>
              <a:ext uri="{FF2B5EF4-FFF2-40B4-BE49-F238E27FC236}">
                <a16:creationId xmlns:a16="http://schemas.microsoft.com/office/drawing/2014/main" id="{4D625747-9C3A-3AC7-BED0-596B6D4333EB}"/>
              </a:ext>
            </a:extLst>
          </p:cNvPr>
          <p:cNvSpPr>
            <a:spLocks noGrp="1"/>
          </p:cNvSpPr>
          <p:nvPr>
            <p:ph type="sldNum" sz="quarter" idx="42"/>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Text Placeholder 10">
            <a:extLst>
              <a:ext uri="{FF2B5EF4-FFF2-40B4-BE49-F238E27FC236}">
                <a16:creationId xmlns:a16="http://schemas.microsoft.com/office/drawing/2014/main" id="{AFD903CA-37F1-E464-BB25-4A7AFBA852BC}"/>
              </a:ext>
            </a:extLst>
          </p:cNvPr>
          <p:cNvSpPr>
            <a:spLocks noGrp="1"/>
          </p:cNvSpPr>
          <p:nvPr>
            <p:ph type="body" sz="quarter" idx="43"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4" name="Title 1">
            <a:extLst>
              <a:ext uri="{FF2B5EF4-FFF2-40B4-BE49-F238E27FC236}">
                <a16:creationId xmlns:a16="http://schemas.microsoft.com/office/drawing/2014/main" id="{55F26899-CEA4-4C4F-B58C-4737CABB9BA8}"/>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1" name="Picture Placeholder 1">
            <a:extLst>
              <a:ext uri="{FF2B5EF4-FFF2-40B4-BE49-F238E27FC236}">
                <a16:creationId xmlns:a16="http://schemas.microsoft.com/office/drawing/2014/main" id="{473082BB-66A3-7AE9-C764-785F9CF25CAE}"/>
              </a:ext>
            </a:extLst>
          </p:cNvPr>
          <p:cNvSpPr>
            <a:spLocks noGrp="1"/>
          </p:cNvSpPr>
          <p:nvPr>
            <p:ph type="pic" sz="quarter" idx="10" hasCustomPrompt="1"/>
          </p:nvPr>
        </p:nvSpPr>
        <p:spPr>
          <a:xfrm>
            <a:off x="1732937"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12" name="Text Placeholder 1">
            <a:extLst>
              <a:ext uri="{FF2B5EF4-FFF2-40B4-BE49-F238E27FC236}">
                <a16:creationId xmlns:a16="http://schemas.microsoft.com/office/drawing/2014/main" id="{7007DF52-5303-D4C9-41DF-C60F644D037E}"/>
              </a:ext>
            </a:extLst>
          </p:cNvPr>
          <p:cNvSpPr>
            <a:spLocks noGrp="1"/>
          </p:cNvSpPr>
          <p:nvPr>
            <p:ph type="body" sz="quarter" idx="11" hasCustomPrompt="1"/>
          </p:nvPr>
        </p:nvSpPr>
        <p:spPr>
          <a:xfrm>
            <a:off x="1409700"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13" name="Text Placeholder 2">
            <a:extLst>
              <a:ext uri="{FF2B5EF4-FFF2-40B4-BE49-F238E27FC236}">
                <a16:creationId xmlns:a16="http://schemas.microsoft.com/office/drawing/2014/main" id="{7C8092C7-3DBD-5BFD-9896-05D5D13FB2D9}"/>
              </a:ext>
            </a:extLst>
          </p:cNvPr>
          <p:cNvSpPr>
            <a:spLocks noGrp="1"/>
          </p:cNvSpPr>
          <p:nvPr>
            <p:ph type="body" sz="quarter" idx="12" hasCustomPrompt="1"/>
          </p:nvPr>
        </p:nvSpPr>
        <p:spPr>
          <a:xfrm>
            <a:off x="1409700"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37" name="Picture Placeholder 1">
            <a:extLst>
              <a:ext uri="{FF2B5EF4-FFF2-40B4-BE49-F238E27FC236}">
                <a16:creationId xmlns:a16="http://schemas.microsoft.com/office/drawing/2014/main" id="{5C0B87F6-1710-6890-E3F1-66CD5225820F}"/>
              </a:ext>
            </a:extLst>
          </p:cNvPr>
          <p:cNvSpPr>
            <a:spLocks noGrp="1"/>
          </p:cNvSpPr>
          <p:nvPr>
            <p:ph type="pic" sz="quarter" idx="44" hasCustomPrompt="1"/>
          </p:nvPr>
        </p:nvSpPr>
        <p:spPr>
          <a:xfrm>
            <a:off x="3633074"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38" name="Text Placeholder 1">
            <a:extLst>
              <a:ext uri="{FF2B5EF4-FFF2-40B4-BE49-F238E27FC236}">
                <a16:creationId xmlns:a16="http://schemas.microsoft.com/office/drawing/2014/main" id="{E4E43577-A46B-8302-EB93-51DDCB312380}"/>
              </a:ext>
            </a:extLst>
          </p:cNvPr>
          <p:cNvSpPr>
            <a:spLocks noGrp="1"/>
          </p:cNvSpPr>
          <p:nvPr>
            <p:ph type="body" sz="quarter" idx="45" hasCustomPrompt="1"/>
          </p:nvPr>
        </p:nvSpPr>
        <p:spPr>
          <a:xfrm>
            <a:off x="3309837"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44" name="Text Placeholder 2">
            <a:extLst>
              <a:ext uri="{FF2B5EF4-FFF2-40B4-BE49-F238E27FC236}">
                <a16:creationId xmlns:a16="http://schemas.microsoft.com/office/drawing/2014/main" id="{1483A38F-1BF1-E134-366A-98D1C50826A9}"/>
              </a:ext>
            </a:extLst>
          </p:cNvPr>
          <p:cNvSpPr>
            <a:spLocks noGrp="1"/>
          </p:cNvSpPr>
          <p:nvPr>
            <p:ph type="body" sz="quarter" idx="46" hasCustomPrompt="1"/>
          </p:nvPr>
        </p:nvSpPr>
        <p:spPr>
          <a:xfrm>
            <a:off x="3309837"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45" name="Picture Placeholder 1">
            <a:extLst>
              <a:ext uri="{FF2B5EF4-FFF2-40B4-BE49-F238E27FC236}">
                <a16:creationId xmlns:a16="http://schemas.microsoft.com/office/drawing/2014/main" id="{B9ADB029-3D24-37F5-1D43-F866DDCD63BC}"/>
              </a:ext>
            </a:extLst>
          </p:cNvPr>
          <p:cNvSpPr>
            <a:spLocks noGrp="1"/>
          </p:cNvSpPr>
          <p:nvPr>
            <p:ph type="pic" sz="quarter" idx="47" hasCustomPrompt="1"/>
          </p:nvPr>
        </p:nvSpPr>
        <p:spPr>
          <a:xfrm>
            <a:off x="5546899"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46" name="Text Placeholder 1">
            <a:extLst>
              <a:ext uri="{FF2B5EF4-FFF2-40B4-BE49-F238E27FC236}">
                <a16:creationId xmlns:a16="http://schemas.microsoft.com/office/drawing/2014/main" id="{EADEE8E4-E7A6-D5B0-3BED-5FD57DD7EDC1}"/>
              </a:ext>
            </a:extLst>
          </p:cNvPr>
          <p:cNvSpPr>
            <a:spLocks noGrp="1"/>
          </p:cNvSpPr>
          <p:nvPr>
            <p:ph type="body" sz="quarter" idx="48" hasCustomPrompt="1"/>
          </p:nvPr>
        </p:nvSpPr>
        <p:spPr>
          <a:xfrm>
            <a:off x="5223662"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50" name="Text Placeholder 2">
            <a:extLst>
              <a:ext uri="{FF2B5EF4-FFF2-40B4-BE49-F238E27FC236}">
                <a16:creationId xmlns:a16="http://schemas.microsoft.com/office/drawing/2014/main" id="{F3B09B6B-0874-EDC7-5032-364E3E334F5D}"/>
              </a:ext>
            </a:extLst>
          </p:cNvPr>
          <p:cNvSpPr>
            <a:spLocks noGrp="1"/>
          </p:cNvSpPr>
          <p:nvPr>
            <p:ph type="body" sz="quarter" idx="49" hasCustomPrompt="1"/>
          </p:nvPr>
        </p:nvSpPr>
        <p:spPr>
          <a:xfrm>
            <a:off x="5223662"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51" name="Picture Placeholder 1">
            <a:extLst>
              <a:ext uri="{FF2B5EF4-FFF2-40B4-BE49-F238E27FC236}">
                <a16:creationId xmlns:a16="http://schemas.microsoft.com/office/drawing/2014/main" id="{7CA70BD1-2F13-776E-0729-24BEF611F7F8}"/>
              </a:ext>
            </a:extLst>
          </p:cNvPr>
          <p:cNvSpPr>
            <a:spLocks noGrp="1"/>
          </p:cNvSpPr>
          <p:nvPr>
            <p:ph type="pic" sz="quarter" idx="50" hasCustomPrompt="1"/>
          </p:nvPr>
        </p:nvSpPr>
        <p:spPr>
          <a:xfrm>
            <a:off x="7447936"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52" name="Text Placeholder 1">
            <a:extLst>
              <a:ext uri="{FF2B5EF4-FFF2-40B4-BE49-F238E27FC236}">
                <a16:creationId xmlns:a16="http://schemas.microsoft.com/office/drawing/2014/main" id="{585B927C-2AC4-5810-D282-65A233E65D5B}"/>
              </a:ext>
            </a:extLst>
          </p:cNvPr>
          <p:cNvSpPr>
            <a:spLocks noGrp="1"/>
          </p:cNvSpPr>
          <p:nvPr>
            <p:ph type="body" sz="quarter" idx="51" hasCustomPrompt="1"/>
          </p:nvPr>
        </p:nvSpPr>
        <p:spPr>
          <a:xfrm>
            <a:off x="7124699"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74" name="Text Placeholder 2">
            <a:extLst>
              <a:ext uri="{FF2B5EF4-FFF2-40B4-BE49-F238E27FC236}">
                <a16:creationId xmlns:a16="http://schemas.microsoft.com/office/drawing/2014/main" id="{2794D97A-7891-4571-3EED-CB6BC9CFF811}"/>
              </a:ext>
            </a:extLst>
          </p:cNvPr>
          <p:cNvSpPr>
            <a:spLocks noGrp="1"/>
          </p:cNvSpPr>
          <p:nvPr>
            <p:ph type="body" sz="quarter" idx="52" hasCustomPrompt="1"/>
          </p:nvPr>
        </p:nvSpPr>
        <p:spPr>
          <a:xfrm>
            <a:off x="7124699"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75" name="Picture Placeholder 1">
            <a:extLst>
              <a:ext uri="{FF2B5EF4-FFF2-40B4-BE49-F238E27FC236}">
                <a16:creationId xmlns:a16="http://schemas.microsoft.com/office/drawing/2014/main" id="{AE9D63EB-7601-3B54-F398-01E4181B6775}"/>
              </a:ext>
            </a:extLst>
          </p:cNvPr>
          <p:cNvSpPr>
            <a:spLocks noGrp="1"/>
          </p:cNvSpPr>
          <p:nvPr>
            <p:ph type="pic" sz="quarter" idx="53" hasCustomPrompt="1"/>
          </p:nvPr>
        </p:nvSpPr>
        <p:spPr>
          <a:xfrm>
            <a:off x="9348973"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76" name="Text Placeholder 1">
            <a:extLst>
              <a:ext uri="{FF2B5EF4-FFF2-40B4-BE49-F238E27FC236}">
                <a16:creationId xmlns:a16="http://schemas.microsoft.com/office/drawing/2014/main" id="{27A11FA5-9B51-989F-EEB9-4FE0E8CC750E}"/>
              </a:ext>
            </a:extLst>
          </p:cNvPr>
          <p:cNvSpPr>
            <a:spLocks noGrp="1"/>
          </p:cNvSpPr>
          <p:nvPr>
            <p:ph type="body" sz="quarter" idx="54" hasCustomPrompt="1"/>
          </p:nvPr>
        </p:nvSpPr>
        <p:spPr>
          <a:xfrm>
            <a:off x="9025736"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77" name="Text Placeholder 2">
            <a:extLst>
              <a:ext uri="{FF2B5EF4-FFF2-40B4-BE49-F238E27FC236}">
                <a16:creationId xmlns:a16="http://schemas.microsoft.com/office/drawing/2014/main" id="{E8F17CAC-9E01-4AD8-A3DB-981D4C6B8CB8}"/>
              </a:ext>
            </a:extLst>
          </p:cNvPr>
          <p:cNvSpPr>
            <a:spLocks noGrp="1"/>
          </p:cNvSpPr>
          <p:nvPr>
            <p:ph type="body" sz="quarter" idx="55" hasCustomPrompt="1"/>
          </p:nvPr>
        </p:nvSpPr>
        <p:spPr>
          <a:xfrm>
            <a:off x="9025736"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78" name="Picture Placeholder 1">
            <a:extLst>
              <a:ext uri="{FF2B5EF4-FFF2-40B4-BE49-F238E27FC236}">
                <a16:creationId xmlns:a16="http://schemas.microsoft.com/office/drawing/2014/main" id="{E1F3EFDA-EB99-6281-44C5-551BED067D42}"/>
              </a:ext>
            </a:extLst>
          </p:cNvPr>
          <p:cNvSpPr>
            <a:spLocks noGrp="1"/>
          </p:cNvSpPr>
          <p:nvPr>
            <p:ph type="pic" sz="quarter" idx="56" hasCustomPrompt="1"/>
          </p:nvPr>
        </p:nvSpPr>
        <p:spPr>
          <a:xfrm>
            <a:off x="1732937"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79" name="Text Placeholder 1">
            <a:extLst>
              <a:ext uri="{FF2B5EF4-FFF2-40B4-BE49-F238E27FC236}">
                <a16:creationId xmlns:a16="http://schemas.microsoft.com/office/drawing/2014/main" id="{6A6DED74-877C-2E4E-0547-095E2ACAF3BB}"/>
              </a:ext>
            </a:extLst>
          </p:cNvPr>
          <p:cNvSpPr>
            <a:spLocks noGrp="1"/>
          </p:cNvSpPr>
          <p:nvPr>
            <p:ph type="body" sz="quarter" idx="57" hasCustomPrompt="1"/>
          </p:nvPr>
        </p:nvSpPr>
        <p:spPr>
          <a:xfrm>
            <a:off x="1409700"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80" name="Text Placeholder 2">
            <a:extLst>
              <a:ext uri="{FF2B5EF4-FFF2-40B4-BE49-F238E27FC236}">
                <a16:creationId xmlns:a16="http://schemas.microsoft.com/office/drawing/2014/main" id="{606DC871-9328-0448-02F1-C7ED85F6EAE5}"/>
              </a:ext>
            </a:extLst>
          </p:cNvPr>
          <p:cNvSpPr>
            <a:spLocks noGrp="1"/>
          </p:cNvSpPr>
          <p:nvPr>
            <p:ph type="body" sz="quarter" idx="58" hasCustomPrompt="1"/>
          </p:nvPr>
        </p:nvSpPr>
        <p:spPr>
          <a:xfrm>
            <a:off x="1409700"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81" name="Picture Placeholder 1">
            <a:extLst>
              <a:ext uri="{FF2B5EF4-FFF2-40B4-BE49-F238E27FC236}">
                <a16:creationId xmlns:a16="http://schemas.microsoft.com/office/drawing/2014/main" id="{C8537DC8-1D5A-6748-6302-138AEDC94FB7}"/>
              </a:ext>
            </a:extLst>
          </p:cNvPr>
          <p:cNvSpPr>
            <a:spLocks noGrp="1"/>
          </p:cNvSpPr>
          <p:nvPr>
            <p:ph type="pic" sz="quarter" idx="59" hasCustomPrompt="1"/>
          </p:nvPr>
        </p:nvSpPr>
        <p:spPr>
          <a:xfrm>
            <a:off x="3633074"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82" name="Text Placeholder 1">
            <a:extLst>
              <a:ext uri="{FF2B5EF4-FFF2-40B4-BE49-F238E27FC236}">
                <a16:creationId xmlns:a16="http://schemas.microsoft.com/office/drawing/2014/main" id="{03568890-2218-0C6D-3B5E-1EA16F8ED87C}"/>
              </a:ext>
            </a:extLst>
          </p:cNvPr>
          <p:cNvSpPr>
            <a:spLocks noGrp="1"/>
          </p:cNvSpPr>
          <p:nvPr>
            <p:ph type="body" sz="quarter" idx="60" hasCustomPrompt="1"/>
          </p:nvPr>
        </p:nvSpPr>
        <p:spPr>
          <a:xfrm>
            <a:off x="3309837"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83" name="Text Placeholder 2">
            <a:extLst>
              <a:ext uri="{FF2B5EF4-FFF2-40B4-BE49-F238E27FC236}">
                <a16:creationId xmlns:a16="http://schemas.microsoft.com/office/drawing/2014/main" id="{6BCD1AC9-D39B-7B30-CD09-BC2669AE3654}"/>
              </a:ext>
            </a:extLst>
          </p:cNvPr>
          <p:cNvSpPr>
            <a:spLocks noGrp="1"/>
          </p:cNvSpPr>
          <p:nvPr>
            <p:ph type="body" sz="quarter" idx="61" hasCustomPrompt="1"/>
          </p:nvPr>
        </p:nvSpPr>
        <p:spPr>
          <a:xfrm>
            <a:off x="3309837"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84" name="Picture Placeholder 1">
            <a:extLst>
              <a:ext uri="{FF2B5EF4-FFF2-40B4-BE49-F238E27FC236}">
                <a16:creationId xmlns:a16="http://schemas.microsoft.com/office/drawing/2014/main" id="{687D3214-C01D-3F36-76CB-6474E630BDCB}"/>
              </a:ext>
            </a:extLst>
          </p:cNvPr>
          <p:cNvSpPr>
            <a:spLocks noGrp="1"/>
          </p:cNvSpPr>
          <p:nvPr>
            <p:ph type="pic" sz="quarter" idx="62" hasCustomPrompt="1"/>
          </p:nvPr>
        </p:nvSpPr>
        <p:spPr>
          <a:xfrm>
            <a:off x="5546899"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85" name="Text Placeholder 1">
            <a:extLst>
              <a:ext uri="{FF2B5EF4-FFF2-40B4-BE49-F238E27FC236}">
                <a16:creationId xmlns:a16="http://schemas.microsoft.com/office/drawing/2014/main" id="{E33ED35F-7411-0DAD-FF07-0B076E0AFA70}"/>
              </a:ext>
            </a:extLst>
          </p:cNvPr>
          <p:cNvSpPr>
            <a:spLocks noGrp="1"/>
          </p:cNvSpPr>
          <p:nvPr>
            <p:ph type="body" sz="quarter" idx="63" hasCustomPrompt="1"/>
          </p:nvPr>
        </p:nvSpPr>
        <p:spPr>
          <a:xfrm>
            <a:off x="5223662"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86" name="Text Placeholder 2">
            <a:extLst>
              <a:ext uri="{FF2B5EF4-FFF2-40B4-BE49-F238E27FC236}">
                <a16:creationId xmlns:a16="http://schemas.microsoft.com/office/drawing/2014/main" id="{A4E19441-EE3A-D0D7-0578-2F4B2BF6E4CE}"/>
              </a:ext>
            </a:extLst>
          </p:cNvPr>
          <p:cNvSpPr>
            <a:spLocks noGrp="1"/>
          </p:cNvSpPr>
          <p:nvPr>
            <p:ph type="body" sz="quarter" idx="64" hasCustomPrompt="1"/>
          </p:nvPr>
        </p:nvSpPr>
        <p:spPr>
          <a:xfrm>
            <a:off x="5223662"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87" name="Picture Placeholder 1">
            <a:extLst>
              <a:ext uri="{FF2B5EF4-FFF2-40B4-BE49-F238E27FC236}">
                <a16:creationId xmlns:a16="http://schemas.microsoft.com/office/drawing/2014/main" id="{E8B2BE79-A6C0-414F-34EF-88BD05C598DC}"/>
              </a:ext>
            </a:extLst>
          </p:cNvPr>
          <p:cNvSpPr>
            <a:spLocks noGrp="1"/>
          </p:cNvSpPr>
          <p:nvPr>
            <p:ph type="pic" sz="quarter" idx="65" hasCustomPrompt="1"/>
          </p:nvPr>
        </p:nvSpPr>
        <p:spPr>
          <a:xfrm>
            <a:off x="7447936"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88" name="Text Placeholder 1">
            <a:extLst>
              <a:ext uri="{FF2B5EF4-FFF2-40B4-BE49-F238E27FC236}">
                <a16:creationId xmlns:a16="http://schemas.microsoft.com/office/drawing/2014/main" id="{0E1FF5B9-CB8B-E5FE-334E-F263DD2CCD62}"/>
              </a:ext>
            </a:extLst>
          </p:cNvPr>
          <p:cNvSpPr>
            <a:spLocks noGrp="1"/>
          </p:cNvSpPr>
          <p:nvPr>
            <p:ph type="body" sz="quarter" idx="66" hasCustomPrompt="1"/>
          </p:nvPr>
        </p:nvSpPr>
        <p:spPr>
          <a:xfrm>
            <a:off x="7124699"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89" name="Text Placeholder 2">
            <a:extLst>
              <a:ext uri="{FF2B5EF4-FFF2-40B4-BE49-F238E27FC236}">
                <a16:creationId xmlns:a16="http://schemas.microsoft.com/office/drawing/2014/main" id="{E7E0397A-98F8-CE7C-0E0E-EC2086220E1D}"/>
              </a:ext>
            </a:extLst>
          </p:cNvPr>
          <p:cNvSpPr>
            <a:spLocks noGrp="1"/>
          </p:cNvSpPr>
          <p:nvPr>
            <p:ph type="body" sz="quarter" idx="67" hasCustomPrompt="1"/>
          </p:nvPr>
        </p:nvSpPr>
        <p:spPr>
          <a:xfrm>
            <a:off x="7124699"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90" name="Picture Placeholder 1">
            <a:extLst>
              <a:ext uri="{FF2B5EF4-FFF2-40B4-BE49-F238E27FC236}">
                <a16:creationId xmlns:a16="http://schemas.microsoft.com/office/drawing/2014/main" id="{865354B4-FC1C-7BAD-EC10-AE3E038CBC2A}"/>
              </a:ext>
            </a:extLst>
          </p:cNvPr>
          <p:cNvSpPr>
            <a:spLocks noGrp="1"/>
          </p:cNvSpPr>
          <p:nvPr>
            <p:ph type="pic" sz="quarter" idx="68" hasCustomPrompt="1"/>
          </p:nvPr>
        </p:nvSpPr>
        <p:spPr>
          <a:xfrm>
            <a:off x="9348973"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91" name="Text Placeholder 1">
            <a:extLst>
              <a:ext uri="{FF2B5EF4-FFF2-40B4-BE49-F238E27FC236}">
                <a16:creationId xmlns:a16="http://schemas.microsoft.com/office/drawing/2014/main" id="{F80F8DE0-4D53-0FA2-B5D4-3FE0DE72C4D7}"/>
              </a:ext>
            </a:extLst>
          </p:cNvPr>
          <p:cNvSpPr>
            <a:spLocks noGrp="1"/>
          </p:cNvSpPr>
          <p:nvPr>
            <p:ph type="body" sz="quarter" idx="69" hasCustomPrompt="1"/>
          </p:nvPr>
        </p:nvSpPr>
        <p:spPr>
          <a:xfrm>
            <a:off x="9025736"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92" name="Text Placeholder 2">
            <a:extLst>
              <a:ext uri="{FF2B5EF4-FFF2-40B4-BE49-F238E27FC236}">
                <a16:creationId xmlns:a16="http://schemas.microsoft.com/office/drawing/2014/main" id="{57041A7C-D796-F528-E426-B5865217E989}"/>
              </a:ext>
            </a:extLst>
          </p:cNvPr>
          <p:cNvSpPr>
            <a:spLocks noGrp="1"/>
          </p:cNvSpPr>
          <p:nvPr>
            <p:ph type="body" sz="quarter" idx="70" hasCustomPrompt="1"/>
          </p:nvPr>
        </p:nvSpPr>
        <p:spPr>
          <a:xfrm>
            <a:off x="9025736"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Tree>
    <p:extLst>
      <p:ext uri="{BB962C8B-B14F-4D97-AF65-F5344CB8AC3E}">
        <p14:creationId xmlns:p14="http://schemas.microsoft.com/office/powerpoint/2010/main" val="437097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1_02129-Grid-Images-Twelve(Light)">
    <p:bg>
      <p:bgPr>
        <a:solidFill>
          <a:schemeClr val="bg1"/>
        </a:solidFill>
        <a:effectLst/>
      </p:bgPr>
    </p:bg>
    <p:spTree>
      <p:nvGrpSpPr>
        <p:cNvPr id="1" name="Shape 29"/>
        <p:cNvGrpSpPr/>
        <p:nvPr/>
      </p:nvGrpSpPr>
      <p:grpSpPr>
        <a:xfrm>
          <a:off x="0" y="0"/>
          <a:ext cx="0" cy="0"/>
          <a:chOff x="0" y="0"/>
          <a:chExt cx="0" cy="0"/>
        </a:xfrm>
      </p:grpSpPr>
      <p:sp>
        <p:nvSpPr>
          <p:cNvPr id="7" name="Date Placeholder 6">
            <a:extLst>
              <a:ext uri="{FF2B5EF4-FFF2-40B4-BE49-F238E27FC236}">
                <a16:creationId xmlns:a16="http://schemas.microsoft.com/office/drawing/2014/main" id="{E1AB7399-7E7D-D6E2-9121-93324EA023E7}"/>
              </a:ext>
            </a:extLst>
          </p:cNvPr>
          <p:cNvSpPr>
            <a:spLocks noGrp="1"/>
          </p:cNvSpPr>
          <p:nvPr>
            <p:ph type="dt" sz="half" idx="40"/>
          </p:nvPr>
        </p:nvSpPr>
        <p:spPr/>
        <p:txBody>
          <a:bodyPr/>
          <a:lstStyle/>
          <a:p>
            <a:endParaRPr lang="en-US"/>
          </a:p>
        </p:txBody>
      </p:sp>
      <p:sp>
        <p:nvSpPr>
          <p:cNvPr id="8" name="Footer Placeholder 7">
            <a:extLst>
              <a:ext uri="{FF2B5EF4-FFF2-40B4-BE49-F238E27FC236}">
                <a16:creationId xmlns:a16="http://schemas.microsoft.com/office/drawing/2014/main" id="{BC8E2456-B925-68EE-6079-2DD89BF1FD1E}"/>
              </a:ext>
            </a:extLst>
          </p:cNvPr>
          <p:cNvSpPr>
            <a:spLocks noGrp="1"/>
          </p:cNvSpPr>
          <p:nvPr>
            <p:ph type="ftr" sz="quarter" idx="41"/>
          </p:nvPr>
        </p:nvSpPr>
        <p:spPr/>
        <p:txBody>
          <a:bodyPr/>
          <a:lstStyle/>
          <a:p>
            <a:r>
              <a:rPr lang="en-US"/>
              <a:t> </a:t>
            </a:r>
          </a:p>
        </p:txBody>
      </p:sp>
      <p:sp>
        <p:nvSpPr>
          <p:cNvPr id="9" name="Slide Number Placeholder 8">
            <a:extLst>
              <a:ext uri="{FF2B5EF4-FFF2-40B4-BE49-F238E27FC236}">
                <a16:creationId xmlns:a16="http://schemas.microsoft.com/office/drawing/2014/main" id="{4D625747-9C3A-3AC7-BED0-596B6D4333EB}"/>
              </a:ext>
            </a:extLst>
          </p:cNvPr>
          <p:cNvSpPr>
            <a:spLocks noGrp="1"/>
          </p:cNvSpPr>
          <p:nvPr>
            <p:ph type="sldNum" sz="quarter" idx="42"/>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Text Placeholder 10">
            <a:extLst>
              <a:ext uri="{FF2B5EF4-FFF2-40B4-BE49-F238E27FC236}">
                <a16:creationId xmlns:a16="http://schemas.microsoft.com/office/drawing/2014/main" id="{AFD903CA-37F1-E464-BB25-4A7AFBA852BC}"/>
              </a:ext>
            </a:extLst>
          </p:cNvPr>
          <p:cNvSpPr>
            <a:spLocks noGrp="1"/>
          </p:cNvSpPr>
          <p:nvPr>
            <p:ph type="body" sz="quarter" idx="43"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4" name="Title 1">
            <a:extLst>
              <a:ext uri="{FF2B5EF4-FFF2-40B4-BE49-F238E27FC236}">
                <a16:creationId xmlns:a16="http://schemas.microsoft.com/office/drawing/2014/main" id="{55F26899-CEA4-4C4F-B58C-4737CABB9BA8}"/>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1" name="Picture Placeholder 1">
            <a:extLst>
              <a:ext uri="{FF2B5EF4-FFF2-40B4-BE49-F238E27FC236}">
                <a16:creationId xmlns:a16="http://schemas.microsoft.com/office/drawing/2014/main" id="{473082BB-66A3-7AE9-C764-785F9CF25CAE}"/>
              </a:ext>
            </a:extLst>
          </p:cNvPr>
          <p:cNvSpPr>
            <a:spLocks noGrp="1"/>
          </p:cNvSpPr>
          <p:nvPr>
            <p:ph type="pic" sz="quarter" idx="10" hasCustomPrompt="1"/>
          </p:nvPr>
        </p:nvSpPr>
        <p:spPr>
          <a:xfrm>
            <a:off x="793247"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12" name="Text Placeholder 1">
            <a:extLst>
              <a:ext uri="{FF2B5EF4-FFF2-40B4-BE49-F238E27FC236}">
                <a16:creationId xmlns:a16="http://schemas.microsoft.com/office/drawing/2014/main" id="{7007DF52-5303-D4C9-41DF-C60F644D037E}"/>
              </a:ext>
            </a:extLst>
          </p:cNvPr>
          <p:cNvSpPr>
            <a:spLocks noGrp="1"/>
          </p:cNvSpPr>
          <p:nvPr>
            <p:ph type="body" sz="quarter" idx="11" hasCustomPrompt="1"/>
          </p:nvPr>
        </p:nvSpPr>
        <p:spPr>
          <a:xfrm>
            <a:off x="470010"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13" name="Text Placeholder 2">
            <a:extLst>
              <a:ext uri="{FF2B5EF4-FFF2-40B4-BE49-F238E27FC236}">
                <a16:creationId xmlns:a16="http://schemas.microsoft.com/office/drawing/2014/main" id="{7C8092C7-3DBD-5BFD-9896-05D5D13FB2D9}"/>
              </a:ext>
            </a:extLst>
          </p:cNvPr>
          <p:cNvSpPr>
            <a:spLocks noGrp="1"/>
          </p:cNvSpPr>
          <p:nvPr>
            <p:ph type="body" sz="quarter" idx="12" hasCustomPrompt="1"/>
          </p:nvPr>
        </p:nvSpPr>
        <p:spPr>
          <a:xfrm>
            <a:off x="470010"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37" name="Picture Placeholder 1">
            <a:extLst>
              <a:ext uri="{FF2B5EF4-FFF2-40B4-BE49-F238E27FC236}">
                <a16:creationId xmlns:a16="http://schemas.microsoft.com/office/drawing/2014/main" id="{5C0B87F6-1710-6890-E3F1-66CD5225820F}"/>
              </a:ext>
            </a:extLst>
          </p:cNvPr>
          <p:cNvSpPr>
            <a:spLocks noGrp="1"/>
          </p:cNvSpPr>
          <p:nvPr>
            <p:ph type="pic" sz="quarter" idx="44" hasCustomPrompt="1"/>
          </p:nvPr>
        </p:nvSpPr>
        <p:spPr>
          <a:xfrm>
            <a:off x="2693384"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38" name="Text Placeholder 1">
            <a:extLst>
              <a:ext uri="{FF2B5EF4-FFF2-40B4-BE49-F238E27FC236}">
                <a16:creationId xmlns:a16="http://schemas.microsoft.com/office/drawing/2014/main" id="{E4E43577-A46B-8302-EB93-51DDCB312380}"/>
              </a:ext>
            </a:extLst>
          </p:cNvPr>
          <p:cNvSpPr>
            <a:spLocks noGrp="1"/>
          </p:cNvSpPr>
          <p:nvPr>
            <p:ph type="body" sz="quarter" idx="45" hasCustomPrompt="1"/>
          </p:nvPr>
        </p:nvSpPr>
        <p:spPr>
          <a:xfrm>
            <a:off x="2370147"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44" name="Text Placeholder 2">
            <a:extLst>
              <a:ext uri="{FF2B5EF4-FFF2-40B4-BE49-F238E27FC236}">
                <a16:creationId xmlns:a16="http://schemas.microsoft.com/office/drawing/2014/main" id="{1483A38F-1BF1-E134-366A-98D1C50826A9}"/>
              </a:ext>
            </a:extLst>
          </p:cNvPr>
          <p:cNvSpPr>
            <a:spLocks noGrp="1"/>
          </p:cNvSpPr>
          <p:nvPr>
            <p:ph type="body" sz="quarter" idx="46" hasCustomPrompt="1"/>
          </p:nvPr>
        </p:nvSpPr>
        <p:spPr>
          <a:xfrm>
            <a:off x="2370147"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45" name="Picture Placeholder 1">
            <a:extLst>
              <a:ext uri="{FF2B5EF4-FFF2-40B4-BE49-F238E27FC236}">
                <a16:creationId xmlns:a16="http://schemas.microsoft.com/office/drawing/2014/main" id="{B9ADB029-3D24-37F5-1D43-F866DDCD63BC}"/>
              </a:ext>
            </a:extLst>
          </p:cNvPr>
          <p:cNvSpPr>
            <a:spLocks noGrp="1"/>
          </p:cNvSpPr>
          <p:nvPr>
            <p:ph type="pic" sz="quarter" idx="47" hasCustomPrompt="1"/>
          </p:nvPr>
        </p:nvSpPr>
        <p:spPr>
          <a:xfrm>
            <a:off x="4607209"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46" name="Text Placeholder 1">
            <a:extLst>
              <a:ext uri="{FF2B5EF4-FFF2-40B4-BE49-F238E27FC236}">
                <a16:creationId xmlns:a16="http://schemas.microsoft.com/office/drawing/2014/main" id="{EADEE8E4-E7A6-D5B0-3BED-5FD57DD7EDC1}"/>
              </a:ext>
            </a:extLst>
          </p:cNvPr>
          <p:cNvSpPr>
            <a:spLocks noGrp="1"/>
          </p:cNvSpPr>
          <p:nvPr>
            <p:ph type="body" sz="quarter" idx="48" hasCustomPrompt="1"/>
          </p:nvPr>
        </p:nvSpPr>
        <p:spPr>
          <a:xfrm>
            <a:off x="4283972"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50" name="Text Placeholder 2">
            <a:extLst>
              <a:ext uri="{FF2B5EF4-FFF2-40B4-BE49-F238E27FC236}">
                <a16:creationId xmlns:a16="http://schemas.microsoft.com/office/drawing/2014/main" id="{F3B09B6B-0874-EDC7-5032-364E3E334F5D}"/>
              </a:ext>
            </a:extLst>
          </p:cNvPr>
          <p:cNvSpPr>
            <a:spLocks noGrp="1"/>
          </p:cNvSpPr>
          <p:nvPr>
            <p:ph type="body" sz="quarter" idx="49" hasCustomPrompt="1"/>
          </p:nvPr>
        </p:nvSpPr>
        <p:spPr>
          <a:xfrm>
            <a:off x="4283972"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51" name="Picture Placeholder 1">
            <a:extLst>
              <a:ext uri="{FF2B5EF4-FFF2-40B4-BE49-F238E27FC236}">
                <a16:creationId xmlns:a16="http://schemas.microsoft.com/office/drawing/2014/main" id="{7CA70BD1-2F13-776E-0729-24BEF611F7F8}"/>
              </a:ext>
            </a:extLst>
          </p:cNvPr>
          <p:cNvSpPr>
            <a:spLocks noGrp="1"/>
          </p:cNvSpPr>
          <p:nvPr>
            <p:ph type="pic" sz="quarter" idx="50" hasCustomPrompt="1"/>
          </p:nvPr>
        </p:nvSpPr>
        <p:spPr>
          <a:xfrm>
            <a:off x="6508246"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52" name="Text Placeholder 1">
            <a:extLst>
              <a:ext uri="{FF2B5EF4-FFF2-40B4-BE49-F238E27FC236}">
                <a16:creationId xmlns:a16="http://schemas.microsoft.com/office/drawing/2014/main" id="{585B927C-2AC4-5810-D282-65A233E65D5B}"/>
              </a:ext>
            </a:extLst>
          </p:cNvPr>
          <p:cNvSpPr>
            <a:spLocks noGrp="1"/>
          </p:cNvSpPr>
          <p:nvPr>
            <p:ph type="body" sz="quarter" idx="51" hasCustomPrompt="1"/>
          </p:nvPr>
        </p:nvSpPr>
        <p:spPr>
          <a:xfrm>
            <a:off x="6185009"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74" name="Text Placeholder 2">
            <a:extLst>
              <a:ext uri="{FF2B5EF4-FFF2-40B4-BE49-F238E27FC236}">
                <a16:creationId xmlns:a16="http://schemas.microsoft.com/office/drawing/2014/main" id="{2794D97A-7891-4571-3EED-CB6BC9CFF811}"/>
              </a:ext>
            </a:extLst>
          </p:cNvPr>
          <p:cNvSpPr>
            <a:spLocks noGrp="1"/>
          </p:cNvSpPr>
          <p:nvPr>
            <p:ph type="body" sz="quarter" idx="52" hasCustomPrompt="1"/>
          </p:nvPr>
        </p:nvSpPr>
        <p:spPr>
          <a:xfrm>
            <a:off x="6185009"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75" name="Picture Placeholder 1">
            <a:extLst>
              <a:ext uri="{FF2B5EF4-FFF2-40B4-BE49-F238E27FC236}">
                <a16:creationId xmlns:a16="http://schemas.microsoft.com/office/drawing/2014/main" id="{AE9D63EB-7601-3B54-F398-01E4181B6775}"/>
              </a:ext>
            </a:extLst>
          </p:cNvPr>
          <p:cNvSpPr>
            <a:spLocks noGrp="1"/>
          </p:cNvSpPr>
          <p:nvPr>
            <p:ph type="pic" sz="quarter" idx="53" hasCustomPrompt="1"/>
          </p:nvPr>
        </p:nvSpPr>
        <p:spPr>
          <a:xfrm>
            <a:off x="8409283"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76" name="Text Placeholder 1">
            <a:extLst>
              <a:ext uri="{FF2B5EF4-FFF2-40B4-BE49-F238E27FC236}">
                <a16:creationId xmlns:a16="http://schemas.microsoft.com/office/drawing/2014/main" id="{27A11FA5-9B51-989F-EEB9-4FE0E8CC750E}"/>
              </a:ext>
            </a:extLst>
          </p:cNvPr>
          <p:cNvSpPr>
            <a:spLocks noGrp="1"/>
          </p:cNvSpPr>
          <p:nvPr>
            <p:ph type="body" sz="quarter" idx="54" hasCustomPrompt="1"/>
          </p:nvPr>
        </p:nvSpPr>
        <p:spPr>
          <a:xfrm>
            <a:off x="8086046"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77" name="Text Placeholder 2">
            <a:extLst>
              <a:ext uri="{FF2B5EF4-FFF2-40B4-BE49-F238E27FC236}">
                <a16:creationId xmlns:a16="http://schemas.microsoft.com/office/drawing/2014/main" id="{E8F17CAC-9E01-4AD8-A3DB-981D4C6B8CB8}"/>
              </a:ext>
            </a:extLst>
          </p:cNvPr>
          <p:cNvSpPr>
            <a:spLocks noGrp="1"/>
          </p:cNvSpPr>
          <p:nvPr>
            <p:ph type="body" sz="quarter" idx="55" hasCustomPrompt="1"/>
          </p:nvPr>
        </p:nvSpPr>
        <p:spPr>
          <a:xfrm>
            <a:off x="8086046"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78" name="Picture Placeholder 1">
            <a:extLst>
              <a:ext uri="{FF2B5EF4-FFF2-40B4-BE49-F238E27FC236}">
                <a16:creationId xmlns:a16="http://schemas.microsoft.com/office/drawing/2014/main" id="{E1F3EFDA-EB99-6281-44C5-551BED067D42}"/>
              </a:ext>
            </a:extLst>
          </p:cNvPr>
          <p:cNvSpPr>
            <a:spLocks noGrp="1"/>
          </p:cNvSpPr>
          <p:nvPr>
            <p:ph type="pic" sz="quarter" idx="56" hasCustomPrompt="1"/>
          </p:nvPr>
        </p:nvSpPr>
        <p:spPr>
          <a:xfrm>
            <a:off x="793247"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79" name="Text Placeholder 1">
            <a:extLst>
              <a:ext uri="{FF2B5EF4-FFF2-40B4-BE49-F238E27FC236}">
                <a16:creationId xmlns:a16="http://schemas.microsoft.com/office/drawing/2014/main" id="{6A6DED74-877C-2E4E-0547-095E2ACAF3BB}"/>
              </a:ext>
            </a:extLst>
          </p:cNvPr>
          <p:cNvSpPr>
            <a:spLocks noGrp="1"/>
          </p:cNvSpPr>
          <p:nvPr>
            <p:ph type="body" sz="quarter" idx="57" hasCustomPrompt="1"/>
          </p:nvPr>
        </p:nvSpPr>
        <p:spPr>
          <a:xfrm>
            <a:off x="470010"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80" name="Text Placeholder 2">
            <a:extLst>
              <a:ext uri="{FF2B5EF4-FFF2-40B4-BE49-F238E27FC236}">
                <a16:creationId xmlns:a16="http://schemas.microsoft.com/office/drawing/2014/main" id="{606DC871-9328-0448-02F1-C7ED85F6EAE5}"/>
              </a:ext>
            </a:extLst>
          </p:cNvPr>
          <p:cNvSpPr>
            <a:spLocks noGrp="1"/>
          </p:cNvSpPr>
          <p:nvPr>
            <p:ph type="body" sz="quarter" idx="58" hasCustomPrompt="1"/>
          </p:nvPr>
        </p:nvSpPr>
        <p:spPr>
          <a:xfrm>
            <a:off x="470010"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81" name="Picture Placeholder 1">
            <a:extLst>
              <a:ext uri="{FF2B5EF4-FFF2-40B4-BE49-F238E27FC236}">
                <a16:creationId xmlns:a16="http://schemas.microsoft.com/office/drawing/2014/main" id="{C8537DC8-1D5A-6748-6302-138AEDC94FB7}"/>
              </a:ext>
            </a:extLst>
          </p:cNvPr>
          <p:cNvSpPr>
            <a:spLocks noGrp="1"/>
          </p:cNvSpPr>
          <p:nvPr>
            <p:ph type="pic" sz="quarter" idx="59" hasCustomPrompt="1"/>
          </p:nvPr>
        </p:nvSpPr>
        <p:spPr>
          <a:xfrm>
            <a:off x="2693384"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82" name="Text Placeholder 1">
            <a:extLst>
              <a:ext uri="{FF2B5EF4-FFF2-40B4-BE49-F238E27FC236}">
                <a16:creationId xmlns:a16="http://schemas.microsoft.com/office/drawing/2014/main" id="{03568890-2218-0C6D-3B5E-1EA16F8ED87C}"/>
              </a:ext>
            </a:extLst>
          </p:cNvPr>
          <p:cNvSpPr>
            <a:spLocks noGrp="1"/>
          </p:cNvSpPr>
          <p:nvPr>
            <p:ph type="body" sz="quarter" idx="60" hasCustomPrompt="1"/>
          </p:nvPr>
        </p:nvSpPr>
        <p:spPr>
          <a:xfrm>
            <a:off x="2370147"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83" name="Text Placeholder 2">
            <a:extLst>
              <a:ext uri="{FF2B5EF4-FFF2-40B4-BE49-F238E27FC236}">
                <a16:creationId xmlns:a16="http://schemas.microsoft.com/office/drawing/2014/main" id="{6BCD1AC9-D39B-7B30-CD09-BC2669AE3654}"/>
              </a:ext>
            </a:extLst>
          </p:cNvPr>
          <p:cNvSpPr>
            <a:spLocks noGrp="1"/>
          </p:cNvSpPr>
          <p:nvPr>
            <p:ph type="body" sz="quarter" idx="61" hasCustomPrompt="1"/>
          </p:nvPr>
        </p:nvSpPr>
        <p:spPr>
          <a:xfrm>
            <a:off x="2370147"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84" name="Picture Placeholder 1">
            <a:extLst>
              <a:ext uri="{FF2B5EF4-FFF2-40B4-BE49-F238E27FC236}">
                <a16:creationId xmlns:a16="http://schemas.microsoft.com/office/drawing/2014/main" id="{687D3214-C01D-3F36-76CB-6474E630BDCB}"/>
              </a:ext>
            </a:extLst>
          </p:cNvPr>
          <p:cNvSpPr>
            <a:spLocks noGrp="1"/>
          </p:cNvSpPr>
          <p:nvPr>
            <p:ph type="pic" sz="quarter" idx="62" hasCustomPrompt="1"/>
          </p:nvPr>
        </p:nvSpPr>
        <p:spPr>
          <a:xfrm>
            <a:off x="4607209"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85" name="Text Placeholder 1">
            <a:extLst>
              <a:ext uri="{FF2B5EF4-FFF2-40B4-BE49-F238E27FC236}">
                <a16:creationId xmlns:a16="http://schemas.microsoft.com/office/drawing/2014/main" id="{E33ED35F-7411-0DAD-FF07-0B076E0AFA70}"/>
              </a:ext>
            </a:extLst>
          </p:cNvPr>
          <p:cNvSpPr>
            <a:spLocks noGrp="1"/>
          </p:cNvSpPr>
          <p:nvPr>
            <p:ph type="body" sz="quarter" idx="63" hasCustomPrompt="1"/>
          </p:nvPr>
        </p:nvSpPr>
        <p:spPr>
          <a:xfrm>
            <a:off x="4283972"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86" name="Text Placeholder 2">
            <a:extLst>
              <a:ext uri="{FF2B5EF4-FFF2-40B4-BE49-F238E27FC236}">
                <a16:creationId xmlns:a16="http://schemas.microsoft.com/office/drawing/2014/main" id="{A4E19441-EE3A-D0D7-0578-2F4B2BF6E4CE}"/>
              </a:ext>
            </a:extLst>
          </p:cNvPr>
          <p:cNvSpPr>
            <a:spLocks noGrp="1"/>
          </p:cNvSpPr>
          <p:nvPr>
            <p:ph type="body" sz="quarter" idx="64" hasCustomPrompt="1"/>
          </p:nvPr>
        </p:nvSpPr>
        <p:spPr>
          <a:xfrm>
            <a:off x="4283972"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87" name="Picture Placeholder 1">
            <a:extLst>
              <a:ext uri="{FF2B5EF4-FFF2-40B4-BE49-F238E27FC236}">
                <a16:creationId xmlns:a16="http://schemas.microsoft.com/office/drawing/2014/main" id="{E8B2BE79-A6C0-414F-34EF-88BD05C598DC}"/>
              </a:ext>
            </a:extLst>
          </p:cNvPr>
          <p:cNvSpPr>
            <a:spLocks noGrp="1"/>
          </p:cNvSpPr>
          <p:nvPr>
            <p:ph type="pic" sz="quarter" idx="65" hasCustomPrompt="1"/>
          </p:nvPr>
        </p:nvSpPr>
        <p:spPr>
          <a:xfrm>
            <a:off x="6508246"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88" name="Text Placeholder 1">
            <a:extLst>
              <a:ext uri="{FF2B5EF4-FFF2-40B4-BE49-F238E27FC236}">
                <a16:creationId xmlns:a16="http://schemas.microsoft.com/office/drawing/2014/main" id="{0E1FF5B9-CB8B-E5FE-334E-F263DD2CCD62}"/>
              </a:ext>
            </a:extLst>
          </p:cNvPr>
          <p:cNvSpPr>
            <a:spLocks noGrp="1"/>
          </p:cNvSpPr>
          <p:nvPr>
            <p:ph type="body" sz="quarter" idx="66" hasCustomPrompt="1"/>
          </p:nvPr>
        </p:nvSpPr>
        <p:spPr>
          <a:xfrm>
            <a:off x="6185009"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89" name="Text Placeholder 2">
            <a:extLst>
              <a:ext uri="{FF2B5EF4-FFF2-40B4-BE49-F238E27FC236}">
                <a16:creationId xmlns:a16="http://schemas.microsoft.com/office/drawing/2014/main" id="{E7E0397A-98F8-CE7C-0E0E-EC2086220E1D}"/>
              </a:ext>
            </a:extLst>
          </p:cNvPr>
          <p:cNvSpPr>
            <a:spLocks noGrp="1"/>
          </p:cNvSpPr>
          <p:nvPr>
            <p:ph type="body" sz="quarter" idx="67" hasCustomPrompt="1"/>
          </p:nvPr>
        </p:nvSpPr>
        <p:spPr>
          <a:xfrm>
            <a:off x="6185009"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90" name="Picture Placeholder 1">
            <a:extLst>
              <a:ext uri="{FF2B5EF4-FFF2-40B4-BE49-F238E27FC236}">
                <a16:creationId xmlns:a16="http://schemas.microsoft.com/office/drawing/2014/main" id="{865354B4-FC1C-7BAD-EC10-AE3E038CBC2A}"/>
              </a:ext>
            </a:extLst>
          </p:cNvPr>
          <p:cNvSpPr>
            <a:spLocks noGrp="1"/>
          </p:cNvSpPr>
          <p:nvPr>
            <p:ph type="pic" sz="quarter" idx="68" hasCustomPrompt="1"/>
          </p:nvPr>
        </p:nvSpPr>
        <p:spPr>
          <a:xfrm>
            <a:off x="8409283"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91" name="Text Placeholder 1">
            <a:extLst>
              <a:ext uri="{FF2B5EF4-FFF2-40B4-BE49-F238E27FC236}">
                <a16:creationId xmlns:a16="http://schemas.microsoft.com/office/drawing/2014/main" id="{F80F8DE0-4D53-0FA2-B5D4-3FE0DE72C4D7}"/>
              </a:ext>
            </a:extLst>
          </p:cNvPr>
          <p:cNvSpPr>
            <a:spLocks noGrp="1"/>
          </p:cNvSpPr>
          <p:nvPr>
            <p:ph type="body" sz="quarter" idx="69" hasCustomPrompt="1"/>
          </p:nvPr>
        </p:nvSpPr>
        <p:spPr>
          <a:xfrm>
            <a:off x="8086046"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92" name="Text Placeholder 2">
            <a:extLst>
              <a:ext uri="{FF2B5EF4-FFF2-40B4-BE49-F238E27FC236}">
                <a16:creationId xmlns:a16="http://schemas.microsoft.com/office/drawing/2014/main" id="{57041A7C-D796-F528-E426-B5865217E989}"/>
              </a:ext>
            </a:extLst>
          </p:cNvPr>
          <p:cNvSpPr>
            <a:spLocks noGrp="1"/>
          </p:cNvSpPr>
          <p:nvPr>
            <p:ph type="body" sz="quarter" idx="70" hasCustomPrompt="1"/>
          </p:nvPr>
        </p:nvSpPr>
        <p:spPr>
          <a:xfrm>
            <a:off x="8086046"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16" name="Picture Placeholder 1">
            <a:extLst>
              <a:ext uri="{FF2B5EF4-FFF2-40B4-BE49-F238E27FC236}">
                <a16:creationId xmlns:a16="http://schemas.microsoft.com/office/drawing/2014/main" id="{770BF3EB-36B6-6C09-BFCD-B6811595EA5C}"/>
              </a:ext>
            </a:extLst>
          </p:cNvPr>
          <p:cNvSpPr>
            <a:spLocks noGrp="1"/>
          </p:cNvSpPr>
          <p:nvPr>
            <p:ph type="pic" sz="quarter" idx="71" hasCustomPrompt="1"/>
          </p:nvPr>
        </p:nvSpPr>
        <p:spPr>
          <a:xfrm>
            <a:off x="10304434"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17" name="Text Placeholder 1">
            <a:extLst>
              <a:ext uri="{FF2B5EF4-FFF2-40B4-BE49-F238E27FC236}">
                <a16:creationId xmlns:a16="http://schemas.microsoft.com/office/drawing/2014/main" id="{43F7F1B3-C284-59E5-934E-6843FB0A8819}"/>
              </a:ext>
            </a:extLst>
          </p:cNvPr>
          <p:cNvSpPr>
            <a:spLocks noGrp="1"/>
          </p:cNvSpPr>
          <p:nvPr>
            <p:ph type="body" sz="quarter" idx="72" hasCustomPrompt="1"/>
          </p:nvPr>
        </p:nvSpPr>
        <p:spPr>
          <a:xfrm>
            <a:off x="9981197"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18" name="Text Placeholder 2">
            <a:extLst>
              <a:ext uri="{FF2B5EF4-FFF2-40B4-BE49-F238E27FC236}">
                <a16:creationId xmlns:a16="http://schemas.microsoft.com/office/drawing/2014/main" id="{24EE4BBF-A0C0-D072-E085-F2FA76CFF265}"/>
              </a:ext>
            </a:extLst>
          </p:cNvPr>
          <p:cNvSpPr>
            <a:spLocks noGrp="1"/>
          </p:cNvSpPr>
          <p:nvPr>
            <p:ph type="body" sz="quarter" idx="73" hasCustomPrompt="1"/>
          </p:nvPr>
        </p:nvSpPr>
        <p:spPr>
          <a:xfrm>
            <a:off x="9981197"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19" name="Picture Placeholder 1">
            <a:extLst>
              <a:ext uri="{FF2B5EF4-FFF2-40B4-BE49-F238E27FC236}">
                <a16:creationId xmlns:a16="http://schemas.microsoft.com/office/drawing/2014/main" id="{39805D29-7D65-45E8-ED66-C10167DB4B81}"/>
              </a:ext>
            </a:extLst>
          </p:cNvPr>
          <p:cNvSpPr>
            <a:spLocks noGrp="1"/>
          </p:cNvSpPr>
          <p:nvPr>
            <p:ph type="pic" sz="quarter" idx="74" hasCustomPrompt="1"/>
          </p:nvPr>
        </p:nvSpPr>
        <p:spPr>
          <a:xfrm>
            <a:off x="10304434"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20" name="Text Placeholder 1">
            <a:extLst>
              <a:ext uri="{FF2B5EF4-FFF2-40B4-BE49-F238E27FC236}">
                <a16:creationId xmlns:a16="http://schemas.microsoft.com/office/drawing/2014/main" id="{348A12BD-4E77-A9A3-A3AC-AE7482895F1F}"/>
              </a:ext>
            </a:extLst>
          </p:cNvPr>
          <p:cNvSpPr>
            <a:spLocks noGrp="1"/>
          </p:cNvSpPr>
          <p:nvPr>
            <p:ph type="body" sz="quarter" idx="75" hasCustomPrompt="1"/>
          </p:nvPr>
        </p:nvSpPr>
        <p:spPr>
          <a:xfrm>
            <a:off x="9981197"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21" name="Text Placeholder 2">
            <a:extLst>
              <a:ext uri="{FF2B5EF4-FFF2-40B4-BE49-F238E27FC236}">
                <a16:creationId xmlns:a16="http://schemas.microsoft.com/office/drawing/2014/main" id="{B9AE40B2-5BF1-54AA-01EE-CF912467533D}"/>
              </a:ext>
            </a:extLst>
          </p:cNvPr>
          <p:cNvSpPr>
            <a:spLocks noGrp="1"/>
          </p:cNvSpPr>
          <p:nvPr>
            <p:ph type="body" sz="quarter" idx="76" hasCustomPrompt="1"/>
          </p:nvPr>
        </p:nvSpPr>
        <p:spPr>
          <a:xfrm>
            <a:off x="9981197"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Tree>
    <p:extLst>
      <p:ext uri="{BB962C8B-B14F-4D97-AF65-F5344CB8AC3E}">
        <p14:creationId xmlns:p14="http://schemas.microsoft.com/office/powerpoint/2010/main" val="291870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110-Divider-Basic(Ligh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EBD7F-C49B-8215-3846-6814A39F0BFE}"/>
              </a:ext>
            </a:extLst>
          </p:cNvPr>
          <p:cNvSpPr>
            <a:spLocks noGrp="1"/>
          </p:cNvSpPr>
          <p:nvPr>
            <p:ph type="title" hasCustomPrompt="1"/>
          </p:nvPr>
        </p:nvSpPr>
        <p:spPr>
          <a:xfrm>
            <a:off x="615950" y="457200"/>
            <a:ext cx="10966450" cy="5943600"/>
          </a:xfrm>
        </p:spPr>
        <p:txBody>
          <a:bodyPr anchor="ctr"/>
          <a:lstStyle>
            <a:lvl1pPr>
              <a:defRPr sz="7000"/>
            </a:lvl1pPr>
          </a:lstStyle>
          <a:p>
            <a:r>
              <a:rPr lang="en-US"/>
              <a:t>Headline 70pt</a:t>
            </a:r>
          </a:p>
        </p:txBody>
      </p:sp>
      <p:sp>
        <p:nvSpPr>
          <p:cNvPr id="9" name="Picture Placeholder 1">
            <a:extLst>
              <a:ext uri="{FF2B5EF4-FFF2-40B4-BE49-F238E27FC236}">
                <a16:creationId xmlns:a16="http://schemas.microsoft.com/office/drawing/2014/main" id="{E18D2883-C66E-9736-D5E5-25CBFDB784AD}"/>
              </a:ext>
            </a:extLst>
          </p:cNvPr>
          <p:cNvSpPr>
            <a:spLocks noGrp="1"/>
          </p:cNvSpPr>
          <p:nvPr>
            <p:ph type="pic" sz="quarter" idx="14" hasCustomPrompt="1"/>
          </p:nvPr>
        </p:nvSpPr>
        <p:spPr>
          <a:xfrm>
            <a:off x="0" y="0"/>
            <a:ext cx="12192000" cy="6858000"/>
          </a:xfrm>
        </p:spPr>
        <p:txBody>
          <a:bodyPr lIns="457200" tIns="457200" rIns="457200"/>
          <a:lstStyle/>
          <a:p>
            <a:pPr lvl="3"/>
            <a:r>
              <a:rPr lang="en-US"/>
              <a:t>Click center image icon to add a background Image</a:t>
            </a:r>
          </a:p>
        </p:txBody>
      </p:sp>
      <p:sp>
        <p:nvSpPr>
          <p:cNvPr id="8" name="Footer Placeholder 1">
            <a:extLst>
              <a:ext uri="{FF2B5EF4-FFF2-40B4-BE49-F238E27FC236}">
                <a16:creationId xmlns:a16="http://schemas.microsoft.com/office/drawing/2014/main" id="{3AB7FB9C-D713-82A3-13AE-4F3AD31CC69A}"/>
              </a:ext>
            </a:extLst>
          </p:cNvPr>
          <p:cNvSpPr>
            <a:spLocks noGrp="1"/>
          </p:cNvSpPr>
          <p:nvPr>
            <p:ph type="ftr" sz="quarter" idx="17"/>
          </p:nvPr>
        </p:nvSpPr>
        <p:spPr>
          <a:xfrm>
            <a:off x="126296" y="6583680"/>
            <a:ext cx="182880" cy="182880"/>
          </a:xfrm>
          <a:prstGeom prst="rect">
            <a:avLst/>
          </a:prstGeom>
        </p:spPr>
        <p:txBody>
          <a:bodyPr/>
          <a:lstStyle/>
          <a:p>
            <a:r>
              <a:rPr lang="en-US"/>
              <a:t> </a:t>
            </a:r>
          </a:p>
        </p:txBody>
      </p:sp>
      <p:sp>
        <p:nvSpPr>
          <p:cNvPr id="6" name="Slide Number Placeholder 1">
            <a:extLst>
              <a:ext uri="{FF2B5EF4-FFF2-40B4-BE49-F238E27FC236}">
                <a16:creationId xmlns:a16="http://schemas.microsoft.com/office/drawing/2014/main" id="{934716F2-F966-2E0C-09D5-9EC253FBF210}"/>
              </a:ext>
            </a:extLst>
          </p:cNvPr>
          <p:cNvSpPr>
            <a:spLocks noGrp="1"/>
          </p:cNvSpPr>
          <p:nvPr>
            <p:ph type="sldNum" sz="quarter" idx="16"/>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4C279FFA-82CD-FF99-75BC-196D89174EB6}"/>
              </a:ext>
            </a:extLst>
          </p:cNvPr>
          <p:cNvSpPr>
            <a:spLocks noGrp="1"/>
          </p:cNvSpPr>
          <p:nvPr>
            <p:ph type="dt" sz="half" idx="18"/>
          </p:nvPr>
        </p:nvSpPr>
        <p:spPr>
          <a:xfrm>
            <a:off x="615950" y="6492875"/>
            <a:ext cx="2743200" cy="365125"/>
          </a:xfrm>
        </p:spPr>
        <p:txBody>
          <a:bodyPr/>
          <a:lstStyle/>
          <a:p>
            <a:endParaRPr lang="en-US"/>
          </a:p>
        </p:txBody>
      </p:sp>
    </p:spTree>
    <p:extLst>
      <p:ext uri="{BB962C8B-B14F-4D97-AF65-F5344CB8AC3E}">
        <p14:creationId xmlns:p14="http://schemas.microsoft.com/office/powerpoint/2010/main" val="651432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0277-Grid-Four-Icons(Light)">
    <p:bg>
      <p:bgPr>
        <a:solidFill>
          <a:schemeClr val="bg1"/>
        </a:solidFill>
        <a:effectLst/>
      </p:bgPr>
    </p:bg>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0F63B11-0130-A708-7193-10008C33FAD1}"/>
              </a:ext>
            </a:extLst>
          </p:cNvPr>
          <p:cNvSpPr>
            <a:spLocks noGrp="1" noChangeAspect="1"/>
          </p:cNvSpPr>
          <p:nvPr>
            <p:ph sz="quarter" idx="18" hasCustomPrompt="1"/>
          </p:nvPr>
        </p:nvSpPr>
        <p:spPr>
          <a:xfrm>
            <a:off x="457200" y="1417292"/>
            <a:ext cx="822960" cy="822960"/>
          </a:xfrm>
          <a:prstGeom prst="rect">
            <a:avLst/>
          </a:prstGeom>
        </p:spPr>
        <p:txBody>
          <a:bodyPr>
            <a:noAutofit/>
          </a:bodyPr>
          <a:lstStyle>
            <a:lvl6pPr>
              <a:defRPr>
                <a:latin typeface="+mn-lt"/>
              </a:defRPr>
            </a:lvl6pPr>
          </a:lstStyle>
          <a:p>
            <a:pPr lvl="5"/>
            <a:r>
              <a:rPr lang="en-US"/>
              <a:t>Click to add Content</a:t>
            </a:r>
          </a:p>
        </p:txBody>
      </p:sp>
      <p:sp>
        <p:nvSpPr>
          <p:cNvPr id="10" name="Content Placeholder 2">
            <a:extLst>
              <a:ext uri="{FF2B5EF4-FFF2-40B4-BE49-F238E27FC236}">
                <a16:creationId xmlns:a16="http://schemas.microsoft.com/office/drawing/2014/main" id="{B0E49D24-2361-81E1-8C1A-F2D0E4BEA419}"/>
              </a:ext>
            </a:extLst>
          </p:cNvPr>
          <p:cNvSpPr>
            <a:spLocks noGrp="1" noChangeAspect="1"/>
          </p:cNvSpPr>
          <p:nvPr>
            <p:ph sz="quarter" idx="19" hasCustomPrompt="1"/>
          </p:nvPr>
        </p:nvSpPr>
        <p:spPr>
          <a:xfrm>
            <a:off x="6172200" y="1417292"/>
            <a:ext cx="822960" cy="822960"/>
          </a:xfrm>
          <a:prstGeom prst="rect">
            <a:avLst/>
          </a:prstGeom>
        </p:spPr>
        <p:txBody>
          <a:bodyPr>
            <a:noAutofit/>
          </a:bodyPr>
          <a:lstStyle>
            <a:lvl6pPr>
              <a:defRPr>
                <a:latin typeface="+mn-lt"/>
              </a:defRPr>
            </a:lvl6pPr>
          </a:lstStyle>
          <a:p>
            <a:pPr lvl="5"/>
            <a:r>
              <a:rPr lang="en-US"/>
              <a:t>Click to add Content</a:t>
            </a:r>
          </a:p>
        </p:txBody>
      </p:sp>
      <p:sp>
        <p:nvSpPr>
          <p:cNvPr id="13" name="Content Placeholder 3">
            <a:extLst>
              <a:ext uri="{FF2B5EF4-FFF2-40B4-BE49-F238E27FC236}">
                <a16:creationId xmlns:a16="http://schemas.microsoft.com/office/drawing/2014/main" id="{1407E813-53C8-25AB-74C6-A79519AE1712}"/>
              </a:ext>
            </a:extLst>
          </p:cNvPr>
          <p:cNvSpPr>
            <a:spLocks noGrp="1" noChangeAspect="1"/>
          </p:cNvSpPr>
          <p:nvPr>
            <p:ph sz="quarter" idx="20" hasCustomPrompt="1"/>
          </p:nvPr>
        </p:nvSpPr>
        <p:spPr>
          <a:xfrm>
            <a:off x="457200" y="3886195"/>
            <a:ext cx="822960" cy="822960"/>
          </a:xfrm>
          <a:prstGeom prst="rect">
            <a:avLst/>
          </a:prstGeom>
        </p:spPr>
        <p:txBody>
          <a:bodyPr>
            <a:noAutofit/>
          </a:bodyPr>
          <a:lstStyle>
            <a:lvl6pPr>
              <a:defRPr>
                <a:latin typeface="+mn-lt"/>
              </a:defRPr>
            </a:lvl6pPr>
          </a:lstStyle>
          <a:p>
            <a:pPr lvl="5"/>
            <a:r>
              <a:rPr lang="en-US"/>
              <a:t>Click to add Content</a:t>
            </a:r>
          </a:p>
        </p:txBody>
      </p:sp>
      <p:sp>
        <p:nvSpPr>
          <p:cNvPr id="14" name="Content Placeholder 4">
            <a:extLst>
              <a:ext uri="{FF2B5EF4-FFF2-40B4-BE49-F238E27FC236}">
                <a16:creationId xmlns:a16="http://schemas.microsoft.com/office/drawing/2014/main" id="{B0E9384C-5937-F599-7ECA-C684BBCA4BD0}"/>
              </a:ext>
            </a:extLst>
          </p:cNvPr>
          <p:cNvSpPr>
            <a:spLocks noGrp="1" noChangeAspect="1"/>
          </p:cNvSpPr>
          <p:nvPr>
            <p:ph sz="quarter" idx="21" hasCustomPrompt="1"/>
          </p:nvPr>
        </p:nvSpPr>
        <p:spPr>
          <a:xfrm>
            <a:off x="6172200" y="3886195"/>
            <a:ext cx="822960" cy="822960"/>
          </a:xfrm>
          <a:prstGeom prst="rect">
            <a:avLst/>
          </a:prstGeom>
        </p:spPr>
        <p:txBody>
          <a:bodyPr>
            <a:noAutofit/>
          </a:bodyPr>
          <a:lstStyle>
            <a:lvl6pPr>
              <a:defRPr>
                <a:latin typeface="+mn-lt"/>
              </a:defRPr>
            </a:lvl6pPr>
          </a:lstStyle>
          <a:p>
            <a:pPr lvl="5"/>
            <a:r>
              <a:rPr lang="en-US"/>
              <a:t>Click to add Content</a:t>
            </a:r>
          </a:p>
        </p:txBody>
      </p:sp>
      <p:sp>
        <p:nvSpPr>
          <p:cNvPr id="2" name="Footer Placeholder 1">
            <a:extLst>
              <a:ext uri="{FF2B5EF4-FFF2-40B4-BE49-F238E27FC236}">
                <a16:creationId xmlns:a16="http://schemas.microsoft.com/office/drawing/2014/main" id="{BF12CF0F-75A3-67BD-9D06-697370934C78}"/>
              </a:ext>
            </a:extLst>
          </p:cNvPr>
          <p:cNvSpPr>
            <a:spLocks noGrp="1"/>
          </p:cNvSpPr>
          <p:nvPr>
            <p:ph type="ftr" sz="quarter" idx="23"/>
          </p:nvPr>
        </p:nvSpPr>
        <p:spPr>
          <a:xfrm>
            <a:off x="126296" y="6583680"/>
            <a:ext cx="182880" cy="182880"/>
          </a:xfrm>
          <a:prstGeom prst="rect">
            <a:avLst/>
          </a:prstGeom>
        </p:spPr>
        <p:txBody>
          <a:bodyPr/>
          <a:lstStyle/>
          <a:p>
            <a:r>
              <a:rPr lang="en-US"/>
              <a:t> </a:t>
            </a:r>
          </a:p>
        </p:txBody>
      </p:sp>
      <p:sp>
        <p:nvSpPr>
          <p:cNvPr id="8" name="Slide Number Placeholder 1">
            <a:extLst>
              <a:ext uri="{FF2B5EF4-FFF2-40B4-BE49-F238E27FC236}">
                <a16:creationId xmlns:a16="http://schemas.microsoft.com/office/drawing/2014/main" id="{5F3D1E3F-6435-0432-77C1-83AAF28AB0F1}"/>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29AB35E8-6E2D-F5F9-A33A-E158418D1719}"/>
              </a:ext>
            </a:extLst>
          </p:cNvPr>
          <p:cNvSpPr>
            <a:spLocks noGrp="1"/>
          </p:cNvSpPr>
          <p:nvPr>
            <p:ph type="dt" sz="half" idx="25"/>
          </p:nvPr>
        </p:nvSpPr>
        <p:spPr/>
        <p:txBody>
          <a:bodyPr/>
          <a:lstStyle/>
          <a:p>
            <a:endParaRPr lang="en-US"/>
          </a:p>
        </p:txBody>
      </p:sp>
      <p:sp>
        <p:nvSpPr>
          <p:cNvPr id="4" name="Text Placeholder 10">
            <a:extLst>
              <a:ext uri="{FF2B5EF4-FFF2-40B4-BE49-F238E27FC236}">
                <a16:creationId xmlns:a16="http://schemas.microsoft.com/office/drawing/2014/main" id="{591980E0-574E-25AA-BB6A-953F888FCCCF}"/>
              </a:ext>
            </a:extLst>
          </p:cNvPr>
          <p:cNvSpPr>
            <a:spLocks noGrp="1"/>
          </p:cNvSpPr>
          <p:nvPr>
            <p:ph type="body" sz="quarter" idx="26"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8F00DF2A-FB46-42E6-3824-93E374B12783}"/>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5" name="Text Placeholder 1">
            <a:extLst>
              <a:ext uri="{FF2B5EF4-FFF2-40B4-BE49-F238E27FC236}">
                <a16:creationId xmlns:a16="http://schemas.microsoft.com/office/drawing/2014/main" id="{025B91CF-DCB8-6D89-66DA-B46AE26C386C}"/>
              </a:ext>
            </a:extLst>
          </p:cNvPr>
          <p:cNvSpPr>
            <a:spLocks noGrp="1"/>
          </p:cNvSpPr>
          <p:nvPr>
            <p:ph idx="1" hasCustomPrompt="1"/>
          </p:nvPr>
        </p:nvSpPr>
        <p:spPr>
          <a:xfrm>
            <a:off x="1409700" y="1417342"/>
            <a:ext cx="46101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6" name="Text Placeholder 2">
            <a:extLst>
              <a:ext uri="{FF2B5EF4-FFF2-40B4-BE49-F238E27FC236}">
                <a16:creationId xmlns:a16="http://schemas.microsoft.com/office/drawing/2014/main" id="{ED9167AC-7410-87DA-CFE1-C1C9B9CE7E97}"/>
              </a:ext>
            </a:extLst>
          </p:cNvPr>
          <p:cNvSpPr>
            <a:spLocks noGrp="1"/>
          </p:cNvSpPr>
          <p:nvPr>
            <p:ph idx="13" hasCustomPrompt="1"/>
          </p:nvPr>
        </p:nvSpPr>
        <p:spPr>
          <a:xfrm>
            <a:off x="7124700" y="1417342"/>
            <a:ext cx="46101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7" name="Text Placeholder 3">
            <a:extLst>
              <a:ext uri="{FF2B5EF4-FFF2-40B4-BE49-F238E27FC236}">
                <a16:creationId xmlns:a16="http://schemas.microsoft.com/office/drawing/2014/main" id="{50359248-1794-1206-A774-9AD9BF2FC605}"/>
              </a:ext>
            </a:extLst>
          </p:cNvPr>
          <p:cNvSpPr>
            <a:spLocks noGrp="1"/>
          </p:cNvSpPr>
          <p:nvPr>
            <p:ph idx="15" hasCustomPrompt="1"/>
          </p:nvPr>
        </p:nvSpPr>
        <p:spPr>
          <a:xfrm>
            <a:off x="1409700" y="3886195"/>
            <a:ext cx="46101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8" name="Text Placeholder 4">
            <a:extLst>
              <a:ext uri="{FF2B5EF4-FFF2-40B4-BE49-F238E27FC236}">
                <a16:creationId xmlns:a16="http://schemas.microsoft.com/office/drawing/2014/main" id="{82BBEDC4-D9C0-9B72-0A2A-624EBAA100F8}"/>
              </a:ext>
            </a:extLst>
          </p:cNvPr>
          <p:cNvSpPr>
            <a:spLocks noGrp="1"/>
          </p:cNvSpPr>
          <p:nvPr>
            <p:ph idx="16" hasCustomPrompt="1"/>
          </p:nvPr>
        </p:nvSpPr>
        <p:spPr>
          <a:xfrm>
            <a:off x="7124700" y="3886195"/>
            <a:ext cx="46101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1494732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Profile Slide">
    <p:bg>
      <p:bgPr>
        <a:solidFill>
          <a:schemeClr val="bg1"/>
        </a:solidFill>
        <a:effectLst/>
      </p:bgPr>
    </p:bg>
    <p:spTree>
      <p:nvGrpSpPr>
        <p:cNvPr id="1" name=""/>
        <p:cNvGrpSpPr/>
        <p:nvPr/>
      </p:nvGrpSpPr>
      <p:grpSpPr>
        <a:xfrm>
          <a:off x="0" y="0"/>
          <a:ext cx="0" cy="0"/>
          <a:chOff x="0" y="0"/>
          <a:chExt cx="0" cy="0"/>
        </a:xfrm>
      </p:grpSpPr>
      <p:sp>
        <p:nvSpPr>
          <p:cNvPr id="2" name="Round Single Corner Rectangle 1">
            <a:extLst>
              <a:ext uri="{FF2B5EF4-FFF2-40B4-BE49-F238E27FC236}">
                <a16:creationId xmlns:a16="http://schemas.microsoft.com/office/drawing/2014/main" id="{93897239-34FD-93EE-2319-6B27F8465B70}"/>
              </a:ext>
            </a:extLst>
          </p:cNvPr>
          <p:cNvSpPr/>
          <p:nvPr userDrawn="1"/>
        </p:nvSpPr>
        <p:spPr>
          <a:xfrm>
            <a:off x="0" y="6966"/>
            <a:ext cx="3162300" cy="6851034"/>
          </a:xfrm>
          <a:prstGeom prst="round1Rect">
            <a:avLst>
              <a:gd name="adj" fmla="val 11746"/>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Avenir Next LT Pro" panose="020B0504020202020204" pitchFamily="34" charset="77"/>
            </a:endParaRPr>
          </a:p>
        </p:txBody>
      </p:sp>
      <p:sp>
        <p:nvSpPr>
          <p:cNvPr id="4" name="Title 7">
            <a:extLst>
              <a:ext uri="{FF2B5EF4-FFF2-40B4-BE49-F238E27FC236}">
                <a16:creationId xmlns:a16="http://schemas.microsoft.com/office/drawing/2014/main" id="{93798129-B8DE-AD84-98E1-7DDBF016F6D7}"/>
              </a:ext>
            </a:extLst>
          </p:cNvPr>
          <p:cNvSpPr txBox="1">
            <a:spLocks/>
          </p:cNvSpPr>
          <p:nvPr userDrawn="1"/>
        </p:nvSpPr>
        <p:spPr>
          <a:xfrm>
            <a:off x="3343329" y="5893715"/>
            <a:ext cx="2672417" cy="278485"/>
          </a:xfrm>
          <a:prstGeom prst="rect">
            <a:avLst/>
          </a:prstGeom>
        </p:spPr>
        <p:txBody>
          <a:bodyPr lIns="0" tIns="0" rIns="0" bIns="0" anchor="t"/>
          <a:lstStyle>
            <a:lvl1pPr algn="l" defTabSz="914400" rtl="0" eaLnBrk="1" latinLnBrk="0" hangingPunct="1">
              <a:spcBef>
                <a:spcPct val="0"/>
              </a:spcBef>
              <a:buNone/>
              <a:defRPr lang="en-US" sz="1600" b="0" kern="1200">
                <a:solidFill>
                  <a:schemeClr val="bg1"/>
                </a:solidFill>
                <a:latin typeface="Corbel" panose="020B0503020204020204" pitchFamily="34" charset="0"/>
                <a:ea typeface="Roboto Slab Medium" pitchFamily="2" charset="0"/>
                <a:cs typeface="Arial" panose="020B0604020202020204" pitchFamily="34" charset="0"/>
              </a:defRPr>
            </a:lvl1pPr>
          </a:lstStyle>
          <a:p>
            <a:r>
              <a:rPr lang="en-US" sz="1200" b="1" baseline="0">
                <a:solidFill>
                  <a:schemeClr val="tx1"/>
                </a:solidFill>
                <a:latin typeface="Corbel"/>
                <a:cs typeface="Arial"/>
              </a:rPr>
              <a:t>Previous clients</a:t>
            </a:r>
            <a:endParaRPr lang="en-US" sz="1200" baseline="0">
              <a:solidFill>
                <a:schemeClr val="tx1"/>
              </a:solidFill>
            </a:endParaRPr>
          </a:p>
        </p:txBody>
      </p:sp>
      <p:sp>
        <p:nvSpPr>
          <p:cNvPr id="12" name="Picture Placeholder 11">
            <a:extLst>
              <a:ext uri="{FF2B5EF4-FFF2-40B4-BE49-F238E27FC236}">
                <a16:creationId xmlns:a16="http://schemas.microsoft.com/office/drawing/2014/main" id="{A8552C42-8A27-E496-D732-3D3B00DB878C}"/>
              </a:ext>
            </a:extLst>
          </p:cNvPr>
          <p:cNvSpPr>
            <a:spLocks noGrp="1"/>
          </p:cNvSpPr>
          <p:nvPr>
            <p:ph type="pic" sz="quarter" idx="10" hasCustomPrompt="1"/>
          </p:nvPr>
        </p:nvSpPr>
        <p:spPr>
          <a:xfrm>
            <a:off x="457199" y="457200"/>
            <a:ext cx="2298789" cy="2217394"/>
          </a:xfrm>
          <a:prstGeom prst="round2DiagRect">
            <a:avLst>
              <a:gd name="adj1" fmla="val 0"/>
              <a:gd name="adj2" fmla="val 5770"/>
            </a:avLst>
          </a:prstGeom>
        </p:spPr>
        <p:txBody>
          <a:bodyPr/>
          <a:lstStyle/>
          <a:p>
            <a:r>
              <a:rPr lang="en-US"/>
              <a:t>Employee Image</a:t>
            </a:r>
          </a:p>
        </p:txBody>
      </p:sp>
      <p:sp>
        <p:nvSpPr>
          <p:cNvPr id="15" name="Title 14">
            <a:extLst>
              <a:ext uri="{FF2B5EF4-FFF2-40B4-BE49-F238E27FC236}">
                <a16:creationId xmlns:a16="http://schemas.microsoft.com/office/drawing/2014/main" id="{C4B0FD8A-0709-832C-3671-D07DC46D6B61}"/>
              </a:ext>
            </a:extLst>
          </p:cNvPr>
          <p:cNvSpPr>
            <a:spLocks noGrp="1"/>
          </p:cNvSpPr>
          <p:nvPr>
            <p:ph type="title" hasCustomPrompt="1"/>
          </p:nvPr>
        </p:nvSpPr>
        <p:spPr>
          <a:xfrm>
            <a:off x="457199" y="2874049"/>
            <a:ext cx="2298789" cy="1065773"/>
          </a:xfrm>
        </p:spPr>
        <p:txBody>
          <a:bodyPr anchor="t" anchorCtr="0"/>
          <a:lstStyle>
            <a:lvl1pPr>
              <a:defRPr sz="2400">
                <a:solidFill>
                  <a:schemeClr val="bg1"/>
                </a:solidFill>
              </a:defRPr>
            </a:lvl1pPr>
          </a:lstStyle>
          <a:p>
            <a:pPr lvl="0"/>
            <a:r>
              <a:rPr lang="en-US"/>
              <a:t>Employee </a:t>
            </a:r>
            <a:br>
              <a:rPr lang="en-US"/>
            </a:br>
            <a:r>
              <a:rPr lang="en-US"/>
              <a:t>Name</a:t>
            </a:r>
          </a:p>
        </p:txBody>
      </p:sp>
      <p:sp>
        <p:nvSpPr>
          <p:cNvPr id="18" name="Text Placeholder 17">
            <a:extLst>
              <a:ext uri="{FF2B5EF4-FFF2-40B4-BE49-F238E27FC236}">
                <a16:creationId xmlns:a16="http://schemas.microsoft.com/office/drawing/2014/main" id="{35DCBC8A-A865-08A6-CE35-4FCAD9C16B10}"/>
              </a:ext>
            </a:extLst>
          </p:cNvPr>
          <p:cNvSpPr>
            <a:spLocks noGrp="1"/>
          </p:cNvSpPr>
          <p:nvPr>
            <p:ph type="body" sz="quarter" idx="11" hasCustomPrompt="1"/>
          </p:nvPr>
        </p:nvSpPr>
        <p:spPr>
          <a:xfrm>
            <a:off x="3314701" y="457200"/>
            <a:ext cx="7370352" cy="182880"/>
          </a:xfrm>
        </p:spPr>
        <p:txBody>
          <a:bodyPr tIns="0" bIns="0" anchor="ctr">
            <a:noAutofit/>
          </a:bodyPr>
          <a:lstStyle>
            <a:lvl1pPr marL="0" indent="0">
              <a:buNone/>
              <a:defRPr sz="1000" b="0" baseline="0">
                <a:solidFill>
                  <a:schemeClr val="tx1"/>
                </a:solidFill>
              </a:defRPr>
            </a:lvl1pPr>
          </a:lstStyle>
          <a:p>
            <a:pPr lvl="0"/>
            <a:r>
              <a:rPr lang="en-US"/>
              <a:t>Years of Experience</a:t>
            </a:r>
          </a:p>
        </p:txBody>
      </p:sp>
      <p:sp>
        <p:nvSpPr>
          <p:cNvPr id="21" name="Text Placeholder 17">
            <a:extLst>
              <a:ext uri="{FF2B5EF4-FFF2-40B4-BE49-F238E27FC236}">
                <a16:creationId xmlns:a16="http://schemas.microsoft.com/office/drawing/2014/main" id="{6E2DAF0B-9A99-40A3-13CE-EB23102EC59F}"/>
              </a:ext>
            </a:extLst>
          </p:cNvPr>
          <p:cNvSpPr>
            <a:spLocks noGrp="1"/>
          </p:cNvSpPr>
          <p:nvPr>
            <p:ph type="body" sz="quarter" idx="12" hasCustomPrompt="1"/>
          </p:nvPr>
        </p:nvSpPr>
        <p:spPr>
          <a:xfrm>
            <a:off x="4307313" y="1309573"/>
            <a:ext cx="7427487" cy="390060"/>
          </a:xfrm>
        </p:spPr>
        <p:txBody>
          <a:bodyPr tIns="0" bIns="0" anchor="t">
            <a:noAutofit/>
          </a:bodyPr>
          <a:lstStyle>
            <a:lvl1pPr marL="0" indent="0">
              <a:buNone/>
              <a:defRPr sz="1200" b="0" baseline="0">
                <a:solidFill>
                  <a:schemeClr val="tx1"/>
                </a:solidFill>
              </a:defRPr>
            </a:lvl1pPr>
          </a:lstStyle>
          <a:p>
            <a:pPr lvl="0"/>
            <a:r>
              <a:rPr lang="en-US"/>
              <a:t>Education</a:t>
            </a:r>
          </a:p>
        </p:txBody>
      </p:sp>
      <p:sp>
        <p:nvSpPr>
          <p:cNvPr id="22" name="Text Placeholder 17">
            <a:extLst>
              <a:ext uri="{FF2B5EF4-FFF2-40B4-BE49-F238E27FC236}">
                <a16:creationId xmlns:a16="http://schemas.microsoft.com/office/drawing/2014/main" id="{99BAA805-7FCF-BA36-1FB0-F35741A4C6E2}"/>
              </a:ext>
            </a:extLst>
          </p:cNvPr>
          <p:cNvSpPr>
            <a:spLocks noGrp="1"/>
          </p:cNvSpPr>
          <p:nvPr>
            <p:ph type="body" sz="quarter" idx="13" hasCustomPrompt="1"/>
          </p:nvPr>
        </p:nvSpPr>
        <p:spPr>
          <a:xfrm>
            <a:off x="4307314" y="1828800"/>
            <a:ext cx="7427486" cy="390060"/>
          </a:xfrm>
        </p:spPr>
        <p:txBody>
          <a:bodyPr tIns="0" bIns="0" anchor="t">
            <a:noAutofit/>
          </a:bodyPr>
          <a:lstStyle>
            <a:lvl1pPr marL="0" indent="0">
              <a:buNone/>
              <a:defRPr sz="1200" b="0" baseline="0">
                <a:solidFill>
                  <a:schemeClr val="tx1"/>
                </a:solidFill>
              </a:defRPr>
            </a:lvl1pPr>
          </a:lstStyle>
          <a:p>
            <a:pPr lvl="0"/>
            <a:r>
              <a:rPr lang="en-US"/>
              <a:t>Certificates</a:t>
            </a:r>
          </a:p>
        </p:txBody>
      </p:sp>
      <p:sp>
        <p:nvSpPr>
          <p:cNvPr id="26" name="Text Placeholder 25">
            <a:extLst>
              <a:ext uri="{FF2B5EF4-FFF2-40B4-BE49-F238E27FC236}">
                <a16:creationId xmlns:a16="http://schemas.microsoft.com/office/drawing/2014/main" id="{42F8BBD6-CD56-CFB7-5340-2444DC926946}"/>
              </a:ext>
            </a:extLst>
          </p:cNvPr>
          <p:cNvSpPr>
            <a:spLocks noGrp="1"/>
          </p:cNvSpPr>
          <p:nvPr>
            <p:ph type="body" sz="quarter" idx="15" hasCustomPrompt="1"/>
          </p:nvPr>
        </p:nvSpPr>
        <p:spPr>
          <a:xfrm>
            <a:off x="3314701" y="2743199"/>
            <a:ext cx="2705100" cy="3048001"/>
          </a:xfrm>
        </p:spPr>
        <p:txBody>
          <a:bodyPr wrap="square">
            <a:normAutofit/>
          </a:bodyPr>
          <a:lstStyle>
            <a:lvl1pPr marL="0" indent="0">
              <a:buNone/>
              <a:defRPr sz="1200" b="0" baseline="0">
                <a:solidFill>
                  <a:schemeClr val="tx1"/>
                </a:solidFill>
              </a:defRPr>
            </a:lvl1pPr>
            <a:lvl2pPr marL="459305" indent="0">
              <a:buNone/>
              <a:defRPr sz="1467"/>
            </a:lvl2pPr>
            <a:lvl3pPr marL="916493" indent="0">
              <a:buNone/>
              <a:defRPr sz="1467"/>
            </a:lvl3pPr>
            <a:lvl4pPr marL="1289017" indent="0">
              <a:buNone/>
              <a:defRPr sz="1467"/>
            </a:lvl4pPr>
            <a:lvl5pPr marL="1600160" indent="0">
              <a:buNone/>
              <a:defRPr sz="1467"/>
            </a:lvl5pPr>
          </a:lstStyle>
          <a:p>
            <a:pPr lvl="0"/>
            <a:r>
              <a:rPr lang="en-US"/>
              <a:t>Domain expertise</a:t>
            </a:r>
          </a:p>
        </p:txBody>
      </p:sp>
      <p:sp>
        <p:nvSpPr>
          <p:cNvPr id="27" name="Text Placeholder 25">
            <a:extLst>
              <a:ext uri="{FF2B5EF4-FFF2-40B4-BE49-F238E27FC236}">
                <a16:creationId xmlns:a16="http://schemas.microsoft.com/office/drawing/2014/main" id="{05017734-ABF2-F1D9-B4BD-0B7BF927E563}"/>
              </a:ext>
            </a:extLst>
          </p:cNvPr>
          <p:cNvSpPr>
            <a:spLocks noGrp="1"/>
          </p:cNvSpPr>
          <p:nvPr>
            <p:ph type="body" sz="quarter" idx="16" hasCustomPrompt="1"/>
          </p:nvPr>
        </p:nvSpPr>
        <p:spPr>
          <a:xfrm>
            <a:off x="6172200" y="2743199"/>
            <a:ext cx="2705100" cy="3048001"/>
          </a:xfrm>
        </p:spPr>
        <p:txBody>
          <a:bodyPr wrap="square">
            <a:normAutofit/>
          </a:bodyPr>
          <a:lstStyle>
            <a:lvl1pPr marL="0" indent="0">
              <a:buNone/>
              <a:defRPr sz="1200" b="0" baseline="0">
                <a:solidFill>
                  <a:schemeClr val="tx1"/>
                </a:solidFill>
              </a:defRPr>
            </a:lvl1pPr>
            <a:lvl2pPr marL="459305" indent="0">
              <a:buNone/>
              <a:defRPr sz="1467"/>
            </a:lvl2pPr>
            <a:lvl3pPr marL="916493" indent="0">
              <a:buNone/>
              <a:defRPr sz="1467"/>
            </a:lvl3pPr>
            <a:lvl4pPr marL="1289017" indent="0">
              <a:buNone/>
              <a:defRPr sz="1467"/>
            </a:lvl4pPr>
            <a:lvl5pPr marL="1600160" indent="0">
              <a:buNone/>
              <a:defRPr sz="1467"/>
            </a:lvl5pPr>
          </a:lstStyle>
          <a:p>
            <a:pPr lvl="0"/>
            <a:r>
              <a:rPr lang="en-US"/>
              <a:t>Industry expertise</a:t>
            </a:r>
          </a:p>
        </p:txBody>
      </p:sp>
      <p:sp>
        <p:nvSpPr>
          <p:cNvPr id="28" name="Text Placeholder 25">
            <a:extLst>
              <a:ext uri="{FF2B5EF4-FFF2-40B4-BE49-F238E27FC236}">
                <a16:creationId xmlns:a16="http://schemas.microsoft.com/office/drawing/2014/main" id="{8C8E92C2-B206-319E-7285-239C35151E0E}"/>
              </a:ext>
            </a:extLst>
          </p:cNvPr>
          <p:cNvSpPr>
            <a:spLocks noGrp="1"/>
          </p:cNvSpPr>
          <p:nvPr>
            <p:ph type="body" sz="quarter" idx="17" hasCustomPrompt="1"/>
          </p:nvPr>
        </p:nvSpPr>
        <p:spPr>
          <a:xfrm>
            <a:off x="9029700" y="2743199"/>
            <a:ext cx="2705100" cy="3016137"/>
          </a:xfrm>
        </p:spPr>
        <p:txBody>
          <a:bodyPr>
            <a:normAutofit/>
          </a:bodyPr>
          <a:lstStyle>
            <a:lvl1pPr marL="0" indent="0">
              <a:buNone/>
              <a:defRPr sz="1200" b="0" baseline="0">
                <a:solidFill>
                  <a:schemeClr val="tx1"/>
                </a:solidFill>
              </a:defRPr>
            </a:lvl1pPr>
            <a:lvl2pPr marL="459305" indent="0">
              <a:buNone/>
              <a:defRPr sz="1467"/>
            </a:lvl2pPr>
            <a:lvl3pPr marL="916493" indent="0">
              <a:buNone/>
              <a:defRPr sz="1467"/>
            </a:lvl3pPr>
            <a:lvl4pPr marL="1289017" indent="0">
              <a:buNone/>
              <a:defRPr sz="1467"/>
            </a:lvl4pPr>
            <a:lvl5pPr marL="1600160" indent="0">
              <a:buNone/>
              <a:defRPr sz="1467"/>
            </a:lvl5pPr>
          </a:lstStyle>
          <a:p>
            <a:pPr lvl="0"/>
            <a:r>
              <a:rPr lang="en-US"/>
              <a:t>Additional</a:t>
            </a:r>
          </a:p>
        </p:txBody>
      </p:sp>
      <p:sp>
        <p:nvSpPr>
          <p:cNvPr id="5" name="Text Placeholder 4">
            <a:extLst>
              <a:ext uri="{FF2B5EF4-FFF2-40B4-BE49-F238E27FC236}">
                <a16:creationId xmlns:a16="http://schemas.microsoft.com/office/drawing/2014/main" id="{2FD24E48-CF6C-AF8E-E0A7-0E143C7F7DE6}"/>
              </a:ext>
            </a:extLst>
          </p:cNvPr>
          <p:cNvSpPr>
            <a:spLocks noGrp="1"/>
          </p:cNvSpPr>
          <p:nvPr>
            <p:ph type="body" sz="quarter" idx="18"/>
          </p:nvPr>
        </p:nvSpPr>
        <p:spPr>
          <a:xfrm>
            <a:off x="457199" y="4093997"/>
            <a:ext cx="2298789" cy="1352549"/>
          </a:xfrm>
        </p:spPr>
        <p:txBody>
          <a:bodyPr>
            <a:noAutofit/>
          </a:bodyPr>
          <a:lstStyle>
            <a:lvl1pPr marL="0" marR="0" indent="0" algn="l" defTabSz="1219170" rtl="0" eaLnBrk="1" fontAlgn="auto" latinLnBrk="0" hangingPunct="1">
              <a:lnSpc>
                <a:spcPct val="100000"/>
              </a:lnSpc>
              <a:spcBef>
                <a:spcPct val="20000"/>
              </a:spcBef>
              <a:spcAft>
                <a:spcPts val="0"/>
              </a:spcAft>
              <a:buClr>
                <a:srgbClr val="4C4F6E"/>
              </a:buClr>
              <a:buSzPct val="80000"/>
              <a:buFont typeface="Arial" panose="020B0604020202020204" pitchFamily="34" charset="0"/>
              <a:buNone/>
              <a:tabLst/>
              <a:defRPr sz="1200" i="0" baseline="0">
                <a:solidFill>
                  <a:schemeClr val="bg2"/>
                </a:solidFill>
                <a:latin typeface="Avenir Next LT Pro" panose="020B0504020202020204" pitchFamily="34" charset="77"/>
              </a:defRPr>
            </a:lvl1pPr>
            <a:lvl2pPr marL="459305" indent="0">
              <a:buFont typeface="Arial" panose="020B0604020202020204" pitchFamily="34" charset="0"/>
              <a:buNone/>
              <a:defRPr sz="1333" i="1"/>
            </a:lvl2pPr>
            <a:lvl3pPr marL="916493" indent="0">
              <a:buFont typeface="Arial" panose="020B0604020202020204" pitchFamily="34" charset="0"/>
              <a:buNone/>
              <a:defRPr sz="1333" i="1"/>
            </a:lvl3pPr>
            <a:lvl4pPr marL="1289017" indent="0">
              <a:buFont typeface="Arial" panose="020B0604020202020204" pitchFamily="34" charset="0"/>
              <a:buNone/>
              <a:defRPr sz="1333" i="1"/>
            </a:lvl4pPr>
            <a:lvl5pPr marL="1600160" indent="0">
              <a:buFont typeface="Arial" panose="020B0604020202020204" pitchFamily="34" charset="0"/>
              <a:buNone/>
              <a:defRPr sz="1333" i="1"/>
            </a:lvl5pPr>
          </a:lstStyle>
          <a:p>
            <a:pPr marL="0" marR="0" lvl="0" indent="0" algn="l" defTabSz="1219170" rtl="0" eaLnBrk="1" fontAlgn="auto" latinLnBrk="0" hangingPunct="1">
              <a:lnSpc>
                <a:spcPct val="100000"/>
              </a:lnSpc>
              <a:spcBef>
                <a:spcPct val="20000"/>
              </a:spcBef>
              <a:spcAft>
                <a:spcPts val="0"/>
              </a:spcAft>
              <a:buClr>
                <a:srgbClr val="4C4F6E"/>
              </a:buClr>
              <a:buSzPct val="80000"/>
              <a:buFont typeface="Arial" panose="020B0604020202020204" pitchFamily="34" charset="0"/>
              <a:buNone/>
              <a:tabLst/>
              <a:defRPr/>
            </a:pPr>
            <a:endParaRPr lang="en-US"/>
          </a:p>
        </p:txBody>
      </p:sp>
      <p:sp>
        <p:nvSpPr>
          <p:cNvPr id="9" name="TextBox 8">
            <a:extLst>
              <a:ext uri="{FF2B5EF4-FFF2-40B4-BE49-F238E27FC236}">
                <a16:creationId xmlns:a16="http://schemas.microsoft.com/office/drawing/2014/main" id="{7B693B98-BE83-DA54-6088-ED7436A97CFE}"/>
              </a:ext>
            </a:extLst>
          </p:cNvPr>
          <p:cNvSpPr txBox="1"/>
          <p:nvPr userDrawn="1"/>
        </p:nvSpPr>
        <p:spPr>
          <a:xfrm>
            <a:off x="3314700" y="2221468"/>
            <a:ext cx="2705100" cy="369332"/>
          </a:xfrm>
          <a:prstGeom prst="rect">
            <a:avLst/>
          </a:prstGeom>
          <a:noFill/>
        </p:spPr>
        <p:txBody>
          <a:bodyPr wrap="square" lIns="0" tIns="0" rIns="0" bIns="0" rtlCol="0" anchor="b" anchorCtr="0">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baseline="0">
                <a:solidFill>
                  <a:schemeClr val="tx1"/>
                </a:solidFill>
              </a:rPr>
              <a:t>Domain expertise:</a:t>
            </a:r>
          </a:p>
        </p:txBody>
      </p:sp>
      <p:sp>
        <p:nvSpPr>
          <p:cNvPr id="11" name="TextBox 10">
            <a:extLst>
              <a:ext uri="{FF2B5EF4-FFF2-40B4-BE49-F238E27FC236}">
                <a16:creationId xmlns:a16="http://schemas.microsoft.com/office/drawing/2014/main" id="{7C8B0F24-7B48-B36F-AAF1-EFD880B73D2E}"/>
              </a:ext>
            </a:extLst>
          </p:cNvPr>
          <p:cNvSpPr txBox="1"/>
          <p:nvPr userDrawn="1"/>
        </p:nvSpPr>
        <p:spPr>
          <a:xfrm>
            <a:off x="6172200" y="2221468"/>
            <a:ext cx="2705100" cy="369332"/>
          </a:xfrm>
          <a:prstGeom prst="rect">
            <a:avLst/>
          </a:prstGeom>
          <a:noFill/>
        </p:spPr>
        <p:txBody>
          <a:bodyPr wrap="square" lIns="0" tIns="0" rIns="0" bIns="0" rtlCol="0" anchor="b">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baseline="0">
                <a:solidFill>
                  <a:schemeClr val="tx1"/>
                </a:solidFill>
              </a:rPr>
              <a:t>Industry expertise:</a:t>
            </a:r>
          </a:p>
        </p:txBody>
      </p:sp>
      <p:sp>
        <p:nvSpPr>
          <p:cNvPr id="13" name="TextBox 12">
            <a:extLst>
              <a:ext uri="{FF2B5EF4-FFF2-40B4-BE49-F238E27FC236}">
                <a16:creationId xmlns:a16="http://schemas.microsoft.com/office/drawing/2014/main" id="{8FB05235-C42E-A7C1-646F-F7BB057A97AB}"/>
              </a:ext>
            </a:extLst>
          </p:cNvPr>
          <p:cNvSpPr txBox="1"/>
          <p:nvPr userDrawn="1"/>
        </p:nvSpPr>
        <p:spPr>
          <a:xfrm>
            <a:off x="9029700" y="2221468"/>
            <a:ext cx="2651760" cy="369332"/>
          </a:xfrm>
          <a:prstGeom prst="rect">
            <a:avLst/>
          </a:prstGeom>
          <a:noFill/>
        </p:spPr>
        <p:txBody>
          <a:bodyPr wrap="square" lIns="0" tIns="0" rIns="0" bIns="0" rtlCol="0" anchor="b">
            <a:noAutofit/>
          </a:bodyPr>
          <a:lstStyle/>
          <a:p>
            <a:pPr marL="0" marR="0" lvl="0" indent="0" algn="thaiDist" defTabSz="1219170" rtl="0" eaLnBrk="1" fontAlgn="auto" latinLnBrk="0" hangingPunct="1">
              <a:lnSpc>
                <a:spcPct val="100000"/>
              </a:lnSpc>
              <a:spcBef>
                <a:spcPts val="0"/>
              </a:spcBef>
              <a:spcAft>
                <a:spcPts val="0"/>
              </a:spcAft>
              <a:buClrTx/>
              <a:buSzTx/>
              <a:buFontTx/>
              <a:buNone/>
              <a:tabLst/>
              <a:defRPr/>
            </a:pPr>
            <a:r>
              <a:rPr lang="en-US" sz="1200" b="1" i="0" baseline="0">
                <a:solidFill>
                  <a:schemeClr val="tx1"/>
                </a:solidFill>
              </a:rPr>
              <a:t>Additional skills:</a:t>
            </a:r>
          </a:p>
        </p:txBody>
      </p:sp>
      <p:sp>
        <p:nvSpPr>
          <p:cNvPr id="19" name="TextBox 18">
            <a:extLst>
              <a:ext uri="{FF2B5EF4-FFF2-40B4-BE49-F238E27FC236}">
                <a16:creationId xmlns:a16="http://schemas.microsoft.com/office/drawing/2014/main" id="{1435DB04-026F-CE1A-E714-247A4D88482C}"/>
              </a:ext>
            </a:extLst>
          </p:cNvPr>
          <p:cNvSpPr txBox="1"/>
          <p:nvPr userDrawn="1"/>
        </p:nvSpPr>
        <p:spPr>
          <a:xfrm>
            <a:off x="3380318" y="1309573"/>
            <a:ext cx="1250177" cy="274320"/>
          </a:xfrm>
          <a:prstGeom prst="rect">
            <a:avLst/>
          </a:prstGeom>
          <a:noFill/>
        </p:spPr>
        <p:txBody>
          <a:bodyPr wrap="square" lIns="0" tIns="0" rIns="0" bIns="0" rtlCol="0" anchor="t">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baseline="0">
                <a:solidFill>
                  <a:schemeClr val="tx1"/>
                </a:solidFill>
              </a:rPr>
              <a:t>Education:</a:t>
            </a:r>
          </a:p>
        </p:txBody>
      </p:sp>
      <p:sp>
        <p:nvSpPr>
          <p:cNvPr id="20" name="TextBox 19">
            <a:extLst>
              <a:ext uri="{FF2B5EF4-FFF2-40B4-BE49-F238E27FC236}">
                <a16:creationId xmlns:a16="http://schemas.microsoft.com/office/drawing/2014/main" id="{4E9A473A-F6B0-1316-2EF4-351626445C86}"/>
              </a:ext>
            </a:extLst>
          </p:cNvPr>
          <p:cNvSpPr txBox="1"/>
          <p:nvPr userDrawn="1"/>
        </p:nvSpPr>
        <p:spPr>
          <a:xfrm>
            <a:off x="3380318" y="1828800"/>
            <a:ext cx="1453377" cy="274320"/>
          </a:xfrm>
          <a:prstGeom prst="rect">
            <a:avLst/>
          </a:prstGeom>
          <a:noFill/>
        </p:spPr>
        <p:txBody>
          <a:bodyPr wrap="square" lIns="0" tIns="0" rIns="0" bIns="0" rtlCol="0" anchor="t">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baseline="0">
                <a:solidFill>
                  <a:schemeClr val="tx1"/>
                </a:solidFill>
              </a:rPr>
              <a:t>Certificate:</a:t>
            </a:r>
          </a:p>
        </p:txBody>
      </p:sp>
      <p:sp>
        <p:nvSpPr>
          <p:cNvPr id="3" name="Date Placeholder 2">
            <a:extLst>
              <a:ext uri="{FF2B5EF4-FFF2-40B4-BE49-F238E27FC236}">
                <a16:creationId xmlns:a16="http://schemas.microsoft.com/office/drawing/2014/main" id="{68F6A74C-3A9C-E764-7165-C236813FCFBA}"/>
              </a:ext>
            </a:extLst>
          </p:cNvPr>
          <p:cNvSpPr>
            <a:spLocks noGrp="1"/>
          </p:cNvSpPr>
          <p:nvPr>
            <p:ph type="dt" sz="half" idx="19"/>
          </p:nvPr>
        </p:nvSpPr>
        <p:spPr/>
        <p:txBody>
          <a:bodyPr/>
          <a:lstStyle>
            <a:lvl1pPr>
              <a:defRPr>
                <a:solidFill>
                  <a:schemeClr val="bg1"/>
                </a:solidFill>
              </a:defRPr>
            </a:lvl1pPr>
          </a:lstStyle>
          <a:p>
            <a:endParaRPr lang="en-US"/>
          </a:p>
        </p:txBody>
      </p:sp>
      <p:sp>
        <p:nvSpPr>
          <p:cNvPr id="6" name="Footer Placeholder 5">
            <a:extLst>
              <a:ext uri="{FF2B5EF4-FFF2-40B4-BE49-F238E27FC236}">
                <a16:creationId xmlns:a16="http://schemas.microsoft.com/office/drawing/2014/main" id="{9FFF3711-0966-4C5C-3D61-1EB00C4B3788}"/>
              </a:ext>
            </a:extLst>
          </p:cNvPr>
          <p:cNvSpPr>
            <a:spLocks noGrp="1"/>
          </p:cNvSpPr>
          <p:nvPr>
            <p:ph type="ftr" sz="quarter" idx="20"/>
          </p:nvPr>
        </p:nvSpPr>
        <p:spPr>
          <a:blipFill dpi="0" rotWithShape="1">
            <a:blip r:embed="rId2">
              <a:extLst>
                <a:ext uri="{96DAC541-7B7A-43D3-8B79-37D633B846F1}">
                  <asvg:svgBlip xmlns:asvg="http://schemas.microsoft.com/office/drawing/2016/SVG/main" r:embed="rId3"/>
                </a:ext>
              </a:extLst>
            </a:blip>
            <a:srcRect/>
            <a:stretch>
              <a:fillRect/>
            </a:stretch>
          </a:blipFill>
        </p:spPr>
        <p:txBody>
          <a:bodyPr/>
          <a:lstStyle/>
          <a:p>
            <a:r>
              <a:rPr lang="en-US"/>
              <a:t> </a:t>
            </a:r>
          </a:p>
        </p:txBody>
      </p:sp>
      <p:sp>
        <p:nvSpPr>
          <p:cNvPr id="7" name="Slide Number Placeholder 6">
            <a:extLst>
              <a:ext uri="{FF2B5EF4-FFF2-40B4-BE49-F238E27FC236}">
                <a16:creationId xmlns:a16="http://schemas.microsoft.com/office/drawing/2014/main" id="{09C3451F-A80E-21F7-41A7-6B0033D17768}"/>
              </a:ext>
            </a:extLst>
          </p:cNvPr>
          <p:cNvSpPr>
            <a:spLocks noGrp="1"/>
          </p:cNvSpPr>
          <p:nvPr>
            <p:ph type="sldNum" sz="quarter" idx="21"/>
          </p:nvPr>
        </p:nvSpPr>
        <p:spPr/>
        <p:txBody>
          <a:bodyPr/>
          <a:lstStyle>
            <a:lvl1pPr>
              <a:defRPr>
                <a:solidFill>
                  <a:schemeClr val="tx1"/>
                </a:solidFill>
              </a:defRPr>
            </a:lvl1pPr>
          </a:lstStyle>
          <a:p>
            <a:r>
              <a:rPr lang="en-US" sz="700" b="0" spc="0"/>
              <a:t> © 2023 NTT DATA Americas, Inc. All rights.   </a:t>
            </a:r>
            <a:fld id="{FE1DF7C7-AE50-704D-BB22-8176CCB5033A}" type="slidenum">
              <a:rPr lang="en-US" spc="0" smtClean="0"/>
              <a:pPr/>
              <a:t>‹#›</a:t>
            </a:fld>
            <a:endParaRPr lang="en-US" spc="0"/>
          </a:p>
        </p:txBody>
      </p:sp>
      <p:sp>
        <p:nvSpPr>
          <p:cNvPr id="10" name="Text Placeholder 9">
            <a:extLst>
              <a:ext uri="{FF2B5EF4-FFF2-40B4-BE49-F238E27FC236}">
                <a16:creationId xmlns:a16="http://schemas.microsoft.com/office/drawing/2014/main" id="{EE8FD987-7CA9-FBF7-C18D-AEC0C053C86C}"/>
              </a:ext>
            </a:extLst>
          </p:cNvPr>
          <p:cNvSpPr>
            <a:spLocks noGrp="1"/>
          </p:cNvSpPr>
          <p:nvPr>
            <p:ph type="body" sz="quarter" idx="22" hasCustomPrompt="1"/>
          </p:nvPr>
        </p:nvSpPr>
        <p:spPr>
          <a:xfrm>
            <a:off x="3314700" y="652229"/>
            <a:ext cx="8420100" cy="573321"/>
          </a:xfrm>
        </p:spPr>
        <p:txBody>
          <a:bodyPr>
            <a:noAutofit/>
          </a:bodyPr>
          <a:lstStyle>
            <a:lvl1pPr>
              <a:defRPr sz="3200" b="1">
                <a:solidFill>
                  <a:schemeClr val="tx2"/>
                </a:solidFill>
              </a:defRPr>
            </a:lvl1pPr>
          </a:lstStyle>
          <a:p>
            <a:pPr lvl="0"/>
            <a:r>
              <a:rPr lang="en-US"/>
              <a:t>Employee Name</a:t>
            </a:r>
          </a:p>
        </p:txBody>
      </p:sp>
    </p:spTree>
    <p:extLst>
      <p:ext uri="{BB962C8B-B14F-4D97-AF65-F5344CB8AC3E}">
        <p14:creationId xmlns:p14="http://schemas.microsoft.com/office/powerpoint/2010/main" val="3543598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1_Profile Slide">
    <p:bg>
      <p:bgPr>
        <a:solidFill>
          <a:schemeClr val="bg1"/>
        </a:solidFill>
        <a:effectLst/>
      </p:bgPr>
    </p:bg>
    <p:spTree>
      <p:nvGrpSpPr>
        <p:cNvPr id="1" name=""/>
        <p:cNvGrpSpPr/>
        <p:nvPr/>
      </p:nvGrpSpPr>
      <p:grpSpPr>
        <a:xfrm>
          <a:off x="0" y="0"/>
          <a:ext cx="0" cy="0"/>
          <a:chOff x="0" y="0"/>
          <a:chExt cx="0" cy="0"/>
        </a:xfrm>
      </p:grpSpPr>
      <p:sp>
        <p:nvSpPr>
          <p:cNvPr id="3" name="Round Diagonal Corner Rectangle 2">
            <a:extLst>
              <a:ext uri="{FF2B5EF4-FFF2-40B4-BE49-F238E27FC236}">
                <a16:creationId xmlns:a16="http://schemas.microsoft.com/office/drawing/2014/main" id="{00D59382-483A-1CEA-C31B-EB80911EAEAE}"/>
              </a:ext>
            </a:extLst>
          </p:cNvPr>
          <p:cNvSpPr/>
          <p:nvPr userDrawn="1"/>
        </p:nvSpPr>
        <p:spPr>
          <a:xfrm>
            <a:off x="0" y="0"/>
            <a:ext cx="3162300" cy="4702180"/>
          </a:xfrm>
          <a:prstGeom prst="round2DiagRect">
            <a:avLst>
              <a:gd name="adj1" fmla="val 0"/>
              <a:gd name="adj2" fmla="val 9747"/>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Avenir Next LT Pro" panose="020B0504020202020204" pitchFamily="34" charset="77"/>
            </a:endParaRPr>
          </a:p>
        </p:txBody>
      </p:sp>
      <p:sp>
        <p:nvSpPr>
          <p:cNvPr id="4" name="Title 7">
            <a:extLst>
              <a:ext uri="{FF2B5EF4-FFF2-40B4-BE49-F238E27FC236}">
                <a16:creationId xmlns:a16="http://schemas.microsoft.com/office/drawing/2014/main" id="{93798129-B8DE-AD84-98E1-7DDBF016F6D7}"/>
              </a:ext>
            </a:extLst>
          </p:cNvPr>
          <p:cNvSpPr txBox="1">
            <a:spLocks/>
          </p:cNvSpPr>
          <p:nvPr userDrawn="1"/>
        </p:nvSpPr>
        <p:spPr>
          <a:xfrm>
            <a:off x="457200" y="4893852"/>
            <a:ext cx="2705100" cy="773593"/>
          </a:xfrm>
          <a:prstGeom prst="rect">
            <a:avLst/>
          </a:prstGeom>
        </p:spPr>
        <p:txBody>
          <a:bodyPr lIns="0" tIns="0" rIns="0" bIns="0" anchor="t"/>
          <a:lstStyle>
            <a:lvl1pPr algn="l" defTabSz="914400" rtl="0" eaLnBrk="1" latinLnBrk="0" hangingPunct="1">
              <a:spcBef>
                <a:spcPct val="0"/>
              </a:spcBef>
              <a:buNone/>
              <a:defRPr lang="en-US" sz="1600" b="0" kern="1200">
                <a:solidFill>
                  <a:schemeClr val="bg1"/>
                </a:solidFill>
                <a:latin typeface="Corbel" panose="020B0503020204020204" pitchFamily="34" charset="0"/>
                <a:ea typeface="Roboto Slab Medium" pitchFamily="2" charset="0"/>
                <a:cs typeface="Arial" panose="020B0604020202020204" pitchFamily="34" charset="0"/>
              </a:defRPr>
            </a:lvl1pPr>
          </a:lstStyle>
          <a:p>
            <a:r>
              <a:rPr lang="en-US" sz="1200" b="1" baseline="0">
                <a:solidFill>
                  <a:schemeClr val="tx1"/>
                </a:solidFill>
                <a:latin typeface="Corbel"/>
                <a:cs typeface="Arial"/>
              </a:rPr>
              <a:t>PREVIOUS CLIENTS</a:t>
            </a:r>
            <a:endParaRPr lang="en-US" sz="1200" baseline="0">
              <a:solidFill>
                <a:schemeClr val="tx1"/>
              </a:solidFill>
            </a:endParaRPr>
          </a:p>
        </p:txBody>
      </p:sp>
      <p:sp>
        <p:nvSpPr>
          <p:cNvPr id="12" name="Picture Placeholder 11">
            <a:extLst>
              <a:ext uri="{FF2B5EF4-FFF2-40B4-BE49-F238E27FC236}">
                <a16:creationId xmlns:a16="http://schemas.microsoft.com/office/drawing/2014/main" id="{A8552C42-8A27-E496-D732-3D3B00DB878C}"/>
              </a:ext>
            </a:extLst>
          </p:cNvPr>
          <p:cNvSpPr>
            <a:spLocks noGrp="1"/>
          </p:cNvSpPr>
          <p:nvPr>
            <p:ph type="pic" sz="quarter" idx="10" hasCustomPrompt="1"/>
          </p:nvPr>
        </p:nvSpPr>
        <p:spPr>
          <a:xfrm>
            <a:off x="457201" y="457199"/>
            <a:ext cx="2375521" cy="2514605"/>
          </a:xfrm>
          <a:prstGeom prst="round1Rect">
            <a:avLst>
              <a:gd name="adj" fmla="val 11935"/>
            </a:avLst>
          </a:prstGeom>
        </p:spPr>
        <p:txBody>
          <a:bodyPr/>
          <a:lstStyle>
            <a:lvl1pPr>
              <a:defRPr>
                <a:solidFill>
                  <a:schemeClr val="bg2"/>
                </a:solidFill>
              </a:defRPr>
            </a:lvl1pPr>
          </a:lstStyle>
          <a:p>
            <a:r>
              <a:rPr lang="en-US"/>
              <a:t>Employee Image</a:t>
            </a:r>
          </a:p>
        </p:txBody>
      </p:sp>
      <p:sp>
        <p:nvSpPr>
          <p:cNvPr id="15" name="Title 14">
            <a:extLst>
              <a:ext uri="{FF2B5EF4-FFF2-40B4-BE49-F238E27FC236}">
                <a16:creationId xmlns:a16="http://schemas.microsoft.com/office/drawing/2014/main" id="{C4B0FD8A-0709-832C-3671-D07DC46D6B61}"/>
              </a:ext>
            </a:extLst>
          </p:cNvPr>
          <p:cNvSpPr>
            <a:spLocks noGrp="1"/>
          </p:cNvSpPr>
          <p:nvPr>
            <p:ph type="title" hasCustomPrompt="1"/>
          </p:nvPr>
        </p:nvSpPr>
        <p:spPr>
          <a:xfrm>
            <a:off x="3314700" y="457200"/>
            <a:ext cx="8420100" cy="609600"/>
          </a:xfrm>
        </p:spPr>
        <p:txBody>
          <a:bodyPr/>
          <a:lstStyle>
            <a:lvl1pPr>
              <a:defRPr sz="3200">
                <a:solidFill>
                  <a:schemeClr val="tx2"/>
                </a:solidFill>
              </a:defRPr>
            </a:lvl1pPr>
          </a:lstStyle>
          <a:p>
            <a:pPr lvl="0"/>
            <a:r>
              <a:rPr lang="en-US"/>
              <a:t>Employee Name</a:t>
            </a:r>
          </a:p>
        </p:txBody>
      </p:sp>
      <p:sp>
        <p:nvSpPr>
          <p:cNvPr id="18" name="Text Placeholder 17">
            <a:extLst>
              <a:ext uri="{FF2B5EF4-FFF2-40B4-BE49-F238E27FC236}">
                <a16:creationId xmlns:a16="http://schemas.microsoft.com/office/drawing/2014/main" id="{35DCBC8A-A865-08A6-CE35-4FCAD9C16B10}"/>
              </a:ext>
            </a:extLst>
          </p:cNvPr>
          <p:cNvSpPr>
            <a:spLocks noGrp="1"/>
          </p:cNvSpPr>
          <p:nvPr>
            <p:ph type="body" sz="quarter" idx="11" hasCustomPrompt="1"/>
          </p:nvPr>
        </p:nvSpPr>
        <p:spPr>
          <a:xfrm>
            <a:off x="4345472" y="1235521"/>
            <a:ext cx="7389327" cy="184666"/>
          </a:xfrm>
        </p:spPr>
        <p:txBody>
          <a:bodyPr wrap="square" tIns="0" bIns="0" anchor="t">
            <a:spAutoFit/>
          </a:bodyPr>
          <a:lstStyle>
            <a:lvl1pPr marL="0" indent="0">
              <a:buNone/>
              <a:defRPr sz="1200" b="0" baseline="0">
                <a:solidFill>
                  <a:schemeClr val="tx1"/>
                </a:solidFill>
              </a:defRPr>
            </a:lvl1pPr>
          </a:lstStyle>
          <a:p>
            <a:pPr lvl="0"/>
            <a:r>
              <a:rPr lang="en-US"/>
              <a:t>POSITION: Years of Experience</a:t>
            </a:r>
          </a:p>
        </p:txBody>
      </p:sp>
      <p:sp>
        <p:nvSpPr>
          <p:cNvPr id="21" name="Text Placeholder 17">
            <a:extLst>
              <a:ext uri="{FF2B5EF4-FFF2-40B4-BE49-F238E27FC236}">
                <a16:creationId xmlns:a16="http://schemas.microsoft.com/office/drawing/2014/main" id="{6E2DAF0B-9A99-40A3-13CE-EB23102EC59F}"/>
              </a:ext>
            </a:extLst>
          </p:cNvPr>
          <p:cNvSpPr>
            <a:spLocks noGrp="1"/>
          </p:cNvSpPr>
          <p:nvPr>
            <p:ph type="body" sz="quarter" idx="12" hasCustomPrompt="1"/>
          </p:nvPr>
        </p:nvSpPr>
        <p:spPr>
          <a:xfrm>
            <a:off x="4345472" y="1599489"/>
            <a:ext cx="7389327" cy="184666"/>
          </a:xfrm>
        </p:spPr>
        <p:txBody>
          <a:bodyPr wrap="square" tIns="0" bIns="0" anchor="t">
            <a:spAutoFit/>
          </a:bodyPr>
          <a:lstStyle>
            <a:lvl1pPr marL="0" indent="0">
              <a:buNone/>
              <a:defRPr sz="1200" b="0" baseline="0">
                <a:solidFill>
                  <a:schemeClr val="tx1"/>
                </a:solidFill>
              </a:defRPr>
            </a:lvl1pPr>
          </a:lstStyle>
          <a:p>
            <a:pPr lvl="0"/>
            <a:r>
              <a:rPr lang="en-US"/>
              <a:t>EDUCATION:</a:t>
            </a:r>
          </a:p>
        </p:txBody>
      </p:sp>
      <p:sp>
        <p:nvSpPr>
          <p:cNvPr id="22" name="Text Placeholder 17">
            <a:extLst>
              <a:ext uri="{FF2B5EF4-FFF2-40B4-BE49-F238E27FC236}">
                <a16:creationId xmlns:a16="http://schemas.microsoft.com/office/drawing/2014/main" id="{99BAA805-7FCF-BA36-1FB0-F35741A4C6E2}"/>
              </a:ext>
            </a:extLst>
          </p:cNvPr>
          <p:cNvSpPr>
            <a:spLocks noGrp="1"/>
          </p:cNvSpPr>
          <p:nvPr>
            <p:ph type="body" sz="quarter" idx="13" hasCustomPrompt="1"/>
          </p:nvPr>
        </p:nvSpPr>
        <p:spPr>
          <a:xfrm>
            <a:off x="4345474" y="1965245"/>
            <a:ext cx="7389326" cy="184666"/>
          </a:xfrm>
        </p:spPr>
        <p:txBody>
          <a:bodyPr wrap="square" tIns="0" bIns="0" anchor="t">
            <a:spAutoFit/>
          </a:bodyPr>
          <a:lstStyle>
            <a:lvl1pPr marL="0" indent="0">
              <a:buNone/>
              <a:defRPr sz="1200" b="0" baseline="0">
                <a:solidFill>
                  <a:schemeClr val="tx1"/>
                </a:solidFill>
              </a:defRPr>
            </a:lvl1pPr>
          </a:lstStyle>
          <a:p>
            <a:pPr lvl="0"/>
            <a:r>
              <a:rPr lang="en-US"/>
              <a:t>CERTIFICATES:</a:t>
            </a:r>
          </a:p>
        </p:txBody>
      </p:sp>
      <p:sp>
        <p:nvSpPr>
          <p:cNvPr id="26" name="Text Placeholder 25">
            <a:extLst>
              <a:ext uri="{FF2B5EF4-FFF2-40B4-BE49-F238E27FC236}">
                <a16:creationId xmlns:a16="http://schemas.microsoft.com/office/drawing/2014/main" id="{42F8BBD6-CD56-CFB7-5340-2444DC926946}"/>
              </a:ext>
            </a:extLst>
          </p:cNvPr>
          <p:cNvSpPr>
            <a:spLocks noGrp="1"/>
          </p:cNvSpPr>
          <p:nvPr>
            <p:ph type="body" sz="quarter" idx="15" hasCustomPrompt="1"/>
          </p:nvPr>
        </p:nvSpPr>
        <p:spPr>
          <a:xfrm>
            <a:off x="3314700" y="2743200"/>
            <a:ext cx="2705100" cy="3657600"/>
          </a:xfrm>
        </p:spPr>
        <p:txBody>
          <a:bodyPr>
            <a:noAutofit/>
          </a:bodyPr>
          <a:lstStyle>
            <a:lvl1pPr marL="0" indent="0">
              <a:spcBef>
                <a:spcPts val="500"/>
              </a:spcBef>
              <a:buNone/>
              <a:defRPr sz="1200" b="0" baseline="0">
                <a:solidFill>
                  <a:schemeClr val="tx1"/>
                </a:solidFill>
              </a:defRPr>
            </a:lvl1pPr>
            <a:lvl2pPr marL="459305" indent="0">
              <a:buNone/>
              <a:defRPr sz="1467"/>
            </a:lvl2pPr>
            <a:lvl3pPr marL="916493" indent="0">
              <a:buNone/>
              <a:defRPr sz="1467"/>
            </a:lvl3pPr>
            <a:lvl4pPr marL="1289017" indent="0">
              <a:buNone/>
              <a:defRPr sz="1467"/>
            </a:lvl4pPr>
            <a:lvl5pPr marL="1600160" indent="0">
              <a:buNone/>
              <a:defRPr sz="1467"/>
            </a:lvl5pPr>
          </a:lstStyle>
          <a:p>
            <a:pPr lvl="0"/>
            <a:r>
              <a:rPr lang="en-US"/>
              <a:t>Domain expertise</a:t>
            </a:r>
          </a:p>
        </p:txBody>
      </p:sp>
      <p:sp>
        <p:nvSpPr>
          <p:cNvPr id="27" name="Text Placeholder 25">
            <a:extLst>
              <a:ext uri="{FF2B5EF4-FFF2-40B4-BE49-F238E27FC236}">
                <a16:creationId xmlns:a16="http://schemas.microsoft.com/office/drawing/2014/main" id="{05017734-ABF2-F1D9-B4BD-0B7BF927E563}"/>
              </a:ext>
            </a:extLst>
          </p:cNvPr>
          <p:cNvSpPr>
            <a:spLocks noGrp="1"/>
          </p:cNvSpPr>
          <p:nvPr>
            <p:ph type="body" sz="quarter" idx="16" hasCustomPrompt="1"/>
          </p:nvPr>
        </p:nvSpPr>
        <p:spPr>
          <a:xfrm>
            <a:off x="6172200" y="2740117"/>
            <a:ext cx="2705100" cy="3660683"/>
          </a:xfrm>
        </p:spPr>
        <p:txBody>
          <a:bodyPr>
            <a:noAutofit/>
          </a:bodyPr>
          <a:lstStyle>
            <a:lvl1pPr marL="0" indent="0">
              <a:spcBef>
                <a:spcPts val="500"/>
              </a:spcBef>
              <a:buNone/>
              <a:defRPr sz="1200" b="0" baseline="0">
                <a:solidFill>
                  <a:schemeClr val="tx1"/>
                </a:solidFill>
              </a:defRPr>
            </a:lvl1pPr>
            <a:lvl2pPr marL="459305" indent="0">
              <a:buNone/>
              <a:defRPr sz="1467"/>
            </a:lvl2pPr>
            <a:lvl3pPr marL="916493" indent="0">
              <a:buNone/>
              <a:defRPr sz="1467"/>
            </a:lvl3pPr>
            <a:lvl4pPr marL="1289017" indent="0">
              <a:buNone/>
              <a:defRPr sz="1467"/>
            </a:lvl4pPr>
            <a:lvl5pPr marL="1600160" indent="0">
              <a:buNone/>
              <a:defRPr sz="1467"/>
            </a:lvl5pPr>
          </a:lstStyle>
          <a:p>
            <a:pPr lvl="0"/>
            <a:r>
              <a:rPr lang="en-US"/>
              <a:t>Industry expertise</a:t>
            </a:r>
          </a:p>
        </p:txBody>
      </p:sp>
      <p:sp>
        <p:nvSpPr>
          <p:cNvPr id="28" name="Text Placeholder 25">
            <a:extLst>
              <a:ext uri="{FF2B5EF4-FFF2-40B4-BE49-F238E27FC236}">
                <a16:creationId xmlns:a16="http://schemas.microsoft.com/office/drawing/2014/main" id="{8C8E92C2-B206-319E-7285-239C35151E0E}"/>
              </a:ext>
            </a:extLst>
          </p:cNvPr>
          <p:cNvSpPr>
            <a:spLocks noGrp="1"/>
          </p:cNvSpPr>
          <p:nvPr>
            <p:ph type="body" sz="quarter" idx="17" hasCustomPrompt="1"/>
          </p:nvPr>
        </p:nvSpPr>
        <p:spPr>
          <a:xfrm>
            <a:off x="9029700" y="2740117"/>
            <a:ext cx="2705100" cy="3660683"/>
          </a:xfrm>
        </p:spPr>
        <p:txBody>
          <a:bodyPr>
            <a:noAutofit/>
          </a:bodyPr>
          <a:lstStyle>
            <a:lvl1pPr marL="0" indent="0">
              <a:spcBef>
                <a:spcPts val="500"/>
              </a:spcBef>
              <a:buNone/>
              <a:defRPr sz="1200" b="0" baseline="0">
                <a:solidFill>
                  <a:schemeClr val="tx1"/>
                </a:solidFill>
              </a:defRPr>
            </a:lvl1pPr>
            <a:lvl2pPr marL="459305" indent="0">
              <a:buNone/>
              <a:defRPr sz="1467"/>
            </a:lvl2pPr>
            <a:lvl3pPr marL="916493" indent="0">
              <a:buNone/>
              <a:defRPr sz="1467"/>
            </a:lvl3pPr>
            <a:lvl4pPr marL="1289017" indent="0">
              <a:buNone/>
              <a:defRPr sz="1467"/>
            </a:lvl4pPr>
            <a:lvl5pPr marL="1600160" indent="0">
              <a:buNone/>
              <a:defRPr sz="1467"/>
            </a:lvl5pPr>
          </a:lstStyle>
          <a:p>
            <a:pPr lvl="0"/>
            <a:r>
              <a:rPr lang="en-US"/>
              <a:t>Additional</a:t>
            </a:r>
          </a:p>
        </p:txBody>
      </p:sp>
      <p:sp>
        <p:nvSpPr>
          <p:cNvPr id="5" name="Text Placeholder 4">
            <a:extLst>
              <a:ext uri="{FF2B5EF4-FFF2-40B4-BE49-F238E27FC236}">
                <a16:creationId xmlns:a16="http://schemas.microsoft.com/office/drawing/2014/main" id="{2FD24E48-CF6C-AF8E-E0A7-0E143C7F7DE6}"/>
              </a:ext>
            </a:extLst>
          </p:cNvPr>
          <p:cNvSpPr>
            <a:spLocks noGrp="1"/>
          </p:cNvSpPr>
          <p:nvPr>
            <p:ph type="body" sz="quarter" idx="18" hasCustomPrompt="1"/>
          </p:nvPr>
        </p:nvSpPr>
        <p:spPr>
          <a:xfrm>
            <a:off x="457200" y="3063244"/>
            <a:ext cx="2388310" cy="1352549"/>
          </a:xfrm>
        </p:spPr>
        <p:txBody>
          <a:bodyPr>
            <a:noAutofit/>
          </a:bodyPr>
          <a:lstStyle>
            <a:lvl1pPr marL="0" marR="0" indent="0" algn="l" defTabSz="1219170" rtl="0" eaLnBrk="1" fontAlgn="auto" latinLnBrk="0" hangingPunct="1">
              <a:lnSpc>
                <a:spcPct val="100000"/>
              </a:lnSpc>
              <a:spcBef>
                <a:spcPct val="20000"/>
              </a:spcBef>
              <a:spcAft>
                <a:spcPts val="0"/>
              </a:spcAft>
              <a:buClr>
                <a:srgbClr val="4C4F6E"/>
              </a:buClr>
              <a:buSzPct val="80000"/>
              <a:buFont typeface="Arial" panose="020B0604020202020204" pitchFamily="34" charset="0"/>
              <a:buNone/>
              <a:tabLst/>
              <a:defRPr sz="1200" i="1" baseline="0">
                <a:solidFill>
                  <a:schemeClr val="bg2"/>
                </a:solidFill>
              </a:defRPr>
            </a:lvl1pPr>
            <a:lvl2pPr marL="459305" indent="0">
              <a:buFont typeface="Arial" panose="020B0604020202020204" pitchFamily="34" charset="0"/>
              <a:buNone/>
              <a:defRPr sz="1333" i="1"/>
            </a:lvl2pPr>
            <a:lvl3pPr marL="916493" indent="0">
              <a:buFont typeface="Arial" panose="020B0604020202020204" pitchFamily="34" charset="0"/>
              <a:buNone/>
              <a:defRPr sz="1333" i="1"/>
            </a:lvl3pPr>
            <a:lvl4pPr marL="1289017" indent="0">
              <a:buFont typeface="Arial" panose="020B0604020202020204" pitchFamily="34" charset="0"/>
              <a:buNone/>
              <a:defRPr sz="1333" i="1"/>
            </a:lvl4pPr>
            <a:lvl5pPr marL="1600160" indent="0">
              <a:buFont typeface="Arial" panose="020B0604020202020204" pitchFamily="34" charset="0"/>
              <a:buNone/>
              <a:defRPr sz="1333" i="1"/>
            </a:lvl5pPr>
          </a:lstStyle>
          <a:p>
            <a:pPr marL="0" marR="0" lvl="0" indent="0" algn="l" defTabSz="1219170" rtl="0" eaLnBrk="1" fontAlgn="auto" latinLnBrk="0" hangingPunct="1">
              <a:lnSpc>
                <a:spcPct val="100000"/>
              </a:lnSpc>
              <a:spcBef>
                <a:spcPct val="20000"/>
              </a:spcBef>
              <a:spcAft>
                <a:spcPts val="0"/>
              </a:spcAft>
              <a:buClr>
                <a:srgbClr val="4C4F6E"/>
              </a:buClr>
              <a:buSzPct val="80000"/>
              <a:buFont typeface="Arial" panose="020B0604020202020204" pitchFamily="34" charset="0"/>
              <a:buNone/>
              <a:tabLst/>
              <a:defRPr/>
            </a:pPr>
            <a:r>
              <a:rPr lang="en-US"/>
              <a:t>“Your Fav Quote Goes here</a:t>
            </a:r>
          </a:p>
        </p:txBody>
      </p:sp>
      <p:sp>
        <p:nvSpPr>
          <p:cNvPr id="9" name="TextBox 8">
            <a:extLst>
              <a:ext uri="{FF2B5EF4-FFF2-40B4-BE49-F238E27FC236}">
                <a16:creationId xmlns:a16="http://schemas.microsoft.com/office/drawing/2014/main" id="{7B693B98-BE83-DA54-6088-ED7436A97CFE}"/>
              </a:ext>
            </a:extLst>
          </p:cNvPr>
          <p:cNvSpPr txBox="1"/>
          <p:nvPr userDrawn="1"/>
        </p:nvSpPr>
        <p:spPr>
          <a:xfrm>
            <a:off x="3314700" y="2441053"/>
            <a:ext cx="2705100" cy="184666"/>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baseline="0">
                <a:solidFill>
                  <a:schemeClr val="tx2"/>
                </a:solidFill>
              </a:rPr>
              <a:t>Domain focus:</a:t>
            </a:r>
          </a:p>
        </p:txBody>
      </p:sp>
      <p:sp>
        <p:nvSpPr>
          <p:cNvPr id="11" name="TextBox 10">
            <a:extLst>
              <a:ext uri="{FF2B5EF4-FFF2-40B4-BE49-F238E27FC236}">
                <a16:creationId xmlns:a16="http://schemas.microsoft.com/office/drawing/2014/main" id="{7C8B0F24-7B48-B36F-AAF1-EFD880B73D2E}"/>
              </a:ext>
            </a:extLst>
          </p:cNvPr>
          <p:cNvSpPr txBox="1"/>
          <p:nvPr userDrawn="1"/>
        </p:nvSpPr>
        <p:spPr>
          <a:xfrm>
            <a:off x="6172201" y="2441053"/>
            <a:ext cx="2705099" cy="184666"/>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baseline="0">
                <a:solidFill>
                  <a:schemeClr val="tx2"/>
                </a:solidFill>
              </a:rPr>
              <a:t>Industry expertise:</a:t>
            </a:r>
          </a:p>
        </p:txBody>
      </p:sp>
      <p:sp>
        <p:nvSpPr>
          <p:cNvPr id="13" name="TextBox 12">
            <a:extLst>
              <a:ext uri="{FF2B5EF4-FFF2-40B4-BE49-F238E27FC236}">
                <a16:creationId xmlns:a16="http://schemas.microsoft.com/office/drawing/2014/main" id="{8FB05235-C42E-A7C1-646F-F7BB057A97AB}"/>
              </a:ext>
            </a:extLst>
          </p:cNvPr>
          <p:cNvSpPr txBox="1"/>
          <p:nvPr userDrawn="1"/>
        </p:nvSpPr>
        <p:spPr>
          <a:xfrm>
            <a:off x="9029700" y="2441053"/>
            <a:ext cx="2705100" cy="184666"/>
          </a:xfrm>
          <a:prstGeom prst="rect">
            <a:avLst/>
          </a:prstGeom>
          <a:noFill/>
        </p:spPr>
        <p:txBody>
          <a:bodyPr wrap="square" lIns="0" tIns="0" rIns="0" bIns="0" rtlCol="0">
            <a:spAutoFit/>
          </a:bodyPr>
          <a:lstStyle/>
          <a:p>
            <a:pPr marL="0" marR="0" lvl="0" indent="0" algn="thaiDist" defTabSz="1219170" rtl="0" eaLnBrk="1" fontAlgn="auto" latinLnBrk="0" hangingPunct="1">
              <a:lnSpc>
                <a:spcPct val="100000"/>
              </a:lnSpc>
              <a:spcBef>
                <a:spcPts val="0"/>
              </a:spcBef>
              <a:spcAft>
                <a:spcPts val="0"/>
              </a:spcAft>
              <a:buClrTx/>
              <a:buSzTx/>
              <a:buFontTx/>
              <a:buNone/>
              <a:tabLst/>
              <a:defRPr/>
            </a:pPr>
            <a:r>
              <a:rPr lang="en-US" sz="1200" b="1" i="0" baseline="0">
                <a:solidFill>
                  <a:schemeClr val="tx2"/>
                </a:solidFill>
              </a:rPr>
              <a:t>Additional skills:</a:t>
            </a:r>
          </a:p>
        </p:txBody>
      </p:sp>
      <p:sp>
        <p:nvSpPr>
          <p:cNvPr id="14" name="TextBox 13">
            <a:extLst>
              <a:ext uri="{FF2B5EF4-FFF2-40B4-BE49-F238E27FC236}">
                <a16:creationId xmlns:a16="http://schemas.microsoft.com/office/drawing/2014/main" id="{8DBCB112-B2AF-0CAF-E8B5-EBA2076FDE0D}"/>
              </a:ext>
            </a:extLst>
          </p:cNvPr>
          <p:cNvSpPr txBox="1"/>
          <p:nvPr userDrawn="1"/>
        </p:nvSpPr>
        <p:spPr>
          <a:xfrm>
            <a:off x="3321714" y="1235521"/>
            <a:ext cx="1005840" cy="182880"/>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baseline="0">
                <a:solidFill>
                  <a:schemeClr val="tx1"/>
                </a:solidFill>
              </a:rPr>
              <a:t>Position:</a:t>
            </a:r>
          </a:p>
        </p:txBody>
      </p:sp>
      <p:sp>
        <p:nvSpPr>
          <p:cNvPr id="19" name="TextBox 18">
            <a:extLst>
              <a:ext uri="{FF2B5EF4-FFF2-40B4-BE49-F238E27FC236}">
                <a16:creationId xmlns:a16="http://schemas.microsoft.com/office/drawing/2014/main" id="{1435DB04-026F-CE1A-E714-247A4D88482C}"/>
              </a:ext>
            </a:extLst>
          </p:cNvPr>
          <p:cNvSpPr txBox="1"/>
          <p:nvPr userDrawn="1"/>
        </p:nvSpPr>
        <p:spPr>
          <a:xfrm>
            <a:off x="3321714" y="1599489"/>
            <a:ext cx="1005840" cy="182880"/>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baseline="0">
                <a:solidFill>
                  <a:schemeClr val="tx1"/>
                </a:solidFill>
              </a:rPr>
              <a:t>Education:</a:t>
            </a:r>
          </a:p>
        </p:txBody>
      </p:sp>
      <p:sp>
        <p:nvSpPr>
          <p:cNvPr id="20" name="TextBox 19">
            <a:extLst>
              <a:ext uri="{FF2B5EF4-FFF2-40B4-BE49-F238E27FC236}">
                <a16:creationId xmlns:a16="http://schemas.microsoft.com/office/drawing/2014/main" id="{4E9A473A-F6B0-1316-2EF4-351626445C86}"/>
              </a:ext>
            </a:extLst>
          </p:cNvPr>
          <p:cNvSpPr txBox="1"/>
          <p:nvPr userDrawn="1"/>
        </p:nvSpPr>
        <p:spPr>
          <a:xfrm>
            <a:off x="3321714" y="1965245"/>
            <a:ext cx="1005840" cy="182880"/>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baseline="0">
                <a:solidFill>
                  <a:schemeClr val="tx1"/>
                </a:solidFill>
              </a:rPr>
              <a:t>Certificates:</a:t>
            </a:r>
          </a:p>
        </p:txBody>
      </p:sp>
      <p:sp>
        <p:nvSpPr>
          <p:cNvPr id="8" name="Date Placeholder 7">
            <a:extLst>
              <a:ext uri="{FF2B5EF4-FFF2-40B4-BE49-F238E27FC236}">
                <a16:creationId xmlns:a16="http://schemas.microsoft.com/office/drawing/2014/main" id="{2BDE97C5-A103-B219-8AD4-511B8F3F28F0}"/>
              </a:ext>
            </a:extLst>
          </p:cNvPr>
          <p:cNvSpPr>
            <a:spLocks noGrp="1"/>
          </p:cNvSpPr>
          <p:nvPr>
            <p:ph type="dt" sz="half" idx="19"/>
          </p:nvPr>
        </p:nvSpPr>
        <p:spPr/>
        <p:txBody>
          <a:bodyPr/>
          <a:lstStyle/>
          <a:p>
            <a:endParaRPr lang="en-US"/>
          </a:p>
        </p:txBody>
      </p:sp>
      <p:sp>
        <p:nvSpPr>
          <p:cNvPr id="17" name="Footer Placeholder 16">
            <a:extLst>
              <a:ext uri="{FF2B5EF4-FFF2-40B4-BE49-F238E27FC236}">
                <a16:creationId xmlns:a16="http://schemas.microsoft.com/office/drawing/2014/main" id="{689F81E1-7249-6107-CE5A-BD0B773AF4DF}"/>
              </a:ext>
            </a:extLst>
          </p:cNvPr>
          <p:cNvSpPr>
            <a:spLocks noGrp="1"/>
          </p:cNvSpPr>
          <p:nvPr>
            <p:ph type="ftr" sz="quarter" idx="20"/>
          </p:nvPr>
        </p:nvSpPr>
        <p:spPr/>
        <p:txBody>
          <a:bodyPr/>
          <a:lstStyle/>
          <a:p>
            <a:r>
              <a:rPr lang="en-US"/>
              <a:t> </a:t>
            </a:r>
          </a:p>
        </p:txBody>
      </p:sp>
      <p:sp>
        <p:nvSpPr>
          <p:cNvPr id="23" name="Slide Number Placeholder 22">
            <a:extLst>
              <a:ext uri="{FF2B5EF4-FFF2-40B4-BE49-F238E27FC236}">
                <a16:creationId xmlns:a16="http://schemas.microsoft.com/office/drawing/2014/main" id="{E1E476A2-8879-FC80-99D9-22B62CCC7D2E}"/>
              </a:ext>
            </a:extLst>
          </p:cNvPr>
          <p:cNvSpPr>
            <a:spLocks noGrp="1"/>
          </p:cNvSpPr>
          <p:nvPr>
            <p:ph type="sldNum" sz="quarter" idx="21"/>
          </p:nvPr>
        </p:nvSpPr>
        <p:spPr/>
        <p:txBody>
          <a:bodyPr/>
          <a:lstStyle/>
          <a:p>
            <a:r>
              <a:rPr lang="en-US" sz="700" b="0" spc="0"/>
              <a:t> © 2023 NTT DATA Americas, Inc. All rights.   </a:t>
            </a:r>
            <a:fld id="{FE1DF7C7-AE50-704D-BB22-8176CCB5033A}" type="slidenum">
              <a:rPr lang="en-US" spc="0" smtClean="0"/>
              <a:pPr/>
              <a:t>‹#›</a:t>
            </a:fld>
            <a:endParaRPr lang="en-US" spc="0"/>
          </a:p>
        </p:txBody>
      </p:sp>
    </p:spTree>
    <p:extLst>
      <p:ext uri="{BB962C8B-B14F-4D97-AF65-F5344CB8AC3E}">
        <p14:creationId xmlns:p14="http://schemas.microsoft.com/office/powerpoint/2010/main" val="939958826"/>
      </p:ext>
    </p:extLst>
  </p:cSld>
  <p:clrMapOvr>
    <a:masterClrMapping/>
  </p:clrMapOvr>
  <p:extLst>
    <p:ext uri="{DCECCB84-F9BA-43D5-87BE-67443E8EF086}">
      <p15:sldGuideLst xmlns:p15="http://schemas.microsoft.com/office/powerpoint/2012/main"/>
    </p:ext>
  </p:extLs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02134-Divider-Columns-Two(Dark)">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EAB6A73-9E99-5972-DE64-8915185711A2}"/>
              </a:ext>
            </a:extLst>
          </p:cNvPr>
          <p:cNvSpPr>
            <a:spLocks noGrp="1"/>
          </p:cNvSpPr>
          <p:nvPr>
            <p:ph type="title"/>
          </p:nvPr>
        </p:nvSpPr>
        <p:spPr>
          <a:xfrm>
            <a:off x="457200" y="483428"/>
            <a:ext cx="11277600" cy="742122"/>
          </a:xfrm>
        </p:spPr>
        <p:txBody>
          <a:bodyPr/>
          <a:lstStyle>
            <a:lvl1pPr>
              <a:defRPr sz="3600">
                <a:latin typeface="+mn-lt"/>
              </a:defRPr>
            </a:lvl1pPr>
          </a:lstStyle>
          <a:p>
            <a:r>
              <a:rPr lang="en-US"/>
              <a:t>Click to edit Master title style</a:t>
            </a:r>
          </a:p>
        </p:txBody>
      </p:sp>
      <p:sp>
        <p:nvSpPr>
          <p:cNvPr id="4" name="Text Placeholder 1">
            <a:extLst>
              <a:ext uri="{FF2B5EF4-FFF2-40B4-BE49-F238E27FC236}">
                <a16:creationId xmlns:a16="http://schemas.microsoft.com/office/drawing/2014/main" id="{26ABFDA1-A82B-EE9A-E5DA-69E17CC367F3}"/>
              </a:ext>
            </a:extLst>
          </p:cNvPr>
          <p:cNvSpPr>
            <a:spLocks noGrp="1"/>
          </p:cNvSpPr>
          <p:nvPr>
            <p:ph type="body" sz="quarter" idx="17" hasCustomPrompt="1"/>
          </p:nvPr>
        </p:nvSpPr>
        <p:spPr>
          <a:xfrm>
            <a:off x="464849" y="1331844"/>
            <a:ext cx="5554951" cy="4916556"/>
          </a:xfrm>
        </p:spPr>
        <p:txBody>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Text Placeholder 2">
            <a:extLst>
              <a:ext uri="{FF2B5EF4-FFF2-40B4-BE49-F238E27FC236}">
                <a16:creationId xmlns:a16="http://schemas.microsoft.com/office/drawing/2014/main" id="{B28C3FF3-5FAE-B3EE-FD10-7D125A8ED78B}"/>
              </a:ext>
            </a:extLst>
          </p:cNvPr>
          <p:cNvSpPr>
            <a:spLocks noGrp="1"/>
          </p:cNvSpPr>
          <p:nvPr>
            <p:ph type="body" sz="quarter" idx="21" hasCustomPrompt="1"/>
          </p:nvPr>
        </p:nvSpPr>
        <p:spPr>
          <a:xfrm>
            <a:off x="6172200" y="1325903"/>
            <a:ext cx="5562600" cy="4916556"/>
          </a:xfrm>
        </p:spPr>
        <p:txBody>
          <a:bodyPr rIns="182880"/>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Footer Placeholder 1">
            <a:extLst>
              <a:ext uri="{FF2B5EF4-FFF2-40B4-BE49-F238E27FC236}">
                <a16:creationId xmlns:a16="http://schemas.microsoft.com/office/drawing/2014/main" id="{C27BED22-5354-D548-E054-DCC1197382F9}"/>
              </a:ext>
            </a:extLst>
          </p:cNvPr>
          <p:cNvSpPr>
            <a:spLocks noGrp="1"/>
          </p:cNvSpPr>
          <p:nvPr>
            <p:ph type="ftr" sz="quarter" idx="20"/>
          </p:nvPr>
        </p:nvSpPr>
        <p:spPr/>
        <p:txBody>
          <a:bodyPr/>
          <a:lstStyle/>
          <a:p>
            <a:r>
              <a:rPr lang="en-US"/>
              <a:t> </a:t>
            </a:r>
          </a:p>
        </p:txBody>
      </p:sp>
      <p:sp>
        <p:nvSpPr>
          <p:cNvPr id="12" name="Slide Number Placeholder 1">
            <a:extLst>
              <a:ext uri="{FF2B5EF4-FFF2-40B4-BE49-F238E27FC236}">
                <a16:creationId xmlns:a16="http://schemas.microsoft.com/office/drawing/2014/main" id="{69F12740-126A-C3E8-A982-2381CC34F849}"/>
              </a:ext>
            </a:extLst>
          </p:cNvPr>
          <p:cNvSpPr>
            <a:spLocks noGrp="1"/>
          </p:cNvSpPr>
          <p:nvPr>
            <p:ph type="sldNum" sz="quarter" idx="1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9" name="Picture Placeholder 1">
            <a:extLst>
              <a:ext uri="{FF2B5EF4-FFF2-40B4-BE49-F238E27FC236}">
                <a16:creationId xmlns:a16="http://schemas.microsoft.com/office/drawing/2014/main" id="{E18D2883-C66E-9736-D5E5-25CBFDB784AD}"/>
              </a:ext>
            </a:extLst>
          </p:cNvPr>
          <p:cNvSpPr>
            <a:spLocks noGrp="1"/>
          </p:cNvSpPr>
          <p:nvPr>
            <p:ph type="pic" sz="quarter" idx="14" hasCustomPrompt="1"/>
          </p:nvPr>
        </p:nvSpPr>
        <p:spPr>
          <a:xfrm>
            <a:off x="0" y="0"/>
            <a:ext cx="12192000" cy="6858000"/>
          </a:xfrm>
        </p:spPr>
        <p:txBody>
          <a:bodyPr lIns="457200" tIns="457200" rIns="457200">
            <a:normAutofit/>
          </a:bodyPr>
          <a:lstStyle>
            <a:lvl4pPr>
              <a:defRPr sz="1200"/>
            </a:lvl4pPr>
          </a:lstStyle>
          <a:p>
            <a:pPr lvl="3"/>
            <a:r>
              <a:rPr lang="en-US"/>
              <a:t>Click center image icon to add a background Image</a:t>
            </a:r>
          </a:p>
        </p:txBody>
      </p:sp>
      <p:sp>
        <p:nvSpPr>
          <p:cNvPr id="2" name="Date Placeholder 1">
            <a:extLst>
              <a:ext uri="{FF2B5EF4-FFF2-40B4-BE49-F238E27FC236}">
                <a16:creationId xmlns:a16="http://schemas.microsoft.com/office/drawing/2014/main" id="{26A98843-9C3B-E83A-49DB-749ADDCD1C8E}"/>
              </a:ext>
            </a:extLst>
          </p:cNvPr>
          <p:cNvSpPr>
            <a:spLocks noGrp="1"/>
          </p:cNvSpPr>
          <p:nvPr>
            <p:ph type="dt" sz="half" idx="22"/>
          </p:nvPr>
        </p:nvSpPr>
        <p:spPr/>
        <p:txBody>
          <a:bodyPr/>
          <a:lstStyle/>
          <a:p>
            <a:endParaRPr lang="en-US"/>
          </a:p>
        </p:txBody>
      </p:sp>
    </p:spTree>
    <p:extLst>
      <p:ext uri="{BB962C8B-B14F-4D97-AF65-F5344CB8AC3E}">
        <p14:creationId xmlns:p14="http://schemas.microsoft.com/office/powerpoint/2010/main" val="630188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02136-Divider-Agenda(Dark)">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EAB6A73-9E99-5972-DE64-8915185711A2}"/>
              </a:ext>
            </a:extLst>
          </p:cNvPr>
          <p:cNvSpPr>
            <a:spLocks noGrp="1"/>
          </p:cNvSpPr>
          <p:nvPr>
            <p:ph type="title"/>
          </p:nvPr>
        </p:nvSpPr>
        <p:spPr>
          <a:xfrm>
            <a:off x="457200" y="457200"/>
            <a:ext cx="6515100" cy="768350"/>
          </a:xfrm>
        </p:spPr>
        <p:txBody>
          <a:bodyPr/>
          <a:lstStyle>
            <a:lvl1pPr>
              <a:defRPr sz="3600">
                <a:latin typeface="+mn-lt"/>
              </a:defRPr>
            </a:lvl1pPr>
          </a:lstStyle>
          <a:p>
            <a:r>
              <a:rPr lang="en-US"/>
              <a:t>Click to edit Master title style</a:t>
            </a:r>
          </a:p>
        </p:txBody>
      </p:sp>
      <p:sp>
        <p:nvSpPr>
          <p:cNvPr id="4" name="Text Placeholder 1">
            <a:extLst>
              <a:ext uri="{FF2B5EF4-FFF2-40B4-BE49-F238E27FC236}">
                <a16:creationId xmlns:a16="http://schemas.microsoft.com/office/drawing/2014/main" id="{26ABFDA1-A82B-EE9A-E5DA-69E17CC367F3}"/>
              </a:ext>
            </a:extLst>
          </p:cNvPr>
          <p:cNvSpPr>
            <a:spLocks noGrp="1"/>
          </p:cNvSpPr>
          <p:nvPr>
            <p:ph type="body" sz="quarter" idx="17" hasCustomPrompt="1"/>
          </p:nvPr>
        </p:nvSpPr>
        <p:spPr>
          <a:xfrm>
            <a:off x="457200" y="1331844"/>
            <a:ext cx="6515100" cy="5068956"/>
          </a:xfrm>
        </p:spPr>
        <p:txBody>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Picture Placeholder 2">
            <a:extLst>
              <a:ext uri="{FF2B5EF4-FFF2-40B4-BE49-F238E27FC236}">
                <a16:creationId xmlns:a16="http://schemas.microsoft.com/office/drawing/2014/main" id="{E18D2883-C66E-9736-D5E5-25CBFDB784AD}"/>
              </a:ext>
            </a:extLst>
          </p:cNvPr>
          <p:cNvSpPr>
            <a:spLocks noGrp="1"/>
          </p:cNvSpPr>
          <p:nvPr>
            <p:ph type="pic" sz="quarter" idx="14" hasCustomPrompt="1"/>
          </p:nvPr>
        </p:nvSpPr>
        <p:spPr>
          <a:xfrm>
            <a:off x="7124700" y="0"/>
            <a:ext cx="5067300" cy="6858000"/>
          </a:xfrm>
        </p:spPr>
        <p:txBody>
          <a:bodyPr lIns="457200" tIns="457200" rIns="457200">
            <a:normAutofit/>
          </a:bodyPr>
          <a:lstStyle>
            <a:lvl4pPr>
              <a:defRPr sz="1200"/>
            </a:lvl4pPr>
          </a:lstStyle>
          <a:p>
            <a:pPr lvl="3"/>
            <a:r>
              <a:rPr lang="en-US"/>
              <a:t>Click center image icon to add a background Image</a:t>
            </a:r>
          </a:p>
        </p:txBody>
      </p:sp>
      <p:sp>
        <p:nvSpPr>
          <p:cNvPr id="5" name="Footer Placeholder 1">
            <a:extLst>
              <a:ext uri="{FF2B5EF4-FFF2-40B4-BE49-F238E27FC236}">
                <a16:creationId xmlns:a16="http://schemas.microsoft.com/office/drawing/2014/main" id="{797E73F8-E9E6-45FD-456D-194C2C3480DB}"/>
              </a:ext>
            </a:extLst>
          </p:cNvPr>
          <p:cNvSpPr>
            <a:spLocks noGrp="1"/>
          </p:cNvSpPr>
          <p:nvPr>
            <p:ph type="ftr" sz="quarter" idx="20"/>
          </p:nvPr>
        </p:nvSpPr>
        <p:spPr/>
        <p:txBody>
          <a:bodyPr/>
          <a:lstStyle/>
          <a:p>
            <a:r>
              <a:rPr lang="en-US"/>
              <a:t> </a:t>
            </a:r>
          </a:p>
        </p:txBody>
      </p:sp>
      <p:sp>
        <p:nvSpPr>
          <p:cNvPr id="3" name="Slide Number Placeholder 1">
            <a:extLst>
              <a:ext uri="{FF2B5EF4-FFF2-40B4-BE49-F238E27FC236}">
                <a16:creationId xmlns:a16="http://schemas.microsoft.com/office/drawing/2014/main" id="{36FD89A9-BE74-428A-1C01-F0D213A6A1F3}"/>
              </a:ext>
            </a:extLst>
          </p:cNvPr>
          <p:cNvSpPr>
            <a:spLocks noGrp="1"/>
          </p:cNvSpPr>
          <p:nvPr>
            <p:ph type="sldNum" sz="quarter" idx="1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2" name="Date Placeholder 1">
            <a:extLst>
              <a:ext uri="{FF2B5EF4-FFF2-40B4-BE49-F238E27FC236}">
                <a16:creationId xmlns:a16="http://schemas.microsoft.com/office/drawing/2014/main" id="{3A26620C-0EB4-0579-350F-28EDE095792F}"/>
              </a:ext>
            </a:extLst>
          </p:cNvPr>
          <p:cNvSpPr>
            <a:spLocks noGrp="1"/>
          </p:cNvSpPr>
          <p:nvPr>
            <p:ph type="dt" sz="half" idx="21"/>
          </p:nvPr>
        </p:nvSpPr>
        <p:spPr/>
        <p:txBody>
          <a:bodyPr/>
          <a:lstStyle/>
          <a:p>
            <a:endParaRPr lang="en-US"/>
          </a:p>
        </p:txBody>
      </p:sp>
    </p:spTree>
    <p:extLst>
      <p:ext uri="{BB962C8B-B14F-4D97-AF65-F5344CB8AC3E}">
        <p14:creationId xmlns:p14="http://schemas.microsoft.com/office/powerpoint/2010/main" val="709060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AEG">
    <p:bg>
      <p:bgPr>
        <a:solidFill>
          <a:schemeClr val="bg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DE9BA1B-AB55-3766-3B75-DAC817ED3516}"/>
              </a:ext>
            </a:extLst>
          </p:cNvPr>
          <p:cNvSpPr>
            <a:spLocks noGrp="1"/>
          </p:cNvSpPr>
          <p:nvPr>
            <p:ph type="title" hasCustomPrompt="1"/>
          </p:nvPr>
        </p:nvSpPr>
        <p:spPr>
          <a:xfrm>
            <a:off x="457200" y="1828800"/>
            <a:ext cx="5562600" cy="1725187"/>
          </a:xfrm>
        </p:spPr>
        <p:txBody>
          <a:bodyPr rIns="182880" anchor="t"/>
          <a:lstStyle>
            <a:lvl1pPr>
              <a:defRPr sz="3600"/>
            </a:lvl1pPr>
          </a:lstStyle>
          <a:p>
            <a:r>
              <a:rPr lang="en-US"/>
              <a:t>Headline Avenir Bold (36pt)</a:t>
            </a:r>
          </a:p>
        </p:txBody>
      </p:sp>
      <p:sp>
        <p:nvSpPr>
          <p:cNvPr id="7" name="Text Placeholder 9">
            <a:extLst>
              <a:ext uri="{FF2B5EF4-FFF2-40B4-BE49-F238E27FC236}">
                <a16:creationId xmlns:a16="http://schemas.microsoft.com/office/drawing/2014/main" id="{5EAA88D2-3C75-9835-99DF-B21525A42350}"/>
              </a:ext>
            </a:extLst>
          </p:cNvPr>
          <p:cNvSpPr>
            <a:spLocks noGrp="1"/>
          </p:cNvSpPr>
          <p:nvPr>
            <p:ph type="body" sz="quarter" idx="15"/>
          </p:nvPr>
        </p:nvSpPr>
        <p:spPr>
          <a:xfrm>
            <a:off x="457200" y="4404057"/>
            <a:ext cx="5562600" cy="296324"/>
          </a:xfrm>
        </p:spPr>
        <p:txBody>
          <a:bodyPr rIns="182880">
            <a:noAutofit/>
          </a:bodyPr>
          <a:lstStyle>
            <a:lvl1pPr>
              <a:defRPr sz="1200" b="1">
                <a:solidFill>
                  <a:schemeClr val="bg1">
                    <a:lumMod val="50000"/>
                  </a:schemeClr>
                </a:solidFill>
              </a:defRPr>
            </a:lvl1pPr>
            <a:lvl2pPr>
              <a:defRPr sz="1200"/>
            </a:lvl2pPr>
          </a:lstStyle>
          <a:p>
            <a:pPr lvl="0"/>
            <a:r>
              <a:rPr lang="en-US"/>
              <a:t>Click to</a:t>
            </a:r>
          </a:p>
        </p:txBody>
      </p:sp>
      <p:sp>
        <p:nvSpPr>
          <p:cNvPr id="9" name="Content Placeholder 3">
            <a:extLst>
              <a:ext uri="{FF2B5EF4-FFF2-40B4-BE49-F238E27FC236}">
                <a16:creationId xmlns:a16="http://schemas.microsoft.com/office/drawing/2014/main" id="{48D590E7-24BB-8D02-87B0-CC0A89CF3858}"/>
              </a:ext>
            </a:extLst>
          </p:cNvPr>
          <p:cNvSpPr>
            <a:spLocks noGrp="1"/>
          </p:cNvSpPr>
          <p:nvPr>
            <p:ph sz="quarter" idx="14"/>
          </p:nvPr>
        </p:nvSpPr>
        <p:spPr>
          <a:xfrm>
            <a:off x="6172200" y="0"/>
            <a:ext cx="6019800" cy="6858000"/>
          </a:xfrm>
        </p:spPr>
        <p:txBody>
          <a:bodyPr lIns="457200" tIns="457200" rIns="457200" bIns="4572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7DFD3EBC-CEF7-F13E-4166-673F7429E3E8}"/>
              </a:ext>
            </a:extLst>
          </p:cNvPr>
          <p:cNvSpPr>
            <a:spLocks noGrp="1"/>
          </p:cNvSpPr>
          <p:nvPr>
            <p:ph type="ftr" sz="quarter" idx="23"/>
          </p:nvPr>
        </p:nvSpPr>
        <p:spPr/>
        <p:txBody>
          <a:bodyPr/>
          <a:lstStyle/>
          <a:p>
            <a:r>
              <a:rPr lang="en-US"/>
              <a:t> </a:t>
            </a:r>
          </a:p>
        </p:txBody>
      </p:sp>
      <p:sp>
        <p:nvSpPr>
          <p:cNvPr id="6" name="Slide Number Placeholder 1">
            <a:extLst>
              <a:ext uri="{FF2B5EF4-FFF2-40B4-BE49-F238E27FC236}">
                <a16:creationId xmlns:a16="http://schemas.microsoft.com/office/drawing/2014/main" id="{DB056F3E-C268-7D46-F3DC-5894DF6BBD79}"/>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D1620E52-2878-44A6-9DFF-CDE69DED98D6}"/>
              </a:ext>
            </a:extLst>
          </p:cNvPr>
          <p:cNvSpPr>
            <a:spLocks noGrp="1"/>
          </p:cNvSpPr>
          <p:nvPr>
            <p:ph type="dt" sz="half" idx="25"/>
          </p:nvPr>
        </p:nvSpPr>
        <p:spPr/>
        <p:txBody>
          <a:bodyPr/>
          <a:lstStyle/>
          <a:p>
            <a:endParaRPr lang="en-US"/>
          </a:p>
        </p:txBody>
      </p:sp>
      <p:sp>
        <p:nvSpPr>
          <p:cNvPr id="4" name="Text Placeholder 9">
            <a:extLst>
              <a:ext uri="{FF2B5EF4-FFF2-40B4-BE49-F238E27FC236}">
                <a16:creationId xmlns:a16="http://schemas.microsoft.com/office/drawing/2014/main" id="{FCF8B904-0D12-765D-AC66-A00DC1AF2163}"/>
              </a:ext>
            </a:extLst>
          </p:cNvPr>
          <p:cNvSpPr>
            <a:spLocks noGrp="1"/>
          </p:cNvSpPr>
          <p:nvPr>
            <p:ph type="body" sz="quarter" idx="26"/>
          </p:nvPr>
        </p:nvSpPr>
        <p:spPr>
          <a:xfrm>
            <a:off x="1278185" y="5029200"/>
            <a:ext cx="1884116" cy="1163637"/>
          </a:xfrm>
        </p:spPr>
        <p:txBody>
          <a:bodyPr>
            <a:noAutofit/>
          </a:bodyPr>
          <a:lstStyle>
            <a:lvl1pPr>
              <a:defRPr sz="1600" b="1"/>
            </a:lvl1pPr>
            <a:lvl2pPr>
              <a:defRPr sz="1400"/>
            </a:lvl2pPr>
            <a:lvl3pPr>
              <a:defRPr sz="1100"/>
            </a:lvl3pPr>
            <a:lvl4pPr>
              <a:defRPr sz="1100"/>
            </a:lvl4pPr>
            <a:lvl5pPr>
              <a:defRPr sz="1050"/>
            </a:lvl5pPr>
          </a:lstStyle>
          <a:p>
            <a:pPr lvl="0"/>
            <a:endParaRPr lang="en-US"/>
          </a:p>
        </p:txBody>
      </p:sp>
      <p:sp>
        <p:nvSpPr>
          <p:cNvPr id="5" name="Text Placeholder 9">
            <a:extLst>
              <a:ext uri="{FF2B5EF4-FFF2-40B4-BE49-F238E27FC236}">
                <a16:creationId xmlns:a16="http://schemas.microsoft.com/office/drawing/2014/main" id="{1B83D7A8-1EE8-9A34-0B06-D4DF2816F18C}"/>
              </a:ext>
            </a:extLst>
          </p:cNvPr>
          <p:cNvSpPr>
            <a:spLocks noGrp="1"/>
          </p:cNvSpPr>
          <p:nvPr>
            <p:ph type="body" sz="quarter" idx="27"/>
          </p:nvPr>
        </p:nvSpPr>
        <p:spPr>
          <a:xfrm>
            <a:off x="4114801" y="5029200"/>
            <a:ext cx="1905000" cy="1163637"/>
          </a:xfrm>
        </p:spPr>
        <p:txBody>
          <a:bodyPr>
            <a:noAutofit/>
          </a:bodyPr>
          <a:lstStyle>
            <a:lvl1pPr>
              <a:defRPr sz="1600" b="1"/>
            </a:lvl1pPr>
            <a:lvl2pPr>
              <a:defRPr sz="1400"/>
            </a:lvl2pPr>
            <a:lvl3pPr>
              <a:defRPr sz="1100"/>
            </a:lvl3pPr>
            <a:lvl4pPr>
              <a:defRPr sz="1100"/>
            </a:lvl4pPr>
            <a:lvl5pPr>
              <a:defRPr sz="1050"/>
            </a:lvl5pPr>
          </a:lstStyle>
          <a:p>
            <a:pPr lvl="0"/>
            <a:endParaRPr lang="en-US"/>
          </a:p>
        </p:txBody>
      </p:sp>
      <p:sp>
        <p:nvSpPr>
          <p:cNvPr id="11" name="Content Placeholder 3">
            <a:extLst>
              <a:ext uri="{FF2B5EF4-FFF2-40B4-BE49-F238E27FC236}">
                <a16:creationId xmlns:a16="http://schemas.microsoft.com/office/drawing/2014/main" id="{94CA8103-F5CA-08BF-1509-F979B4BA5510}"/>
              </a:ext>
            </a:extLst>
          </p:cNvPr>
          <p:cNvSpPr>
            <a:spLocks noGrp="1"/>
          </p:cNvSpPr>
          <p:nvPr>
            <p:ph sz="quarter" idx="28"/>
          </p:nvPr>
        </p:nvSpPr>
        <p:spPr>
          <a:xfrm>
            <a:off x="457200" y="457200"/>
            <a:ext cx="548640" cy="548640"/>
          </a:xfrm>
        </p:spPr>
        <p:txBody>
          <a:bodyPr lIns="457200" tIns="457200" rIns="457200" bIns="457200">
            <a:noAutofit/>
          </a:bodyPr>
          <a:lstStyle>
            <a:lvl1pPr>
              <a:defRPr sz="1600"/>
            </a:lvl1pPr>
            <a:lvl2pPr>
              <a:defRPr sz="1400"/>
            </a:lvl2pPr>
            <a:lvl3pPr>
              <a:defRPr sz="1100"/>
            </a:lvl3pPr>
            <a:lvl4pPr>
              <a:defRPr sz="1100"/>
            </a:lvl4pPr>
            <a:lvl5pPr>
              <a:defRPr sz="1050"/>
            </a:lvl5pPr>
          </a:lstStyle>
          <a:p>
            <a:pPr lvl="0"/>
            <a:endParaRPr lang="en-US"/>
          </a:p>
        </p:txBody>
      </p:sp>
      <p:sp>
        <p:nvSpPr>
          <p:cNvPr id="12" name="Text Placeholder 9">
            <a:extLst>
              <a:ext uri="{FF2B5EF4-FFF2-40B4-BE49-F238E27FC236}">
                <a16:creationId xmlns:a16="http://schemas.microsoft.com/office/drawing/2014/main" id="{5E280B63-A9B4-99C9-6E46-556353A194FB}"/>
              </a:ext>
            </a:extLst>
          </p:cNvPr>
          <p:cNvSpPr>
            <a:spLocks noGrp="1"/>
          </p:cNvSpPr>
          <p:nvPr>
            <p:ph type="body" sz="quarter" idx="29" hasCustomPrompt="1"/>
          </p:nvPr>
        </p:nvSpPr>
        <p:spPr>
          <a:xfrm>
            <a:off x="1154876" y="457200"/>
            <a:ext cx="3161037" cy="548640"/>
          </a:xfrm>
        </p:spPr>
        <p:txBody>
          <a:bodyPr anchor="ctr">
            <a:noAutofit/>
          </a:bodyPr>
          <a:lstStyle>
            <a:lvl1pPr>
              <a:defRPr sz="1600"/>
            </a:lvl1pPr>
            <a:lvl2pPr>
              <a:defRPr sz="2800" b="1">
                <a:latin typeface="+mj-lt"/>
                <a:cs typeface="Segoe UI" panose="020B0502040204020203" pitchFamily="34" charset="0"/>
              </a:defRPr>
            </a:lvl2pPr>
            <a:lvl3pPr>
              <a:defRPr sz="1100"/>
            </a:lvl3pPr>
            <a:lvl4pPr>
              <a:defRPr sz="1100"/>
            </a:lvl4pPr>
            <a:lvl5pPr>
              <a:defRPr sz="1050"/>
            </a:lvl5pPr>
          </a:lstStyle>
          <a:p>
            <a:r>
              <a:rPr lang="en-US" sz="2800" b="1"/>
              <a:t>Aim Engage Grow</a:t>
            </a:r>
          </a:p>
        </p:txBody>
      </p:sp>
      <p:sp>
        <p:nvSpPr>
          <p:cNvPr id="13" name="Content Placeholder 3">
            <a:extLst>
              <a:ext uri="{FF2B5EF4-FFF2-40B4-BE49-F238E27FC236}">
                <a16:creationId xmlns:a16="http://schemas.microsoft.com/office/drawing/2014/main" id="{EE1C1226-B948-935F-4374-3C5750E7C041}"/>
              </a:ext>
            </a:extLst>
          </p:cNvPr>
          <p:cNvSpPr>
            <a:spLocks noGrp="1"/>
          </p:cNvSpPr>
          <p:nvPr>
            <p:ph sz="quarter" idx="30"/>
          </p:nvPr>
        </p:nvSpPr>
        <p:spPr>
          <a:xfrm>
            <a:off x="457200" y="5029200"/>
            <a:ext cx="640080" cy="640080"/>
          </a:xfrm>
        </p:spPr>
        <p:txBody>
          <a:bodyPr lIns="457200" tIns="457200" rIns="457200" bIns="457200">
            <a:noAutofit/>
          </a:bodyPr>
          <a:lstStyle>
            <a:lvl1pPr>
              <a:defRPr sz="1600"/>
            </a:lvl1pPr>
            <a:lvl2pPr>
              <a:defRPr sz="1400"/>
            </a:lvl2pPr>
            <a:lvl3pPr>
              <a:defRPr sz="1100"/>
            </a:lvl3pPr>
            <a:lvl4pPr>
              <a:defRPr sz="1100"/>
            </a:lvl4pPr>
            <a:lvl5pPr>
              <a:defRPr sz="1050"/>
            </a:lvl5pPr>
          </a:lstStyle>
          <a:p>
            <a:pPr lvl="0"/>
            <a:endParaRPr lang="en-US"/>
          </a:p>
        </p:txBody>
      </p:sp>
      <p:sp>
        <p:nvSpPr>
          <p:cNvPr id="14" name="Content Placeholder 3">
            <a:extLst>
              <a:ext uri="{FF2B5EF4-FFF2-40B4-BE49-F238E27FC236}">
                <a16:creationId xmlns:a16="http://schemas.microsoft.com/office/drawing/2014/main" id="{55E86B67-2E7C-7A74-1B17-E70CBA2BDA62}"/>
              </a:ext>
            </a:extLst>
          </p:cNvPr>
          <p:cNvSpPr>
            <a:spLocks noGrp="1"/>
          </p:cNvSpPr>
          <p:nvPr>
            <p:ph sz="quarter" idx="31"/>
          </p:nvPr>
        </p:nvSpPr>
        <p:spPr>
          <a:xfrm>
            <a:off x="3314700" y="5029200"/>
            <a:ext cx="640080" cy="640080"/>
          </a:xfrm>
        </p:spPr>
        <p:txBody>
          <a:bodyPr lIns="457200" tIns="457200" rIns="457200" bIns="457200">
            <a:noAutofit/>
          </a:bodyPr>
          <a:lstStyle>
            <a:lvl1pPr>
              <a:defRPr sz="1600"/>
            </a:lvl1pPr>
            <a:lvl2pPr>
              <a:defRPr sz="1400"/>
            </a:lvl2pPr>
            <a:lvl3pPr>
              <a:defRPr sz="1100"/>
            </a:lvl3pPr>
            <a:lvl4pPr>
              <a:defRPr sz="1100"/>
            </a:lvl4pPr>
            <a:lvl5pPr>
              <a:defRPr sz="1050"/>
            </a:lvl5pPr>
          </a:lstStyle>
          <a:p>
            <a:pPr lvl="0"/>
            <a:endParaRPr lang="en-US"/>
          </a:p>
        </p:txBody>
      </p:sp>
    </p:spTree>
    <p:extLst>
      <p:ext uri="{BB962C8B-B14F-4D97-AF65-F5344CB8AC3E}">
        <p14:creationId xmlns:p14="http://schemas.microsoft.com/office/powerpoint/2010/main" val="132562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72">
          <p15:clr>
            <a:srgbClr val="FBAE40"/>
          </p15:clr>
        </p15:guide>
      </p15:sldGuideLst>
    </p:ext>
  </p:extLst>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1_AEG_alt">
    <p:bg>
      <p:bgPr>
        <a:solidFill>
          <a:schemeClr val="bg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DE9BA1B-AB55-3766-3B75-DAC817ED3516}"/>
              </a:ext>
            </a:extLst>
          </p:cNvPr>
          <p:cNvSpPr>
            <a:spLocks noGrp="1"/>
          </p:cNvSpPr>
          <p:nvPr>
            <p:ph type="title" hasCustomPrompt="1"/>
          </p:nvPr>
        </p:nvSpPr>
        <p:spPr>
          <a:xfrm>
            <a:off x="457200" y="1828799"/>
            <a:ext cx="5562600" cy="1347537"/>
          </a:xfrm>
        </p:spPr>
        <p:txBody>
          <a:bodyPr rIns="182880" anchor="t"/>
          <a:lstStyle>
            <a:lvl1pPr>
              <a:defRPr sz="3600"/>
            </a:lvl1pPr>
          </a:lstStyle>
          <a:p>
            <a:r>
              <a:rPr lang="en-US"/>
              <a:t>Headline Avenir Bold (36pt)</a:t>
            </a:r>
          </a:p>
        </p:txBody>
      </p:sp>
      <p:sp>
        <p:nvSpPr>
          <p:cNvPr id="9" name="Content Placeholder 3">
            <a:extLst>
              <a:ext uri="{FF2B5EF4-FFF2-40B4-BE49-F238E27FC236}">
                <a16:creationId xmlns:a16="http://schemas.microsoft.com/office/drawing/2014/main" id="{48D590E7-24BB-8D02-87B0-CC0A89CF3858}"/>
              </a:ext>
            </a:extLst>
          </p:cNvPr>
          <p:cNvSpPr>
            <a:spLocks noGrp="1"/>
          </p:cNvSpPr>
          <p:nvPr>
            <p:ph sz="quarter" idx="14"/>
          </p:nvPr>
        </p:nvSpPr>
        <p:spPr>
          <a:xfrm>
            <a:off x="6172200" y="0"/>
            <a:ext cx="6019800" cy="6858000"/>
          </a:xfrm>
        </p:spPr>
        <p:txBody>
          <a:bodyPr lIns="457200" tIns="457200" rIns="457200" bIns="4572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7DFD3EBC-CEF7-F13E-4166-673F7429E3E8}"/>
              </a:ext>
            </a:extLst>
          </p:cNvPr>
          <p:cNvSpPr>
            <a:spLocks noGrp="1"/>
          </p:cNvSpPr>
          <p:nvPr>
            <p:ph type="ftr" sz="quarter" idx="23"/>
          </p:nvPr>
        </p:nvSpPr>
        <p:spPr/>
        <p:txBody>
          <a:bodyPr/>
          <a:lstStyle/>
          <a:p>
            <a:r>
              <a:rPr lang="en-US"/>
              <a:t> </a:t>
            </a:r>
          </a:p>
        </p:txBody>
      </p:sp>
      <p:sp>
        <p:nvSpPr>
          <p:cNvPr id="6" name="Slide Number Placeholder 1">
            <a:extLst>
              <a:ext uri="{FF2B5EF4-FFF2-40B4-BE49-F238E27FC236}">
                <a16:creationId xmlns:a16="http://schemas.microsoft.com/office/drawing/2014/main" id="{DB056F3E-C268-7D46-F3DC-5894DF6BBD79}"/>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D1620E52-2878-44A6-9DFF-CDE69DED98D6}"/>
              </a:ext>
            </a:extLst>
          </p:cNvPr>
          <p:cNvSpPr>
            <a:spLocks noGrp="1"/>
          </p:cNvSpPr>
          <p:nvPr>
            <p:ph type="dt" sz="half" idx="25"/>
          </p:nvPr>
        </p:nvSpPr>
        <p:spPr/>
        <p:txBody>
          <a:bodyPr/>
          <a:lstStyle/>
          <a:p>
            <a:endParaRPr lang="en-US"/>
          </a:p>
        </p:txBody>
      </p:sp>
      <p:sp>
        <p:nvSpPr>
          <p:cNvPr id="4" name="Text Placeholder 9">
            <a:extLst>
              <a:ext uri="{FF2B5EF4-FFF2-40B4-BE49-F238E27FC236}">
                <a16:creationId xmlns:a16="http://schemas.microsoft.com/office/drawing/2014/main" id="{FCF8B904-0D12-765D-AC66-A00DC1AF2163}"/>
              </a:ext>
            </a:extLst>
          </p:cNvPr>
          <p:cNvSpPr>
            <a:spLocks noGrp="1"/>
          </p:cNvSpPr>
          <p:nvPr>
            <p:ph type="body" sz="quarter" idx="26"/>
          </p:nvPr>
        </p:nvSpPr>
        <p:spPr>
          <a:xfrm>
            <a:off x="457200" y="3352800"/>
            <a:ext cx="5562600" cy="3048000"/>
          </a:xfrm>
        </p:spPr>
        <p:txBody>
          <a:bodyPr rIns="182880">
            <a:noAutofit/>
          </a:bodyPr>
          <a:lstStyle>
            <a:lvl1pPr>
              <a:defRPr sz="1600" b="0"/>
            </a:lvl1pPr>
            <a:lvl2pPr>
              <a:defRPr sz="1400"/>
            </a:lvl2pPr>
            <a:lvl3pPr>
              <a:defRPr sz="1100"/>
            </a:lvl3pPr>
            <a:lvl4pPr>
              <a:defRPr sz="1100"/>
            </a:lvl4pPr>
            <a:lvl5pPr>
              <a:defRPr sz="1050"/>
            </a:lvl5pPr>
          </a:lstStyle>
          <a:p>
            <a:pPr lvl="0"/>
            <a:endParaRPr lang="en-US"/>
          </a:p>
        </p:txBody>
      </p:sp>
      <p:sp>
        <p:nvSpPr>
          <p:cNvPr id="5" name="Content Placeholder 3">
            <a:extLst>
              <a:ext uri="{FF2B5EF4-FFF2-40B4-BE49-F238E27FC236}">
                <a16:creationId xmlns:a16="http://schemas.microsoft.com/office/drawing/2014/main" id="{6C2D2823-1CEB-790C-591A-7E09A1802130}"/>
              </a:ext>
            </a:extLst>
          </p:cNvPr>
          <p:cNvSpPr>
            <a:spLocks noGrp="1"/>
          </p:cNvSpPr>
          <p:nvPr>
            <p:ph sz="quarter" idx="28"/>
          </p:nvPr>
        </p:nvSpPr>
        <p:spPr>
          <a:xfrm>
            <a:off x="457200" y="457200"/>
            <a:ext cx="548640" cy="548640"/>
          </a:xfrm>
        </p:spPr>
        <p:txBody>
          <a:bodyPr lIns="457200" tIns="457200" rIns="457200" bIns="457200">
            <a:noAutofit/>
          </a:bodyPr>
          <a:lstStyle>
            <a:lvl1pPr>
              <a:defRPr sz="1600"/>
            </a:lvl1pPr>
            <a:lvl2pPr>
              <a:defRPr sz="1400"/>
            </a:lvl2pPr>
            <a:lvl3pPr>
              <a:defRPr sz="1100"/>
            </a:lvl3pPr>
            <a:lvl4pPr>
              <a:defRPr sz="1100"/>
            </a:lvl4pPr>
            <a:lvl5pPr>
              <a:defRPr sz="1050"/>
            </a:lvl5pPr>
          </a:lstStyle>
          <a:p>
            <a:pPr lvl="0"/>
            <a:endParaRPr lang="en-US"/>
          </a:p>
        </p:txBody>
      </p:sp>
      <p:sp>
        <p:nvSpPr>
          <p:cNvPr id="7" name="Text Placeholder 9">
            <a:extLst>
              <a:ext uri="{FF2B5EF4-FFF2-40B4-BE49-F238E27FC236}">
                <a16:creationId xmlns:a16="http://schemas.microsoft.com/office/drawing/2014/main" id="{B7503C09-D231-8FD3-1783-EB42FB25E289}"/>
              </a:ext>
            </a:extLst>
          </p:cNvPr>
          <p:cNvSpPr>
            <a:spLocks noGrp="1"/>
          </p:cNvSpPr>
          <p:nvPr>
            <p:ph type="body" sz="quarter" idx="29" hasCustomPrompt="1"/>
          </p:nvPr>
        </p:nvSpPr>
        <p:spPr>
          <a:xfrm>
            <a:off x="1154876" y="457200"/>
            <a:ext cx="3161037" cy="548640"/>
          </a:xfrm>
        </p:spPr>
        <p:txBody>
          <a:bodyPr anchor="ctr">
            <a:noAutofit/>
          </a:bodyPr>
          <a:lstStyle>
            <a:lvl1pPr>
              <a:defRPr sz="1600"/>
            </a:lvl1pPr>
            <a:lvl2pPr>
              <a:defRPr sz="2800" b="1">
                <a:latin typeface="+mj-lt"/>
                <a:cs typeface="Segoe UI" panose="020B0502040204020203" pitchFamily="34" charset="0"/>
              </a:defRPr>
            </a:lvl2pPr>
            <a:lvl3pPr>
              <a:defRPr sz="1100"/>
            </a:lvl3pPr>
            <a:lvl4pPr>
              <a:defRPr sz="1100"/>
            </a:lvl4pPr>
            <a:lvl5pPr>
              <a:defRPr sz="1050"/>
            </a:lvl5pPr>
          </a:lstStyle>
          <a:p>
            <a:r>
              <a:rPr lang="en-US" sz="2800" b="1"/>
              <a:t>Aim Engage Grow</a:t>
            </a:r>
          </a:p>
        </p:txBody>
      </p:sp>
    </p:spTree>
    <p:extLst>
      <p:ext uri="{BB962C8B-B14F-4D97-AF65-F5344CB8AC3E}">
        <p14:creationId xmlns:p14="http://schemas.microsoft.com/office/powerpoint/2010/main" val="2152157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72">
          <p15:clr>
            <a:srgbClr val="FBAE40"/>
          </p15:clr>
        </p15:guide>
      </p15:sldGuideLst>
    </p:ext>
  </p:extLst>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1_AEG_details">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DFD3EBC-CEF7-F13E-4166-673F7429E3E8}"/>
              </a:ext>
            </a:extLst>
          </p:cNvPr>
          <p:cNvSpPr>
            <a:spLocks noGrp="1"/>
          </p:cNvSpPr>
          <p:nvPr>
            <p:ph type="ftr" sz="quarter" idx="23"/>
          </p:nvPr>
        </p:nvSpPr>
        <p:spPr/>
        <p:txBody>
          <a:bodyPr/>
          <a:lstStyle/>
          <a:p>
            <a:r>
              <a:rPr lang="en-US"/>
              <a:t> </a:t>
            </a:r>
          </a:p>
        </p:txBody>
      </p:sp>
      <p:sp>
        <p:nvSpPr>
          <p:cNvPr id="6" name="Slide Number Placeholder 1">
            <a:extLst>
              <a:ext uri="{FF2B5EF4-FFF2-40B4-BE49-F238E27FC236}">
                <a16:creationId xmlns:a16="http://schemas.microsoft.com/office/drawing/2014/main" id="{DB056F3E-C268-7D46-F3DC-5894DF6BBD79}"/>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D1620E52-2878-44A6-9DFF-CDE69DED98D6}"/>
              </a:ext>
            </a:extLst>
          </p:cNvPr>
          <p:cNvSpPr>
            <a:spLocks noGrp="1"/>
          </p:cNvSpPr>
          <p:nvPr>
            <p:ph type="dt" sz="half" idx="25"/>
          </p:nvPr>
        </p:nvSpPr>
        <p:spPr/>
        <p:txBody>
          <a:bodyPr/>
          <a:lstStyle/>
          <a:p>
            <a:endParaRPr lang="en-US"/>
          </a:p>
        </p:txBody>
      </p:sp>
      <p:sp>
        <p:nvSpPr>
          <p:cNvPr id="13" name="Content Placeholder 3">
            <a:extLst>
              <a:ext uri="{FF2B5EF4-FFF2-40B4-BE49-F238E27FC236}">
                <a16:creationId xmlns:a16="http://schemas.microsoft.com/office/drawing/2014/main" id="{EE1C1226-B948-935F-4374-3C5750E7C041}"/>
              </a:ext>
            </a:extLst>
          </p:cNvPr>
          <p:cNvSpPr>
            <a:spLocks noGrp="1"/>
          </p:cNvSpPr>
          <p:nvPr>
            <p:ph sz="quarter" idx="30"/>
          </p:nvPr>
        </p:nvSpPr>
        <p:spPr>
          <a:xfrm>
            <a:off x="615950" y="2543227"/>
            <a:ext cx="822960" cy="822960"/>
          </a:xfrm>
        </p:spPr>
        <p:txBody>
          <a:bodyPr lIns="457200" tIns="457200" rIns="457200" bIns="457200">
            <a:noAutofit/>
          </a:bodyPr>
          <a:lstStyle>
            <a:lvl1pPr>
              <a:defRPr sz="1600"/>
            </a:lvl1pPr>
            <a:lvl2pPr>
              <a:defRPr sz="1400"/>
            </a:lvl2pPr>
            <a:lvl3pPr>
              <a:defRPr sz="1100"/>
            </a:lvl3pPr>
            <a:lvl4pPr>
              <a:defRPr sz="1100"/>
            </a:lvl4pPr>
            <a:lvl5pPr>
              <a:defRPr sz="1050"/>
            </a:lvl5pPr>
          </a:lstStyle>
          <a:p>
            <a:pPr lvl="0"/>
            <a:endParaRPr lang="en-US"/>
          </a:p>
        </p:txBody>
      </p:sp>
      <p:sp>
        <p:nvSpPr>
          <p:cNvPr id="14" name="Content Placeholder 3">
            <a:extLst>
              <a:ext uri="{FF2B5EF4-FFF2-40B4-BE49-F238E27FC236}">
                <a16:creationId xmlns:a16="http://schemas.microsoft.com/office/drawing/2014/main" id="{55E86B67-2E7C-7A74-1B17-E70CBA2BDA62}"/>
              </a:ext>
            </a:extLst>
          </p:cNvPr>
          <p:cNvSpPr>
            <a:spLocks noGrp="1"/>
          </p:cNvSpPr>
          <p:nvPr>
            <p:ph sz="quarter" idx="31"/>
          </p:nvPr>
        </p:nvSpPr>
        <p:spPr>
          <a:xfrm>
            <a:off x="6365699" y="2543227"/>
            <a:ext cx="822960" cy="822960"/>
          </a:xfrm>
        </p:spPr>
        <p:txBody>
          <a:bodyPr lIns="457200" tIns="457200" rIns="457200" bIns="457200">
            <a:noAutofit/>
          </a:bodyPr>
          <a:lstStyle>
            <a:lvl1pPr>
              <a:defRPr sz="1600"/>
            </a:lvl1pPr>
            <a:lvl2pPr>
              <a:defRPr sz="1400"/>
            </a:lvl2pPr>
            <a:lvl3pPr>
              <a:defRPr sz="1100"/>
            </a:lvl3pPr>
            <a:lvl4pPr>
              <a:defRPr sz="1100"/>
            </a:lvl4pPr>
            <a:lvl5pPr>
              <a:defRPr sz="1050"/>
            </a:lvl5pPr>
          </a:lstStyle>
          <a:p>
            <a:pPr lvl="0"/>
            <a:endParaRPr lang="en-US"/>
          </a:p>
        </p:txBody>
      </p:sp>
      <p:sp>
        <p:nvSpPr>
          <p:cNvPr id="21" name="Text Placeholder 3">
            <a:extLst>
              <a:ext uri="{FF2B5EF4-FFF2-40B4-BE49-F238E27FC236}">
                <a16:creationId xmlns:a16="http://schemas.microsoft.com/office/drawing/2014/main" id="{6A8835C1-4A80-03AB-FAC9-4F7193FFB6F1}"/>
              </a:ext>
            </a:extLst>
          </p:cNvPr>
          <p:cNvSpPr>
            <a:spLocks noGrp="1"/>
          </p:cNvSpPr>
          <p:nvPr>
            <p:ph idx="15" hasCustomPrompt="1"/>
          </p:nvPr>
        </p:nvSpPr>
        <p:spPr>
          <a:xfrm>
            <a:off x="1678736" y="2263987"/>
            <a:ext cx="4341063" cy="219456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3" name="Text Placeholder 4">
            <a:extLst>
              <a:ext uri="{FF2B5EF4-FFF2-40B4-BE49-F238E27FC236}">
                <a16:creationId xmlns:a16="http://schemas.microsoft.com/office/drawing/2014/main" id="{0D2A0F03-F5B9-3420-CD77-00A34048BA5E}"/>
              </a:ext>
            </a:extLst>
          </p:cNvPr>
          <p:cNvSpPr>
            <a:spLocks noGrp="1"/>
          </p:cNvSpPr>
          <p:nvPr>
            <p:ph idx="16" hasCustomPrompt="1"/>
          </p:nvPr>
        </p:nvSpPr>
        <p:spPr>
          <a:xfrm>
            <a:off x="7480627" y="2263987"/>
            <a:ext cx="4101773" cy="219456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4" name="Text Placeholder 5">
            <a:extLst>
              <a:ext uri="{FF2B5EF4-FFF2-40B4-BE49-F238E27FC236}">
                <a16:creationId xmlns:a16="http://schemas.microsoft.com/office/drawing/2014/main" id="{ED558D52-FEEA-3853-9C76-C0CEF0CB2B66}"/>
              </a:ext>
            </a:extLst>
          </p:cNvPr>
          <p:cNvSpPr>
            <a:spLocks noGrp="1"/>
          </p:cNvSpPr>
          <p:nvPr>
            <p:ph type="body" sz="quarter" idx="22" hasCustomPrompt="1"/>
          </p:nvPr>
        </p:nvSpPr>
        <p:spPr>
          <a:xfrm>
            <a:off x="1154876" y="1072255"/>
            <a:ext cx="5257823" cy="182563"/>
          </a:xfrm>
        </p:spPr>
        <p:txBody>
          <a:bodyPr>
            <a:noAutofit/>
          </a:bodyPr>
          <a:lstStyle>
            <a:lvl1pPr>
              <a:defRPr sz="1000">
                <a:solidFill>
                  <a:schemeClr val="tx2"/>
                </a:solidFill>
              </a:defRPr>
            </a:lvl1pPr>
          </a:lstStyle>
          <a:p>
            <a:r>
              <a:rPr lang="en-US"/>
              <a:t>What we achieve</a:t>
            </a:r>
          </a:p>
        </p:txBody>
      </p:sp>
      <p:sp>
        <p:nvSpPr>
          <p:cNvPr id="5" name="Content Placeholder 3">
            <a:extLst>
              <a:ext uri="{FF2B5EF4-FFF2-40B4-BE49-F238E27FC236}">
                <a16:creationId xmlns:a16="http://schemas.microsoft.com/office/drawing/2014/main" id="{CB42107A-BA8B-B62F-50B2-06EA57933783}"/>
              </a:ext>
            </a:extLst>
          </p:cNvPr>
          <p:cNvSpPr>
            <a:spLocks noGrp="1"/>
          </p:cNvSpPr>
          <p:nvPr>
            <p:ph sz="quarter" idx="28"/>
          </p:nvPr>
        </p:nvSpPr>
        <p:spPr>
          <a:xfrm>
            <a:off x="457200" y="457200"/>
            <a:ext cx="548640" cy="548640"/>
          </a:xfrm>
        </p:spPr>
        <p:txBody>
          <a:bodyPr lIns="457200" tIns="457200" rIns="457200" bIns="457200">
            <a:noAutofit/>
          </a:bodyPr>
          <a:lstStyle>
            <a:lvl1pPr>
              <a:defRPr sz="1600"/>
            </a:lvl1pPr>
            <a:lvl2pPr>
              <a:defRPr sz="1400"/>
            </a:lvl2pPr>
            <a:lvl3pPr>
              <a:defRPr sz="1100"/>
            </a:lvl3pPr>
            <a:lvl4pPr>
              <a:defRPr sz="1100"/>
            </a:lvl4pPr>
            <a:lvl5pPr>
              <a:defRPr sz="1050"/>
            </a:lvl5pPr>
          </a:lstStyle>
          <a:p>
            <a:pPr lvl="0"/>
            <a:endParaRPr lang="en-US"/>
          </a:p>
        </p:txBody>
      </p:sp>
      <p:sp>
        <p:nvSpPr>
          <p:cNvPr id="7" name="Text Placeholder 9">
            <a:extLst>
              <a:ext uri="{FF2B5EF4-FFF2-40B4-BE49-F238E27FC236}">
                <a16:creationId xmlns:a16="http://schemas.microsoft.com/office/drawing/2014/main" id="{FC035BD4-D39B-0CF1-65F4-F3854F0BA692}"/>
              </a:ext>
            </a:extLst>
          </p:cNvPr>
          <p:cNvSpPr>
            <a:spLocks noGrp="1"/>
          </p:cNvSpPr>
          <p:nvPr>
            <p:ph type="body" sz="quarter" idx="29" hasCustomPrompt="1"/>
          </p:nvPr>
        </p:nvSpPr>
        <p:spPr>
          <a:xfrm>
            <a:off x="1154876" y="457200"/>
            <a:ext cx="3161037" cy="548640"/>
          </a:xfrm>
        </p:spPr>
        <p:txBody>
          <a:bodyPr anchor="ctr">
            <a:noAutofit/>
          </a:bodyPr>
          <a:lstStyle>
            <a:lvl1pPr>
              <a:defRPr sz="1600"/>
            </a:lvl1pPr>
            <a:lvl2pPr>
              <a:defRPr sz="2800" b="1">
                <a:latin typeface="+mj-lt"/>
                <a:cs typeface="Segoe UI" panose="020B0502040204020203" pitchFamily="34" charset="0"/>
              </a:defRPr>
            </a:lvl2pPr>
            <a:lvl3pPr>
              <a:defRPr sz="1100"/>
            </a:lvl3pPr>
            <a:lvl4pPr>
              <a:defRPr sz="1100"/>
            </a:lvl4pPr>
            <a:lvl5pPr>
              <a:defRPr sz="1050"/>
            </a:lvl5pPr>
          </a:lstStyle>
          <a:p>
            <a:r>
              <a:rPr lang="en-US" sz="2800" b="1"/>
              <a:t>Aim Engage Grow</a:t>
            </a:r>
          </a:p>
        </p:txBody>
      </p:sp>
    </p:spTree>
    <p:extLst>
      <p:ext uri="{BB962C8B-B14F-4D97-AF65-F5344CB8AC3E}">
        <p14:creationId xmlns:p14="http://schemas.microsoft.com/office/powerpoint/2010/main" val="2717956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72">
          <p15:clr>
            <a:srgbClr val="FBAE40"/>
          </p15:clr>
        </p15:guide>
      </p15:sldGuideLst>
    </p:ext>
  </p:extLst>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1_AEG_offerings">
    <p:bg>
      <p:bgPr>
        <a:solidFill>
          <a:schemeClr val="bg1"/>
        </a:solidFill>
        <a:effectLst/>
      </p:bgPr>
    </p:bg>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3493449" y="1981199"/>
            <a:ext cx="1920240" cy="3550021"/>
          </a:xfrm>
          <a:prstGeom prst="rect">
            <a:avLst/>
          </a:prstGeom>
        </p:spPr>
        <p:txBody>
          <a:bodyPr vert="horz" lIns="0" tIns="45720" rIns="0" bIns="45720" rtlCol="0">
            <a:noAutofit/>
          </a:bodyPr>
          <a:lstStyle>
            <a:lvl1pPr>
              <a:defRPr sz="2000"/>
            </a:lvl1pPr>
            <a:lvl2pPr>
              <a:defRPr sz="1800"/>
            </a:lvl2pPr>
            <a:lvl3pPr>
              <a:defRPr sz="2400"/>
            </a:lvl3pPr>
            <a:lvl4pPr>
              <a:defRPr sz="1600"/>
            </a:lvl4pPr>
            <a:lvl5pPr>
              <a:defRPr sz="1600"/>
            </a:lvl5pPr>
            <a:lvl6pPr>
              <a:defRPr sz="1600"/>
            </a:lvl6pPr>
            <a:lvl7pPr>
              <a:defRPr sz="1600"/>
            </a:lvl7pPr>
            <a:lvl8pPr>
              <a:defRPr sz="1600"/>
            </a:lvl8pPr>
            <a:lvl9pPr>
              <a:defRPr sz="1100"/>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5600486" y="1981199"/>
            <a:ext cx="1920240" cy="3550021"/>
          </a:xfrm>
          <a:prstGeom prst="rect">
            <a:avLst/>
          </a:prstGeom>
        </p:spPr>
        <p:txBody>
          <a:bodyPr vert="horz" lIns="0" tIns="45720" rIns="0" bIns="45720" rtlCol="0">
            <a:noAutofit/>
          </a:bodyPr>
          <a:lstStyle>
            <a:lvl1pPr>
              <a:defRPr sz="2000"/>
            </a:lvl1pPr>
            <a:lvl2pPr>
              <a:defRPr sz="1800"/>
            </a:lvl2pPr>
            <a:lvl3pPr>
              <a:defRPr sz="2400"/>
            </a:lvl3pPr>
            <a:lvl4pPr>
              <a:defRPr sz="1600"/>
            </a:lvl4pPr>
            <a:lvl5pPr>
              <a:defRPr sz="1600"/>
            </a:lvl5pPr>
            <a:lvl6pPr>
              <a:defRPr sz="1600"/>
            </a:lvl6pPr>
            <a:lvl7pPr>
              <a:defRPr sz="1600"/>
            </a:lvl7pPr>
            <a:lvl8pPr>
              <a:defRPr sz="1600"/>
            </a:lvl8pPr>
            <a:lvl9pPr>
              <a:defRPr sz="1200"/>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Text Placeholder 4">
            <a:extLst>
              <a:ext uri="{FF2B5EF4-FFF2-40B4-BE49-F238E27FC236}">
                <a16:creationId xmlns:a16="http://schemas.microsoft.com/office/drawing/2014/main" id="{5BD7F0C7-5E69-B67B-6647-AFBD7C3C8704}"/>
              </a:ext>
            </a:extLst>
          </p:cNvPr>
          <p:cNvSpPr>
            <a:spLocks noGrp="1"/>
          </p:cNvSpPr>
          <p:nvPr>
            <p:ph idx="16" hasCustomPrompt="1"/>
          </p:nvPr>
        </p:nvSpPr>
        <p:spPr>
          <a:xfrm>
            <a:off x="7707523" y="1981199"/>
            <a:ext cx="1920240" cy="3550021"/>
          </a:xfrm>
          <a:prstGeom prst="rect">
            <a:avLst/>
          </a:prstGeom>
        </p:spPr>
        <p:txBody>
          <a:bodyPr vert="horz" lIns="0" tIns="45720" rIns="0" bIns="45720" rtlCol="0">
            <a:noAutofit/>
          </a:bodyPr>
          <a:lstStyle>
            <a:lvl1pPr>
              <a:defRPr sz="2000"/>
            </a:lvl1pPr>
            <a:lvl2pPr>
              <a:defRPr sz="1800"/>
            </a:lvl2pPr>
            <a:lvl3pPr>
              <a:defRPr sz="2400"/>
            </a:lvl3pPr>
            <a:lvl4pPr>
              <a:defRPr sz="1600"/>
            </a:lvl4pPr>
            <a:lvl5pPr>
              <a:defRPr sz="1600"/>
            </a:lvl5pPr>
            <a:lvl6pPr>
              <a:defRPr sz="1600"/>
            </a:lvl6pPr>
            <a:lvl7pPr>
              <a:defRPr sz="1600"/>
            </a:lvl7pPr>
            <a:lvl8pPr>
              <a:defRPr sz="1600"/>
            </a:lvl8pPr>
            <a:lvl9pPr>
              <a:defRPr sz="900"/>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Text Placeholder 5">
            <a:extLst>
              <a:ext uri="{FF2B5EF4-FFF2-40B4-BE49-F238E27FC236}">
                <a16:creationId xmlns:a16="http://schemas.microsoft.com/office/drawing/2014/main" id="{A174D4A6-37AF-6CDC-DEDA-118D4769CDC3}"/>
              </a:ext>
            </a:extLst>
          </p:cNvPr>
          <p:cNvSpPr>
            <a:spLocks noGrp="1"/>
          </p:cNvSpPr>
          <p:nvPr>
            <p:ph idx="22" hasCustomPrompt="1"/>
          </p:nvPr>
        </p:nvSpPr>
        <p:spPr>
          <a:xfrm>
            <a:off x="9814560" y="1981199"/>
            <a:ext cx="1920240" cy="3550021"/>
          </a:xfrm>
          <a:prstGeom prst="rect">
            <a:avLst/>
          </a:prstGeom>
        </p:spPr>
        <p:txBody>
          <a:bodyPr vert="horz" lIns="0" tIns="45720" rIns="0" bIns="45720" rtlCol="0">
            <a:noAutofit/>
          </a:bodyPr>
          <a:lstStyle>
            <a:lvl1pPr>
              <a:defRPr sz="2000"/>
            </a:lvl1pPr>
            <a:lvl2pPr>
              <a:defRPr sz="1800"/>
            </a:lvl2pPr>
            <a:lvl3pPr>
              <a:defRPr sz="2400"/>
            </a:lvl3pPr>
            <a:lvl4pPr>
              <a:defRPr sz="1600"/>
            </a:lvl4pPr>
            <a:lvl5pPr>
              <a:defRPr sz="1600"/>
            </a:lvl5pPr>
            <a:lvl6pPr>
              <a:defRPr sz="1600"/>
            </a:lvl6pPr>
            <a:lvl7pPr>
              <a:defRPr sz="1600"/>
            </a:lvl7pPr>
            <a:lvl8pPr>
              <a:defRPr sz="1600"/>
            </a:lvl8pPr>
            <a:lvl9pPr>
              <a:defRPr sz="1200"/>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A7CA0542-B95A-1FAA-EA96-C70DB50C3AA0}"/>
              </a:ext>
            </a:extLst>
          </p:cNvPr>
          <p:cNvSpPr>
            <a:spLocks noGrp="1"/>
          </p:cNvSpPr>
          <p:nvPr>
            <p:ph type="ftr" sz="quarter" idx="23"/>
          </p:nvPr>
        </p:nvSpPr>
        <p:spPr/>
        <p:txBody>
          <a:bodyPr/>
          <a:lstStyle/>
          <a:p>
            <a:r>
              <a:rPr lang="en-US"/>
              <a:t> </a:t>
            </a:r>
          </a:p>
        </p:txBody>
      </p:sp>
      <p:sp>
        <p:nvSpPr>
          <p:cNvPr id="11" name="Slide Number Placeholder 1">
            <a:extLst>
              <a:ext uri="{FF2B5EF4-FFF2-40B4-BE49-F238E27FC236}">
                <a16:creationId xmlns:a16="http://schemas.microsoft.com/office/drawing/2014/main" id="{A03FFD81-EE9D-124D-D1F1-AA501AB261D4}"/>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4" name="Date Placeholder 3">
            <a:extLst>
              <a:ext uri="{FF2B5EF4-FFF2-40B4-BE49-F238E27FC236}">
                <a16:creationId xmlns:a16="http://schemas.microsoft.com/office/drawing/2014/main" id="{6B63A3F4-2E63-F2DC-E01F-C9386B1FF322}"/>
              </a:ext>
            </a:extLst>
          </p:cNvPr>
          <p:cNvSpPr>
            <a:spLocks noGrp="1"/>
          </p:cNvSpPr>
          <p:nvPr>
            <p:ph type="dt" sz="half" idx="25"/>
          </p:nvPr>
        </p:nvSpPr>
        <p:spPr/>
        <p:txBody>
          <a:bodyPr/>
          <a:lstStyle/>
          <a:p>
            <a:endParaRPr lang="en-US"/>
          </a:p>
        </p:txBody>
      </p:sp>
      <p:sp>
        <p:nvSpPr>
          <p:cNvPr id="12" name="Text Placeholder 9">
            <a:extLst>
              <a:ext uri="{FF2B5EF4-FFF2-40B4-BE49-F238E27FC236}">
                <a16:creationId xmlns:a16="http://schemas.microsoft.com/office/drawing/2014/main" id="{7B7393BC-64CE-B840-45BA-99CA896ED40B}"/>
              </a:ext>
            </a:extLst>
          </p:cNvPr>
          <p:cNvSpPr>
            <a:spLocks noGrp="1"/>
          </p:cNvSpPr>
          <p:nvPr>
            <p:ph type="body" sz="quarter" idx="15"/>
          </p:nvPr>
        </p:nvSpPr>
        <p:spPr>
          <a:xfrm>
            <a:off x="3449261" y="5643038"/>
            <a:ext cx="1927135" cy="296324"/>
          </a:xfrm>
        </p:spPr>
        <p:txBody>
          <a:bodyPr>
            <a:noAutofit/>
          </a:bodyPr>
          <a:lstStyle>
            <a:lvl1pPr>
              <a:defRPr sz="1200" b="1">
                <a:solidFill>
                  <a:schemeClr val="bg1">
                    <a:lumMod val="50000"/>
                  </a:schemeClr>
                </a:solidFill>
              </a:defRPr>
            </a:lvl1pPr>
            <a:lvl2pPr>
              <a:defRPr sz="1200"/>
            </a:lvl2pPr>
          </a:lstStyle>
          <a:p>
            <a:pPr lvl="0"/>
            <a:r>
              <a:rPr lang="en-US"/>
              <a:t>Click to</a:t>
            </a:r>
          </a:p>
        </p:txBody>
      </p:sp>
      <p:sp>
        <p:nvSpPr>
          <p:cNvPr id="14" name="Text Placeholder 9">
            <a:extLst>
              <a:ext uri="{FF2B5EF4-FFF2-40B4-BE49-F238E27FC236}">
                <a16:creationId xmlns:a16="http://schemas.microsoft.com/office/drawing/2014/main" id="{D6E611BD-CD84-4EFA-8649-FE85F1B93764}"/>
              </a:ext>
            </a:extLst>
          </p:cNvPr>
          <p:cNvSpPr>
            <a:spLocks noGrp="1"/>
          </p:cNvSpPr>
          <p:nvPr>
            <p:ph type="body" sz="quarter" idx="26"/>
          </p:nvPr>
        </p:nvSpPr>
        <p:spPr>
          <a:xfrm>
            <a:off x="6463088" y="5597551"/>
            <a:ext cx="2048395" cy="762000"/>
          </a:xfrm>
        </p:spPr>
        <p:txBody>
          <a:bodyPr>
            <a:noAutofit/>
          </a:bodyPr>
          <a:lstStyle>
            <a:lvl1pPr>
              <a:defRPr sz="1600" b="1"/>
            </a:lvl1pPr>
            <a:lvl2pPr>
              <a:defRPr sz="1400"/>
            </a:lvl2pPr>
            <a:lvl3pPr>
              <a:defRPr sz="1100"/>
            </a:lvl3pPr>
            <a:lvl4pPr>
              <a:defRPr sz="1100"/>
            </a:lvl4pPr>
            <a:lvl5pPr>
              <a:defRPr sz="1050"/>
            </a:lvl5pPr>
          </a:lstStyle>
          <a:p>
            <a:pPr lvl="0"/>
            <a:endParaRPr lang="en-US"/>
          </a:p>
        </p:txBody>
      </p:sp>
      <p:sp>
        <p:nvSpPr>
          <p:cNvPr id="15" name="Text Placeholder 9">
            <a:extLst>
              <a:ext uri="{FF2B5EF4-FFF2-40B4-BE49-F238E27FC236}">
                <a16:creationId xmlns:a16="http://schemas.microsoft.com/office/drawing/2014/main" id="{F3467D48-1D83-AC87-B88F-3FFE286FB7C9}"/>
              </a:ext>
            </a:extLst>
          </p:cNvPr>
          <p:cNvSpPr>
            <a:spLocks noGrp="1"/>
          </p:cNvSpPr>
          <p:nvPr>
            <p:ph type="body" sz="quarter" idx="27"/>
          </p:nvPr>
        </p:nvSpPr>
        <p:spPr>
          <a:xfrm>
            <a:off x="9566769" y="5597551"/>
            <a:ext cx="2168031" cy="762000"/>
          </a:xfrm>
        </p:spPr>
        <p:txBody>
          <a:bodyPr>
            <a:noAutofit/>
          </a:bodyPr>
          <a:lstStyle>
            <a:lvl1pPr>
              <a:defRPr sz="1600" b="1"/>
            </a:lvl1pPr>
            <a:lvl2pPr>
              <a:defRPr sz="1400"/>
            </a:lvl2pPr>
            <a:lvl3pPr>
              <a:defRPr sz="1100"/>
            </a:lvl3pPr>
            <a:lvl4pPr>
              <a:defRPr sz="1100"/>
            </a:lvl4pPr>
            <a:lvl5pPr>
              <a:defRPr sz="1050"/>
            </a:lvl5pPr>
          </a:lstStyle>
          <a:p>
            <a:pPr lvl="0"/>
            <a:endParaRPr lang="en-US"/>
          </a:p>
        </p:txBody>
      </p:sp>
      <p:sp>
        <p:nvSpPr>
          <p:cNvPr id="16" name="Content Placeholder 3">
            <a:extLst>
              <a:ext uri="{FF2B5EF4-FFF2-40B4-BE49-F238E27FC236}">
                <a16:creationId xmlns:a16="http://schemas.microsoft.com/office/drawing/2014/main" id="{CCF3220D-7B47-2719-EF2A-C590E4183BFE}"/>
              </a:ext>
            </a:extLst>
          </p:cNvPr>
          <p:cNvSpPr>
            <a:spLocks noGrp="1"/>
          </p:cNvSpPr>
          <p:nvPr>
            <p:ph sz="quarter" idx="30"/>
          </p:nvPr>
        </p:nvSpPr>
        <p:spPr>
          <a:xfrm>
            <a:off x="5585058" y="5597551"/>
            <a:ext cx="731520" cy="640080"/>
          </a:xfrm>
        </p:spPr>
        <p:txBody>
          <a:bodyPr lIns="457200" tIns="457200" rIns="457200" bIns="457200">
            <a:noAutofit/>
          </a:bodyPr>
          <a:lstStyle>
            <a:lvl1pPr>
              <a:defRPr sz="1600"/>
            </a:lvl1pPr>
            <a:lvl2pPr>
              <a:defRPr sz="1400"/>
            </a:lvl2pPr>
            <a:lvl3pPr>
              <a:defRPr sz="1100"/>
            </a:lvl3pPr>
            <a:lvl4pPr>
              <a:defRPr sz="1100"/>
            </a:lvl4pPr>
            <a:lvl5pPr>
              <a:defRPr sz="1050"/>
            </a:lvl5pPr>
          </a:lstStyle>
          <a:p>
            <a:pPr lvl="0"/>
            <a:endParaRPr lang="en-US"/>
          </a:p>
        </p:txBody>
      </p:sp>
      <p:sp>
        <p:nvSpPr>
          <p:cNvPr id="17" name="Content Placeholder 3">
            <a:extLst>
              <a:ext uri="{FF2B5EF4-FFF2-40B4-BE49-F238E27FC236}">
                <a16:creationId xmlns:a16="http://schemas.microsoft.com/office/drawing/2014/main" id="{86A2D71E-362E-D119-3E6C-80AF99C7C50A}"/>
              </a:ext>
            </a:extLst>
          </p:cNvPr>
          <p:cNvSpPr>
            <a:spLocks noGrp="1"/>
          </p:cNvSpPr>
          <p:nvPr>
            <p:ph sz="quarter" idx="31"/>
          </p:nvPr>
        </p:nvSpPr>
        <p:spPr>
          <a:xfrm>
            <a:off x="8663940" y="5597551"/>
            <a:ext cx="731520" cy="640080"/>
          </a:xfrm>
        </p:spPr>
        <p:txBody>
          <a:bodyPr lIns="457200" tIns="457200" rIns="457200" bIns="457200">
            <a:noAutofit/>
          </a:bodyPr>
          <a:lstStyle>
            <a:lvl1pPr>
              <a:defRPr sz="1600"/>
            </a:lvl1pPr>
            <a:lvl2pPr>
              <a:defRPr sz="1400"/>
            </a:lvl2pPr>
            <a:lvl3pPr>
              <a:defRPr sz="1100"/>
            </a:lvl3pPr>
            <a:lvl4pPr>
              <a:defRPr sz="1100"/>
            </a:lvl4pPr>
            <a:lvl5pPr>
              <a:defRPr sz="1050"/>
            </a:lvl5pPr>
          </a:lstStyle>
          <a:p>
            <a:pPr lvl="0"/>
            <a:endParaRPr lang="en-US"/>
          </a:p>
        </p:txBody>
      </p:sp>
      <p:sp>
        <p:nvSpPr>
          <p:cNvPr id="18" name="Content Placeholder 3">
            <a:extLst>
              <a:ext uri="{FF2B5EF4-FFF2-40B4-BE49-F238E27FC236}">
                <a16:creationId xmlns:a16="http://schemas.microsoft.com/office/drawing/2014/main" id="{903BCD94-C08C-0E49-B33E-4626E6AF78B3}"/>
              </a:ext>
            </a:extLst>
          </p:cNvPr>
          <p:cNvSpPr txBox="1">
            <a:spLocks/>
          </p:cNvSpPr>
          <p:nvPr userDrawn="1"/>
        </p:nvSpPr>
        <p:spPr>
          <a:xfrm>
            <a:off x="3506346" y="1485214"/>
            <a:ext cx="7254330" cy="386605"/>
          </a:xfrm>
          <a:prstGeom prst="rect">
            <a:avLst/>
          </a:prstGeom>
        </p:spPr>
        <p:txBody>
          <a:bodyPr vert="horz" lIns="0" tIns="0" rIns="0" bIns="0" rtlCol="0" anchor="b">
            <a:normAutofit/>
          </a:bodyPr>
          <a:lstStyle>
            <a:lvl1pPr marL="0" indent="0" algn="l" defTabSz="914400" rtl="0" eaLnBrk="1" latinLnBrk="0" hangingPunct="1">
              <a:lnSpc>
                <a:spcPct val="100000"/>
              </a:lnSpc>
              <a:spcBef>
                <a:spcPts val="1000"/>
              </a:spcBef>
              <a:spcAft>
                <a:spcPts val="600"/>
              </a:spcAft>
              <a:buFont typeface="Arial" panose="020B0604020202020204" pitchFamily="34" charset="0"/>
              <a:buNone/>
              <a:defRPr sz="2000" b="0" i="0" kern="1200">
                <a:solidFill>
                  <a:schemeClr val="tx1"/>
                </a:solidFill>
                <a:latin typeface="Avenir Medium" panose="02000503020000020003" pitchFamily="2" charset="0"/>
                <a:ea typeface="+mn-ea"/>
                <a:cs typeface="+mn-cs"/>
              </a:defRPr>
            </a:lvl1pPr>
            <a:lvl2pPr marL="0" indent="0" algn="l" defTabSz="914400" rtl="0" eaLnBrk="1" latinLnBrk="0" hangingPunct="1">
              <a:lnSpc>
                <a:spcPct val="110000"/>
              </a:lnSpc>
              <a:spcBef>
                <a:spcPts val="500"/>
              </a:spcBef>
              <a:spcAft>
                <a:spcPts val="500"/>
              </a:spcAft>
              <a:buFont typeface="Arial" panose="020B0604020202020204" pitchFamily="34" charset="0"/>
              <a:buNone/>
              <a:defRPr sz="1800" b="1" i="0" kern="1200">
                <a:solidFill>
                  <a:schemeClr val="tx1"/>
                </a:solidFill>
                <a:latin typeface="+mj-lt"/>
                <a:ea typeface="+mn-ea"/>
                <a:cs typeface="+mn-cs"/>
              </a:defRPr>
            </a:lvl2pPr>
            <a:lvl3pPr marL="0" indent="0" algn="l" defTabSz="914400" rtl="0" eaLnBrk="1" latinLnBrk="0" hangingPunct="1">
              <a:lnSpc>
                <a:spcPct val="150000"/>
              </a:lnSpc>
              <a:spcBef>
                <a:spcPts val="0"/>
              </a:spcBef>
              <a:spcAft>
                <a:spcPts val="500"/>
              </a:spcAft>
              <a:buFont typeface="Arial" panose="020B0604020202020204" pitchFamily="34" charset="0"/>
              <a:buNone/>
              <a:defRPr sz="1400" kern="1200">
                <a:solidFill>
                  <a:schemeClr val="tx1"/>
                </a:solidFill>
                <a:latin typeface="+mn-lt"/>
                <a:ea typeface="+mn-ea"/>
                <a:cs typeface="+mn-cs"/>
              </a:defRPr>
            </a:lvl3pPr>
            <a:lvl4pPr marL="274320" indent="-182880" algn="l" defTabSz="914400" rtl="0" eaLnBrk="1" latinLnBrk="0" hangingPunct="1">
              <a:lnSpc>
                <a:spcPct val="150000"/>
              </a:lnSpc>
              <a:spcBef>
                <a:spcPts val="0"/>
              </a:spcBef>
              <a:spcAft>
                <a:spcPts val="500"/>
              </a:spcAft>
              <a:buFont typeface="Arial" panose="020B0604020202020204" pitchFamily="34" charset="0"/>
              <a:buChar char="•"/>
              <a:defRPr sz="1400" kern="1200">
                <a:solidFill>
                  <a:schemeClr val="tx1"/>
                </a:solidFill>
                <a:latin typeface="+mn-lt"/>
                <a:ea typeface="+mn-ea"/>
                <a:cs typeface="+mn-cs"/>
              </a:defRPr>
            </a:lvl4pPr>
            <a:lvl5pPr marL="548640" indent="-182880" algn="l" defTabSz="914400" rtl="0" eaLnBrk="1" latinLnBrk="0" hangingPunct="1">
              <a:lnSpc>
                <a:spcPct val="150000"/>
              </a:lnSpc>
              <a:spcBef>
                <a:spcPts val="0"/>
              </a:spcBef>
              <a:spcAft>
                <a:spcPts val="500"/>
              </a:spcAft>
              <a:buFont typeface="Arial" panose="020B0604020202020204" pitchFamily="34" charset="0"/>
              <a:buChar char="•"/>
              <a:defRPr sz="1400" kern="1200">
                <a:solidFill>
                  <a:schemeClr val="tx1"/>
                </a:solidFill>
                <a:latin typeface="+mn-lt"/>
                <a:ea typeface="+mn-ea"/>
                <a:cs typeface="+mn-cs"/>
              </a:defRPr>
            </a:lvl5pPr>
            <a:lvl6pPr marL="0" indent="0" algn="l" defTabSz="914400" rtl="0" eaLnBrk="1" latinLnBrk="0" hangingPunct="1">
              <a:lnSpc>
                <a:spcPct val="150000"/>
              </a:lnSpc>
              <a:spcBef>
                <a:spcPts val="0"/>
              </a:spcBef>
              <a:spcAft>
                <a:spcPts val="500"/>
              </a:spcAft>
              <a:buClr>
                <a:schemeClr val="tx2"/>
              </a:buClr>
              <a:buFont typeface="Arial" panose="020B0604020202020204" pitchFamily="34" charset="0"/>
              <a:buNone/>
              <a:defRPr sz="1200" kern="1200">
                <a:solidFill>
                  <a:schemeClr val="tx1"/>
                </a:solidFill>
                <a:latin typeface="+mn-lt"/>
                <a:ea typeface="+mn-ea"/>
                <a:cs typeface="+mn-cs"/>
              </a:defRPr>
            </a:lvl6pPr>
            <a:lvl7pPr marL="274320" indent="-182880" algn="l" defTabSz="914400" rtl="0" eaLnBrk="1" latinLnBrk="0" hangingPunct="1">
              <a:lnSpc>
                <a:spcPct val="150000"/>
              </a:lnSpc>
              <a:spcBef>
                <a:spcPts val="0"/>
              </a:spcBef>
              <a:spcAft>
                <a:spcPts val="500"/>
              </a:spcAft>
              <a:buFont typeface="Arial" panose="020B0604020202020204" pitchFamily="34" charset="0"/>
              <a:buChar char="•"/>
              <a:defRPr sz="1200" kern="1200">
                <a:solidFill>
                  <a:schemeClr val="tx1"/>
                </a:solidFill>
                <a:latin typeface="+mn-lt"/>
                <a:ea typeface="+mn-ea"/>
                <a:cs typeface="+mn-cs"/>
              </a:defRPr>
            </a:lvl7pPr>
            <a:lvl8pPr marL="548640" indent="-182880" algn="l" defTabSz="914400" rtl="0" eaLnBrk="1" latinLnBrk="0" hangingPunct="1">
              <a:lnSpc>
                <a:spcPct val="150000"/>
              </a:lnSpc>
              <a:spcBef>
                <a:spcPts val="0"/>
              </a:spcBef>
              <a:spcAft>
                <a:spcPts val="500"/>
              </a:spcAft>
              <a:buFont typeface="Arial" panose="020B0604020202020204" pitchFamily="34" charset="0"/>
              <a:buChar char="•"/>
              <a:defRPr sz="1200" kern="1200">
                <a:solidFill>
                  <a:schemeClr val="tx1"/>
                </a:solidFill>
                <a:latin typeface="+mn-lt"/>
                <a:ea typeface="+mn-ea"/>
                <a:cs typeface="+mn-cs"/>
              </a:defRPr>
            </a:lvl8pPr>
            <a:lvl9pPr marL="0" indent="0" algn="l" defTabSz="914400" rtl="0" eaLnBrk="1" latinLnBrk="0" hangingPunct="1">
              <a:lnSpc>
                <a:spcPct val="12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a:lnSpc>
                <a:spcPts val="2000"/>
              </a:lnSpc>
            </a:pPr>
            <a:r>
              <a:rPr lang="en-US" sz="1400" b="1">
                <a:solidFill>
                  <a:schemeClr val="tx1"/>
                </a:solidFill>
                <a:latin typeface="+mn-lt"/>
              </a:rPr>
              <a:t>Activities</a:t>
            </a:r>
          </a:p>
        </p:txBody>
      </p:sp>
      <p:sp>
        <p:nvSpPr>
          <p:cNvPr id="3" name="Content Placeholder 3">
            <a:extLst>
              <a:ext uri="{FF2B5EF4-FFF2-40B4-BE49-F238E27FC236}">
                <a16:creationId xmlns:a16="http://schemas.microsoft.com/office/drawing/2014/main" id="{6A471789-5397-150D-53C9-3EC799A035BB}"/>
              </a:ext>
            </a:extLst>
          </p:cNvPr>
          <p:cNvSpPr>
            <a:spLocks noGrp="1"/>
          </p:cNvSpPr>
          <p:nvPr>
            <p:ph sz="quarter" idx="28"/>
          </p:nvPr>
        </p:nvSpPr>
        <p:spPr>
          <a:xfrm>
            <a:off x="457200" y="457200"/>
            <a:ext cx="548640" cy="548640"/>
          </a:xfrm>
        </p:spPr>
        <p:txBody>
          <a:bodyPr lIns="457200" tIns="457200" rIns="457200" bIns="457200">
            <a:noAutofit/>
          </a:bodyPr>
          <a:lstStyle>
            <a:lvl1pPr>
              <a:defRPr sz="1600"/>
            </a:lvl1pPr>
            <a:lvl2pPr>
              <a:defRPr sz="1400"/>
            </a:lvl2pPr>
            <a:lvl3pPr>
              <a:defRPr sz="1100"/>
            </a:lvl3pPr>
            <a:lvl4pPr>
              <a:defRPr sz="1100"/>
            </a:lvl4pPr>
            <a:lvl5pPr>
              <a:defRPr sz="1050"/>
            </a:lvl5pPr>
          </a:lstStyle>
          <a:p>
            <a:pPr lvl="0"/>
            <a:endParaRPr lang="en-US"/>
          </a:p>
        </p:txBody>
      </p:sp>
      <p:sp>
        <p:nvSpPr>
          <p:cNvPr id="6" name="Text Placeholder 9">
            <a:extLst>
              <a:ext uri="{FF2B5EF4-FFF2-40B4-BE49-F238E27FC236}">
                <a16:creationId xmlns:a16="http://schemas.microsoft.com/office/drawing/2014/main" id="{991F8461-A838-D4A5-57A6-F03E38E0734F}"/>
              </a:ext>
            </a:extLst>
          </p:cNvPr>
          <p:cNvSpPr>
            <a:spLocks noGrp="1"/>
          </p:cNvSpPr>
          <p:nvPr>
            <p:ph type="body" sz="quarter" idx="29" hasCustomPrompt="1"/>
          </p:nvPr>
        </p:nvSpPr>
        <p:spPr>
          <a:xfrm>
            <a:off x="1154876" y="457200"/>
            <a:ext cx="3161037" cy="548640"/>
          </a:xfrm>
        </p:spPr>
        <p:txBody>
          <a:bodyPr anchor="ctr">
            <a:noAutofit/>
          </a:bodyPr>
          <a:lstStyle>
            <a:lvl1pPr>
              <a:defRPr sz="1600"/>
            </a:lvl1pPr>
            <a:lvl2pPr>
              <a:defRPr sz="2800" b="1">
                <a:latin typeface="+mj-lt"/>
                <a:cs typeface="Segoe UI" panose="020B0502040204020203" pitchFamily="34" charset="0"/>
              </a:defRPr>
            </a:lvl2pPr>
            <a:lvl3pPr>
              <a:defRPr sz="1100"/>
            </a:lvl3pPr>
            <a:lvl4pPr>
              <a:defRPr sz="1100"/>
            </a:lvl4pPr>
            <a:lvl5pPr>
              <a:defRPr sz="1050"/>
            </a:lvl5pPr>
          </a:lstStyle>
          <a:p>
            <a:r>
              <a:rPr lang="en-US" sz="2800" b="1"/>
              <a:t>Aim Engage Grow</a:t>
            </a:r>
          </a:p>
        </p:txBody>
      </p:sp>
    </p:spTree>
    <p:extLst>
      <p:ext uri="{BB962C8B-B14F-4D97-AF65-F5344CB8AC3E}">
        <p14:creationId xmlns:p14="http://schemas.microsoft.com/office/powerpoint/2010/main" val="2031706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0301-Split(Light)">
    <p:bg>
      <p:bgPr>
        <a:solidFill>
          <a:schemeClr val="bg1"/>
        </a:solidFill>
        <a:effectLst/>
      </p:bgPr>
    </p:bg>
    <p:spTree>
      <p:nvGrpSpPr>
        <p:cNvPr id="1" name=""/>
        <p:cNvGrpSpPr/>
        <p:nvPr/>
      </p:nvGrpSpPr>
      <p:grpSpPr>
        <a:xfrm>
          <a:off x="0" y="0"/>
          <a:ext cx="0" cy="0"/>
          <a:chOff x="0" y="0"/>
          <a:chExt cx="0" cy="0"/>
        </a:xfrm>
      </p:grpSpPr>
      <p:sp>
        <p:nvSpPr>
          <p:cNvPr id="13" name="Text Placeholder 10">
            <a:extLst>
              <a:ext uri="{FF2B5EF4-FFF2-40B4-BE49-F238E27FC236}">
                <a16:creationId xmlns:a16="http://schemas.microsoft.com/office/drawing/2014/main" id="{D45682CA-7330-D42C-62A1-D223FBBFF5E6}"/>
              </a:ext>
            </a:extLst>
          </p:cNvPr>
          <p:cNvSpPr>
            <a:spLocks noGrp="1"/>
          </p:cNvSpPr>
          <p:nvPr>
            <p:ph type="body" sz="quarter" idx="22" hasCustomPrompt="1"/>
          </p:nvPr>
        </p:nvSpPr>
        <p:spPr>
          <a:xfrm>
            <a:off x="457454" y="1066800"/>
            <a:ext cx="5562321" cy="274287"/>
          </a:xfrm>
          <a:prstGeom prst="rect">
            <a:avLst/>
          </a:prstGeom>
        </p:spPr>
        <p:txBody>
          <a:bodyPr rIns="27432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457200" y="1417342"/>
            <a:ext cx="5562600" cy="4754827"/>
          </a:xfrm>
        </p:spPr>
        <p:txBody>
          <a:bodyPr rIns="274320" anchor="t"/>
          <a:lstStyle>
            <a:lvl1pPr>
              <a:defRPr sz="5000"/>
            </a:lvl1pPr>
          </a:lstStyle>
          <a:p>
            <a:r>
              <a:rPr lang="en-US"/>
              <a:t>Headline Avenir Bold (50pt)</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6172200" y="0"/>
            <a:ext cx="6019800" cy="6858000"/>
          </a:xfrm>
          <a:prstGeom prst="rect">
            <a:avLst/>
          </a:prstGeom>
          <a:noFill/>
        </p:spPr>
        <p:txBody>
          <a:bodyPr lIns="548640" tIns="548640" rIns="548640" bIns="54864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4" name="Footer Placeholder 1">
            <a:extLst>
              <a:ext uri="{FF2B5EF4-FFF2-40B4-BE49-F238E27FC236}">
                <a16:creationId xmlns:a16="http://schemas.microsoft.com/office/drawing/2014/main" id="{9A5408B3-50CA-5AF6-D86B-9A218379A323}"/>
              </a:ext>
            </a:extLst>
          </p:cNvPr>
          <p:cNvSpPr>
            <a:spLocks noGrp="1"/>
          </p:cNvSpPr>
          <p:nvPr>
            <p:ph type="ftr" sz="quarter" idx="23"/>
          </p:nvPr>
        </p:nvSpPr>
        <p:spPr/>
        <p:txBody>
          <a:bodyPr/>
          <a:lstStyle/>
          <a:p>
            <a:r>
              <a:rPr lang="en-US"/>
              <a:t> </a:t>
            </a:r>
          </a:p>
        </p:txBody>
      </p:sp>
      <p:sp>
        <p:nvSpPr>
          <p:cNvPr id="5" name="Slide Number Placeholder 1">
            <a:extLst>
              <a:ext uri="{FF2B5EF4-FFF2-40B4-BE49-F238E27FC236}">
                <a16:creationId xmlns:a16="http://schemas.microsoft.com/office/drawing/2014/main" id="{9B715A40-E722-0057-588C-F7689D317F40}"/>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B7F625B7-70C6-2941-50ED-84F2E6342E3C}"/>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1163286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0303-Split(Light)">
    <p:bg>
      <p:bgPr>
        <a:solidFill>
          <a:schemeClr val="bg1"/>
        </a:solidFill>
        <a:effectLst/>
      </p:bgPr>
    </p:bg>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7027B06B-C10C-FACE-4C33-D2F495CF4BAC}"/>
              </a:ext>
            </a:extLst>
          </p:cNvPr>
          <p:cNvSpPr>
            <a:spLocks noGrp="1"/>
          </p:cNvSpPr>
          <p:nvPr>
            <p:ph sz="quarter" idx="18" hasCustomPrompt="1"/>
          </p:nvPr>
        </p:nvSpPr>
        <p:spPr>
          <a:xfrm>
            <a:off x="457200" y="1417342"/>
            <a:ext cx="1005829" cy="1005829"/>
          </a:xfrm>
          <a:prstGeom prst="rect">
            <a:avLst/>
          </a:prstGeom>
        </p:spPr>
        <p:txBody>
          <a:bodyPr/>
          <a:lstStyle>
            <a:lvl6pPr>
              <a:defRPr>
                <a:latin typeface="+mn-lt"/>
              </a:defRPr>
            </a:lvl6pPr>
          </a:lstStyle>
          <a:p>
            <a:pPr lvl="5"/>
            <a:r>
              <a:rPr lang="en-US"/>
              <a:t>Click to add Content</a:t>
            </a:r>
          </a:p>
        </p:txBody>
      </p:sp>
      <p:sp>
        <p:nvSpPr>
          <p:cNvPr id="8" name="Text Placeholder 10">
            <a:extLst>
              <a:ext uri="{FF2B5EF4-FFF2-40B4-BE49-F238E27FC236}">
                <a16:creationId xmlns:a16="http://schemas.microsoft.com/office/drawing/2014/main" id="{CECDB5AB-796F-6BC8-1944-F3B032D47A94}"/>
              </a:ext>
            </a:extLst>
          </p:cNvPr>
          <p:cNvSpPr>
            <a:spLocks noGrp="1"/>
          </p:cNvSpPr>
          <p:nvPr>
            <p:ph type="body" sz="quarter" idx="22" hasCustomPrompt="1"/>
          </p:nvPr>
        </p:nvSpPr>
        <p:spPr>
          <a:xfrm>
            <a:off x="457457" y="2514610"/>
            <a:ext cx="5562320" cy="274287"/>
          </a:xfrm>
          <a:prstGeom prst="rect">
            <a:avLst/>
          </a:prstGeom>
        </p:spPr>
        <p:txBody>
          <a:bodyPr rIns="27432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7" name="Title 1">
            <a:extLst>
              <a:ext uri="{FF2B5EF4-FFF2-40B4-BE49-F238E27FC236}">
                <a16:creationId xmlns:a16="http://schemas.microsoft.com/office/drawing/2014/main" id="{C90F10DB-A337-A430-BA91-0DFA2D01B913}"/>
              </a:ext>
            </a:extLst>
          </p:cNvPr>
          <p:cNvSpPr>
            <a:spLocks noGrp="1"/>
          </p:cNvSpPr>
          <p:nvPr>
            <p:ph type="title" hasCustomPrompt="1"/>
          </p:nvPr>
        </p:nvSpPr>
        <p:spPr>
          <a:xfrm>
            <a:off x="457200" y="2865152"/>
            <a:ext cx="5562600" cy="3291803"/>
          </a:xfrm>
        </p:spPr>
        <p:txBody>
          <a:bodyPr rIns="274320" anchor="t"/>
          <a:lstStyle>
            <a:lvl1pPr>
              <a:defRPr sz="5000"/>
            </a:lvl1pPr>
          </a:lstStyle>
          <a:p>
            <a:r>
              <a:rPr lang="en-US"/>
              <a:t>Headline Avenir Bold (50pt)</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6172200" y="0"/>
            <a:ext cx="6019800" cy="6858000"/>
          </a:xfrm>
          <a:prstGeom prst="rect">
            <a:avLst/>
          </a:prstGeom>
        </p:spPr>
        <p:txBody>
          <a:bodyPr lIns="548640" tIns="548640" rIns="548640" bIns="54864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3" name="Footer Placeholder 1">
            <a:extLst>
              <a:ext uri="{FF2B5EF4-FFF2-40B4-BE49-F238E27FC236}">
                <a16:creationId xmlns:a16="http://schemas.microsoft.com/office/drawing/2014/main" id="{B634F860-B062-3EF3-773C-B9E83F9543B7}"/>
              </a:ext>
            </a:extLst>
          </p:cNvPr>
          <p:cNvSpPr>
            <a:spLocks noGrp="1"/>
          </p:cNvSpPr>
          <p:nvPr>
            <p:ph type="ftr" sz="quarter" idx="23"/>
          </p:nvPr>
        </p:nvSpPr>
        <p:spPr/>
        <p:txBody>
          <a:bodyPr/>
          <a:lstStyle/>
          <a:p>
            <a:r>
              <a:rPr lang="en-US"/>
              <a:t> </a:t>
            </a:r>
          </a:p>
        </p:txBody>
      </p:sp>
      <p:sp>
        <p:nvSpPr>
          <p:cNvPr id="4" name="Slide Number Placeholder 1">
            <a:extLst>
              <a:ext uri="{FF2B5EF4-FFF2-40B4-BE49-F238E27FC236}">
                <a16:creationId xmlns:a16="http://schemas.microsoft.com/office/drawing/2014/main" id="{D7DBBEBB-928B-3ED5-4EF8-98B1DFFAC6B3}"/>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2" name="Date Placeholder 1">
            <a:extLst>
              <a:ext uri="{FF2B5EF4-FFF2-40B4-BE49-F238E27FC236}">
                <a16:creationId xmlns:a16="http://schemas.microsoft.com/office/drawing/2014/main" id="{E38E6305-C949-D715-94C0-65C98098EF41}"/>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1817837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0279-Grid-Four-Subtitle-Icons(Light)">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48CB279-6FBB-969A-F332-0582546DFC30}"/>
              </a:ext>
            </a:extLst>
          </p:cNvPr>
          <p:cNvSpPr>
            <a:spLocks noGrp="1"/>
          </p:cNvSpPr>
          <p:nvPr>
            <p:ph type="ftr" sz="quarter" idx="23"/>
          </p:nvPr>
        </p:nvSpPr>
        <p:spPr>
          <a:xfrm>
            <a:off x="126296" y="6583680"/>
            <a:ext cx="182880" cy="182880"/>
          </a:xfrm>
          <a:prstGeom prst="rect">
            <a:avLst/>
          </a:prstGeom>
        </p:spPr>
        <p:txBody>
          <a:bodyPr/>
          <a:lstStyle/>
          <a:p>
            <a:r>
              <a:rPr lang="en-US"/>
              <a:t> </a:t>
            </a:r>
          </a:p>
        </p:txBody>
      </p:sp>
      <p:sp>
        <p:nvSpPr>
          <p:cNvPr id="8" name="Slide Number Placeholder 7">
            <a:extLst>
              <a:ext uri="{FF2B5EF4-FFF2-40B4-BE49-F238E27FC236}">
                <a16:creationId xmlns:a16="http://schemas.microsoft.com/office/drawing/2014/main" id="{7209CF33-CE55-FA15-D42D-E7108F4F20DB}"/>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60A12AB4-A78B-6F6E-9DB5-1304D652BDD0}"/>
              </a:ext>
            </a:extLst>
          </p:cNvPr>
          <p:cNvSpPr>
            <a:spLocks noGrp="1"/>
          </p:cNvSpPr>
          <p:nvPr>
            <p:ph type="dt" sz="half" idx="25"/>
          </p:nvPr>
        </p:nvSpPr>
        <p:spPr/>
        <p:txBody>
          <a:bodyPr/>
          <a:lstStyle/>
          <a:p>
            <a:endParaRPr lang="en-US"/>
          </a:p>
        </p:txBody>
      </p:sp>
      <p:sp>
        <p:nvSpPr>
          <p:cNvPr id="4" name="Text Placeholder 10">
            <a:extLst>
              <a:ext uri="{FF2B5EF4-FFF2-40B4-BE49-F238E27FC236}">
                <a16:creationId xmlns:a16="http://schemas.microsoft.com/office/drawing/2014/main" id="{2A78DAAF-5A21-FEAB-4C21-7082EBAE38B9}"/>
              </a:ext>
            </a:extLst>
          </p:cNvPr>
          <p:cNvSpPr>
            <a:spLocks noGrp="1"/>
          </p:cNvSpPr>
          <p:nvPr>
            <p:ph type="body" sz="quarter" idx="26"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05364CB3-A033-C433-D49D-034678321ECA}"/>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5" name="Text Placeholder 9">
            <a:extLst>
              <a:ext uri="{FF2B5EF4-FFF2-40B4-BE49-F238E27FC236}">
                <a16:creationId xmlns:a16="http://schemas.microsoft.com/office/drawing/2014/main" id="{D312C788-B8AF-6C82-53B2-CF3E6BDC9B03}"/>
              </a:ext>
            </a:extLst>
          </p:cNvPr>
          <p:cNvSpPr>
            <a:spLocks noGrp="1"/>
          </p:cNvSpPr>
          <p:nvPr>
            <p:ph type="body" sz="quarter" idx="27" hasCustomPrompt="1"/>
          </p:nvPr>
        </p:nvSpPr>
        <p:spPr>
          <a:xfrm>
            <a:off x="457201" y="1225550"/>
            <a:ext cx="11277600" cy="603904"/>
          </a:xfrm>
        </p:spPr>
        <p:txBody>
          <a:bodyPr/>
          <a:lstStyle/>
          <a:p>
            <a:pPr lvl="0"/>
            <a:r>
              <a:rPr lang="en-US"/>
              <a:t>Sub Title</a:t>
            </a:r>
          </a:p>
        </p:txBody>
      </p:sp>
      <p:sp>
        <p:nvSpPr>
          <p:cNvPr id="16" name="Content Placeholder 1">
            <a:extLst>
              <a:ext uri="{FF2B5EF4-FFF2-40B4-BE49-F238E27FC236}">
                <a16:creationId xmlns:a16="http://schemas.microsoft.com/office/drawing/2014/main" id="{EE75255D-BFBC-32E6-BB01-273B4C642C8E}"/>
              </a:ext>
            </a:extLst>
          </p:cNvPr>
          <p:cNvSpPr>
            <a:spLocks noGrp="1" noChangeAspect="1"/>
          </p:cNvSpPr>
          <p:nvPr>
            <p:ph sz="quarter" idx="18" hasCustomPrompt="1"/>
          </p:nvPr>
        </p:nvSpPr>
        <p:spPr>
          <a:xfrm>
            <a:off x="457200" y="1981200"/>
            <a:ext cx="822960" cy="822960"/>
          </a:xfrm>
          <a:prstGeom prst="rect">
            <a:avLst/>
          </a:prstGeom>
        </p:spPr>
        <p:txBody>
          <a:bodyPr>
            <a:noAutofit/>
          </a:bodyPr>
          <a:lstStyle>
            <a:lvl6pPr>
              <a:defRPr>
                <a:latin typeface="+mn-lt"/>
              </a:defRPr>
            </a:lvl6pPr>
          </a:lstStyle>
          <a:p>
            <a:pPr lvl="5"/>
            <a:r>
              <a:rPr lang="en-US"/>
              <a:t>Click to add Content</a:t>
            </a:r>
          </a:p>
        </p:txBody>
      </p:sp>
      <p:sp>
        <p:nvSpPr>
          <p:cNvPr id="17" name="Content Placeholder 2">
            <a:extLst>
              <a:ext uri="{FF2B5EF4-FFF2-40B4-BE49-F238E27FC236}">
                <a16:creationId xmlns:a16="http://schemas.microsoft.com/office/drawing/2014/main" id="{33E6C8B6-C77B-A376-202E-D697E7F46ADA}"/>
              </a:ext>
            </a:extLst>
          </p:cNvPr>
          <p:cNvSpPr>
            <a:spLocks noGrp="1" noChangeAspect="1"/>
          </p:cNvSpPr>
          <p:nvPr>
            <p:ph sz="quarter" idx="19" hasCustomPrompt="1"/>
          </p:nvPr>
        </p:nvSpPr>
        <p:spPr>
          <a:xfrm>
            <a:off x="6172200" y="1981200"/>
            <a:ext cx="822960" cy="822960"/>
          </a:xfrm>
          <a:prstGeom prst="rect">
            <a:avLst/>
          </a:prstGeom>
        </p:spPr>
        <p:txBody>
          <a:bodyPr>
            <a:noAutofit/>
          </a:bodyPr>
          <a:lstStyle>
            <a:lvl6pPr>
              <a:defRPr>
                <a:latin typeface="+mn-lt"/>
              </a:defRPr>
            </a:lvl6pPr>
          </a:lstStyle>
          <a:p>
            <a:pPr lvl="5"/>
            <a:r>
              <a:rPr lang="en-US"/>
              <a:t>Click to add Content</a:t>
            </a:r>
          </a:p>
        </p:txBody>
      </p:sp>
      <p:sp>
        <p:nvSpPr>
          <p:cNvPr id="18" name="Content Placeholder 3">
            <a:extLst>
              <a:ext uri="{FF2B5EF4-FFF2-40B4-BE49-F238E27FC236}">
                <a16:creationId xmlns:a16="http://schemas.microsoft.com/office/drawing/2014/main" id="{221AA5B7-FD80-AD3A-C127-56C14215D488}"/>
              </a:ext>
            </a:extLst>
          </p:cNvPr>
          <p:cNvSpPr>
            <a:spLocks noGrp="1" noChangeAspect="1"/>
          </p:cNvSpPr>
          <p:nvPr>
            <p:ph sz="quarter" idx="20" hasCustomPrompt="1"/>
          </p:nvPr>
        </p:nvSpPr>
        <p:spPr>
          <a:xfrm>
            <a:off x="457200" y="4267200"/>
            <a:ext cx="822960" cy="822960"/>
          </a:xfrm>
          <a:prstGeom prst="rect">
            <a:avLst/>
          </a:prstGeom>
        </p:spPr>
        <p:txBody>
          <a:bodyPr>
            <a:noAutofit/>
          </a:bodyPr>
          <a:lstStyle>
            <a:lvl6pPr>
              <a:defRPr>
                <a:latin typeface="+mn-lt"/>
              </a:defRPr>
            </a:lvl6pPr>
          </a:lstStyle>
          <a:p>
            <a:pPr lvl="5"/>
            <a:r>
              <a:rPr lang="en-US"/>
              <a:t>Click to add Content</a:t>
            </a:r>
          </a:p>
        </p:txBody>
      </p:sp>
      <p:sp>
        <p:nvSpPr>
          <p:cNvPr id="19" name="Content Placeholder 4">
            <a:extLst>
              <a:ext uri="{FF2B5EF4-FFF2-40B4-BE49-F238E27FC236}">
                <a16:creationId xmlns:a16="http://schemas.microsoft.com/office/drawing/2014/main" id="{AC499FBB-9329-1B47-E128-1F0E06983F45}"/>
              </a:ext>
            </a:extLst>
          </p:cNvPr>
          <p:cNvSpPr>
            <a:spLocks noGrp="1" noChangeAspect="1"/>
          </p:cNvSpPr>
          <p:nvPr>
            <p:ph sz="quarter" idx="21" hasCustomPrompt="1"/>
          </p:nvPr>
        </p:nvSpPr>
        <p:spPr>
          <a:xfrm>
            <a:off x="6172200" y="4267200"/>
            <a:ext cx="822960" cy="822960"/>
          </a:xfrm>
          <a:prstGeom prst="rect">
            <a:avLst/>
          </a:prstGeom>
        </p:spPr>
        <p:txBody>
          <a:bodyPr>
            <a:noAutofit/>
          </a:bodyPr>
          <a:lstStyle>
            <a:lvl6pPr>
              <a:defRPr>
                <a:latin typeface="+mn-lt"/>
              </a:defRPr>
            </a:lvl6pPr>
          </a:lstStyle>
          <a:p>
            <a:pPr lvl="5"/>
            <a:r>
              <a:rPr lang="en-US"/>
              <a:t>Click to add Content</a:t>
            </a:r>
          </a:p>
        </p:txBody>
      </p:sp>
      <p:sp>
        <p:nvSpPr>
          <p:cNvPr id="20" name="Text Placeholder 1">
            <a:extLst>
              <a:ext uri="{FF2B5EF4-FFF2-40B4-BE49-F238E27FC236}">
                <a16:creationId xmlns:a16="http://schemas.microsoft.com/office/drawing/2014/main" id="{463F0460-70DF-6284-9C05-3FA6202CCF80}"/>
              </a:ext>
            </a:extLst>
          </p:cNvPr>
          <p:cNvSpPr>
            <a:spLocks noGrp="1"/>
          </p:cNvSpPr>
          <p:nvPr>
            <p:ph idx="1" hasCustomPrompt="1"/>
          </p:nvPr>
        </p:nvSpPr>
        <p:spPr>
          <a:xfrm>
            <a:off x="1409700" y="1981250"/>
            <a:ext cx="4610100" cy="213355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1" name="Text Placeholder 2">
            <a:extLst>
              <a:ext uri="{FF2B5EF4-FFF2-40B4-BE49-F238E27FC236}">
                <a16:creationId xmlns:a16="http://schemas.microsoft.com/office/drawing/2014/main" id="{58A15D53-D100-39FE-B4D9-DEFC50EEC451}"/>
              </a:ext>
            </a:extLst>
          </p:cNvPr>
          <p:cNvSpPr>
            <a:spLocks noGrp="1"/>
          </p:cNvSpPr>
          <p:nvPr>
            <p:ph idx="13" hasCustomPrompt="1"/>
          </p:nvPr>
        </p:nvSpPr>
        <p:spPr>
          <a:xfrm>
            <a:off x="7124700" y="1981250"/>
            <a:ext cx="4610100" cy="213355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2" name="Text Placeholder 3">
            <a:extLst>
              <a:ext uri="{FF2B5EF4-FFF2-40B4-BE49-F238E27FC236}">
                <a16:creationId xmlns:a16="http://schemas.microsoft.com/office/drawing/2014/main" id="{2013427C-9356-FE97-9F11-8F3A7A6470BA}"/>
              </a:ext>
            </a:extLst>
          </p:cNvPr>
          <p:cNvSpPr>
            <a:spLocks noGrp="1"/>
          </p:cNvSpPr>
          <p:nvPr>
            <p:ph idx="15" hasCustomPrompt="1"/>
          </p:nvPr>
        </p:nvSpPr>
        <p:spPr>
          <a:xfrm>
            <a:off x="1409700" y="4267200"/>
            <a:ext cx="4610100" cy="213355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3" name="Text Placeholder 4">
            <a:extLst>
              <a:ext uri="{FF2B5EF4-FFF2-40B4-BE49-F238E27FC236}">
                <a16:creationId xmlns:a16="http://schemas.microsoft.com/office/drawing/2014/main" id="{31D77E7D-2703-74BF-6A7B-5077C92DBAC5}"/>
              </a:ext>
            </a:extLst>
          </p:cNvPr>
          <p:cNvSpPr>
            <a:spLocks noGrp="1"/>
          </p:cNvSpPr>
          <p:nvPr>
            <p:ph idx="16" hasCustomPrompt="1"/>
          </p:nvPr>
        </p:nvSpPr>
        <p:spPr>
          <a:xfrm>
            <a:off x="7124700" y="4267200"/>
            <a:ext cx="4610100" cy="213355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2599868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0305-Split(Light)">
    <p:bg>
      <p:bgPr>
        <a:solidFill>
          <a:schemeClr val="bg1"/>
        </a:solidFill>
        <a:effectLst/>
      </p:bgPr>
    </p:bg>
    <p:spTree>
      <p:nvGrpSpPr>
        <p:cNvPr id="1" name=""/>
        <p:cNvGrpSpPr/>
        <p:nvPr/>
      </p:nvGrpSpPr>
      <p:grpSpPr>
        <a:xfrm>
          <a:off x="0" y="0"/>
          <a:ext cx="0" cy="0"/>
          <a:chOff x="0" y="0"/>
          <a:chExt cx="0" cy="0"/>
        </a:xfrm>
      </p:grpSpPr>
      <p:sp>
        <p:nvSpPr>
          <p:cNvPr id="8" name="Text Placeholder 10">
            <a:extLst>
              <a:ext uri="{FF2B5EF4-FFF2-40B4-BE49-F238E27FC236}">
                <a16:creationId xmlns:a16="http://schemas.microsoft.com/office/drawing/2014/main" id="{AFD55F03-8D8D-785F-A208-56FCE993AB38}"/>
              </a:ext>
            </a:extLst>
          </p:cNvPr>
          <p:cNvSpPr>
            <a:spLocks noGrp="1"/>
          </p:cNvSpPr>
          <p:nvPr>
            <p:ph type="body" sz="quarter" idx="22" hasCustomPrompt="1"/>
          </p:nvPr>
        </p:nvSpPr>
        <p:spPr>
          <a:xfrm>
            <a:off x="457456" y="1066800"/>
            <a:ext cx="5562321" cy="274287"/>
          </a:xfrm>
          <a:prstGeom prst="rect">
            <a:avLst/>
          </a:prstGeom>
        </p:spPr>
        <p:txBody>
          <a:bodyPr rIns="27432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457200" y="1417341"/>
            <a:ext cx="5562600" cy="2194560"/>
          </a:xfrm>
        </p:spPr>
        <p:txBody>
          <a:bodyPr rIns="274320" anchor="b"/>
          <a:lstStyle>
            <a:lvl1pPr>
              <a:defRPr sz="5000"/>
            </a:lvl1pPr>
          </a:lstStyle>
          <a:p>
            <a:r>
              <a:rPr lang="en-US"/>
              <a:t>Headline Avenir Bold (50pt)</a:t>
            </a:r>
          </a:p>
        </p:txBody>
      </p:sp>
      <p:sp>
        <p:nvSpPr>
          <p:cNvPr id="7" name="Content Placeholder 1">
            <a:extLst>
              <a:ext uri="{FF2B5EF4-FFF2-40B4-BE49-F238E27FC236}">
                <a16:creationId xmlns:a16="http://schemas.microsoft.com/office/drawing/2014/main" id="{D55CB575-0542-1F71-6109-6B84AF7BFD63}"/>
              </a:ext>
            </a:extLst>
          </p:cNvPr>
          <p:cNvSpPr>
            <a:spLocks noGrp="1"/>
          </p:cNvSpPr>
          <p:nvPr>
            <p:ph sz="quarter" idx="15"/>
          </p:nvPr>
        </p:nvSpPr>
        <p:spPr>
          <a:xfrm>
            <a:off x="457200" y="3718531"/>
            <a:ext cx="5562594" cy="2377440"/>
          </a:xfrm>
          <a:prstGeom prst="rect">
            <a:avLst/>
          </a:prstGeom>
        </p:spPr>
        <p:txBody>
          <a:bodyPr rIns="274320"/>
          <a:lstStyle>
            <a:lvl1pPr>
              <a:defRPr>
                <a:latin typeface="+mn-lt"/>
              </a:defRPr>
            </a:lvl1pPr>
          </a:lstStyle>
          <a:p>
            <a:pPr lvl="0"/>
            <a:r>
              <a:rPr lang="en-US"/>
              <a:t>Click to edit Master text styles</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6172200" y="0"/>
            <a:ext cx="6019800" cy="6858000"/>
          </a:xfrm>
          <a:prstGeom prst="rect">
            <a:avLst/>
          </a:prstGeom>
          <a:noFill/>
        </p:spPr>
        <p:txBody>
          <a:bodyPr lIns="548640" tIns="548640" rIns="548640" bIns="54864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3" name="Footer Placeholder 1">
            <a:extLst>
              <a:ext uri="{FF2B5EF4-FFF2-40B4-BE49-F238E27FC236}">
                <a16:creationId xmlns:a16="http://schemas.microsoft.com/office/drawing/2014/main" id="{CFDC22AA-8955-4549-8417-BF2C27E3741A}"/>
              </a:ext>
            </a:extLst>
          </p:cNvPr>
          <p:cNvSpPr>
            <a:spLocks noGrp="1"/>
          </p:cNvSpPr>
          <p:nvPr>
            <p:ph type="ftr" sz="quarter" idx="23"/>
          </p:nvPr>
        </p:nvSpPr>
        <p:spPr/>
        <p:txBody>
          <a:bodyPr/>
          <a:lstStyle/>
          <a:p>
            <a:r>
              <a:rPr lang="en-US"/>
              <a:t> </a:t>
            </a:r>
          </a:p>
        </p:txBody>
      </p:sp>
      <p:sp>
        <p:nvSpPr>
          <p:cNvPr id="4" name="Slide Number Placeholder 1">
            <a:extLst>
              <a:ext uri="{FF2B5EF4-FFF2-40B4-BE49-F238E27FC236}">
                <a16:creationId xmlns:a16="http://schemas.microsoft.com/office/drawing/2014/main" id="{EED0B97C-6655-963E-97B0-9E4A91C2602F}"/>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5" name="Date Placeholder 4">
            <a:extLst>
              <a:ext uri="{FF2B5EF4-FFF2-40B4-BE49-F238E27FC236}">
                <a16:creationId xmlns:a16="http://schemas.microsoft.com/office/drawing/2014/main" id="{E819F8E7-339A-946B-D686-696BD96380E4}"/>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357418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0307-Split(Light)">
    <p:bg>
      <p:bgPr>
        <a:solidFill>
          <a:schemeClr val="bg1"/>
        </a:solidFill>
        <a:effectLst/>
      </p:bgPr>
    </p:bg>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A97A1A1A-BAA7-5EC9-A726-BCA8DBC28404}"/>
              </a:ext>
            </a:extLst>
          </p:cNvPr>
          <p:cNvSpPr>
            <a:spLocks noGrp="1"/>
          </p:cNvSpPr>
          <p:nvPr>
            <p:ph sz="quarter" idx="18" hasCustomPrompt="1"/>
          </p:nvPr>
        </p:nvSpPr>
        <p:spPr>
          <a:xfrm>
            <a:off x="457200" y="1417342"/>
            <a:ext cx="1005829" cy="1005829"/>
          </a:xfrm>
          <a:prstGeom prst="rect">
            <a:avLst/>
          </a:prstGeom>
        </p:spPr>
        <p:txBody>
          <a:bodyPr/>
          <a:lstStyle>
            <a:lvl6pPr>
              <a:defRPr>
                <a:latin typeface="+mn-lt"/>
              </a:defRPr>
            </a:lvl6pPr>
          </a:lstStyle>
          <a:p>
            <a:pPr lvl="5"/>
            <a:r>
              <a:rPr lang="en-US"/>
              <a:t>Click to add Content</a:t>
            </a:r>
          </a:p>
        </p:txBody>
      </p:sp>
      <p:sp>
        <p:nvSpPr>
          <p:cNvPr id="8" name="Text Placeholder 10">
            <a:extLst>
              <a:ext uri="{FF2B5EF4-FFF2-40B4-BE49-F238E27FC236}">
                <a16:creationId xmlns:a16="http://schemas.microsoft.com/office/drawing/2014/main" id="{AFD55F03-8D8D-785F-A208-56FCE993AB38}"/>
              </a:ext>
            </a:extLst>
          </p:cNvPr>
          <p:cNvSpPr>
            <a:spLocks noGrp="1"/>
          </p:cNvSpPr>
          <p:nvPr>
            <p:ph type="body" sz="quarter" idx="22" hasCustomPrompt="1"/>
          </p:nvPr>
        </p:nvSpPr>
        <p:spPr>
          <a:xfrm>
            <a:off x="457458" y="2514610"/>
            <a:ext cx="5562260" cy="274287"/>
          </a:xfrm>
          <a:prstGeom prst="rect">
            <a:avLst/>
          </a:prstGeom>
        </p:spPr>
        <p:txBody>
          <a:bodyPr rIns="27432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457200" y="2865152"/>
            <a:ext cx="5562599" cy="1554480"/>
          </a:xfrm>
        </p:spPr>
        <p:txBody>
          <a:bodyPr rIns="274320" anchor="t"/>
          <a:lstStyle>
            <a:lvl1pPr>
              <a:defRPr sz="5000"/>
            </a:lvl1pPr>
          </a:lstStyle>
          <a:p>
            <a:r>
              <a:rPr lang="en-US"/>
              <a:t>Headline Avenir Bold (50pt)</a:t>
            </a:r>
          </a:p>
        </p:txBody>
      </p:sp>
      <p:sp>
        <p:nvSpPr>
          <p:cNvPr id="7" name="Content Placeholder 1">
            <a:extLst>
              <a:ext uri="{FF2B5EF4-FFF2-40B4-BE49-F238E27FC236}">
                <a16:creationId xmlns:a16="http://schemas.microsoft.com/office/drawing/2014/main" id="{D55CB575-0542-1F71-6109-6B84AF7BFD63}"/>
              </a:ext>
            </a:extLst>
          </p:cNvPr>
          <p:cNvSpPr>
            <a:spLocks noGrp="1"/>
          </p:cNvSpPr>
          <p:nvPr>
            <p:ph sz="quarter" idx="15"/>
          </p:nvPr>
        </p:nvSpPr>
        <p:spPr>
          <a:xfrm>
            <a:off x="457200" y="4526267"/>
            <a:ext cx="5562533" cy="1737341"/>
          </a:xfrm>
          <a:prstGeom prst="rect">
            <a:avLst/>
          </a:prstGeom>
        </p:spPr>
        <p:txBody>
          <a:bodyPr rIns="274320"/>
          <a:lstStyle>
            <a:lvl1pPr>
              <a:defRPr>
                <a:latin typeface="+mn-lt"/>
              </a:defRPr>
            </a:lvl1pPr>
          </a:lstStyle>
          <a:p>
            <a:pPr lvl="0"/>
            <a:r>
              <a:rPr lang="en-US"/>
              <a:t>Click to edit Master text styles</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6172200" y="0"/>
            <a:ext cx="6019800" cy="6858000"/>
          </a:xfrm>
          <a:prstGeom prst="rect">
            <a:avLst/>
          </a:prstGeom>
          <a:solidFill>
            <a:schemeClr val="bg1"/>
          </a:solidFill>
        </p:spPr>
        <p:txBody>
          <a:bodyPr lIns="548640" tIns="548640" rIns="548640" bIns="54864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3" name="Footer Placeholder 1">
            <a:extLst>
              <a:ext uri="{FF2B5EF4-FFF2-40B4-BE49-F238E27FC236}">
                <a16:creationId xmlns:a16="http://schemas.microsoft.com/office/drawing/2014/main" id="{1D3D8E2D-9C21-5E6F-0B9F-451F0D46E6EE}"/>
              </a:ext>
            </a:extLst>
          </p:cNvPr>
          <p:cNvSpPr>
            <a:spLocks noGrp="1"/>
          </p:cNvSpPr>
          <p:nvPr>
            <p:ph type="ftr" sz="quarter" idx="23"/>
          </p:nvPr>
        </p:nvSpPr>
        <p:spPr/>
        <p:txBody>
          <a:bodyPr/>
          <a:lstStyle/>
          <a:p>
            <a:r>
              <a:rPr lang="en-US"/>
              <a:t> </a:t>
            </a:r>
          </a:p>
        </p:txBody>
      </p:sp>
      <p:sp>
        <p:nvSpPr>
          <p:cNvPr id="4" name="Slide Number Placeholder 1">
            <a:extLst>
              <a:ext uri="{FF2B5EF4-FFF2-40B4-BE49-F238E27FC236}">
                <a16:creationId xmlns:a16="http://schemas.microsoft.com/office/drawing/2014/main" id="{E5682244-4BE2-EA39-8B12-36283B463E7B}"/>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5" name="Date Placeholder 4">
            <a:extLst>
              <a:ext uri="{FF2B5EF4-FFF2-40B4-BE49-F238E27FC236}">
                <a16:creationId xmlns:a16="http://schemas.microsoft.com/office/drawing/2014/main" id="{281EFB7D-3138-654F-4628-9D59DC4BDC5D}"/>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670779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0309-Split(Light)">
    <p:bg>
      <p:bgPr>
        <a:solidFill>
          <a:schemeClr val="bg1"/>
        </a:solidFill>
        <a:effectLst/>
      </p:bgPr>
    </p:bg>
    <p:spTree>
      <p:nvGrpSpPr>
        <p:cNvPr id="1" name=""/>
        <p:cNvGrpSpPr/>
        <p:nvPr/>
      </p:nvGrpSpPr>
      <p:grpSpPr>
        <a:xfrm>
          <a:off x="0" y="0"/>
          <a:ext cx="0" cy="0"/>
          <a:chOff x="0" y="0"/>
          <a:chExt cx="0" cy="0"/>
        </a:xfrm>
      </p:grpSpPr>
      <p:sp>
        <p:nvSpPr>
          <p:cNvPr id="8" name="Text Placeholder 10">
            <a:extLst>
              <a:ext uri="{FF2B5EF4-FFF2-40B4-BE49-F238E27FC236}">
                <a16:creationId xmlns:a16="http://schemas.microsoft.com/office/drawing/2014/main" id="{AFD55F03-8D8D-785F-A208-56FCE993AB38}"/>
              </a:ext>
            </a:extLst>
          </p:cNvPr>
          <p:cNvSpPr>
            <a:spLocks noGrp="1"/>
          </p:cNvSpPr>
          <p:nvPr>
            <p:ph type="body" sz="quarter" idx="22" hasCustomPrompt="1"/>
          </p:nvPr>
        </p:nvSpPr>
        <p:spPr>
          <a:xfrm>
            <a:off x="457455" y="1066800"/>
            <a:ext cx="6514774" cy="274287"/>
          </a:xfrm>
          <a:prstGeom prst="rect">
            <a:avLst/>
          </a:prstGeom>
        </p:spPr>
        <p:txBody>
          <a:bodyPr rIns="27432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457200" y="1417342"/>
            <a:ext cx="6515100" cy="4663389"/>
          </a:xfrm>
        </p:spPr>
        <p:txBody>
          <a:bodyPr rIns="274320" anchor="t"/>
          <a:lstStyle>
            <a:lvl1pPr>
              <a:defRPr sz="5000"/>
            </a:lvl1pPr>
          </a:lstStyle>
          <a:p>
            <a:r>
              <a:rPr lang="en-US"/>
              <a:t>Headline Avenir Bold (50pt)</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7124700" y="0"/>
            <a:ext cx="5067300" cy="6858000"/>
          </a:xfrm>
          <a:prstGeom prst="rect">
            <a:avLst/>
          </a:prstGeom>
        </p:spPr>
        <p:txBody>
          <a:bodyPr lIns="457200" tIns="457200" rIns="457200" bIns="45720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3" name="Footer Placeholder 1">
            <a:extLst>
              <a:ext uri="{FF2B5EF4-FFF2-40B4-BE49-F238E27FC236}">
                <a16:creationId xmlns:a16="http://schemas.microsoft.com/office/drawing/2014/main" id="{F21CF95D-46CA-B5D4-650D-3790E57A935F}"/>
              </a:ext>
            </a:extLst>
          </p:cNvPr>
          <p:cNvSpPr>
            <a:spLocks noGrp="1"/>
          </p:cNvSpPr>
          <p:nvPr>
            <p:ph type="ftr" sz="quarter" idx="23"/>
          </p:nvPr>
        </p:nvSpPr>
        <p:spPr/>
        <p:txBody>
          <a:bodyPr/>
          <a:lstStyle/>
          <a:p>
            <a:r>
              <a:rPr lang="en-US"/>
              <a:t> </a:t>
            </a:r>
          </a:p>
        </p:txBody>
      </p:sp>
      <p:sp>
        <p:nvSpPr>
          <p:cNvPr id="4" name="Slide Number Placeholder 1">
            <a:extLst>
              <a:ext uri="{FF2B5EF4-FFF2-40B4-BE49-F238E27FC236}">
                <a16:creationId xmlns:a16="http://schemas.microsoft.com/office/drawing/2014/main" id="{515691F9-97E7-99A7-7C27-F7DE1BB48CD2}"/>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5" name="Date Placeholder 4">
            <a:extLst>
              <a:ext uri="{FF2B5EF4-FFF2-40B4-BE49-F238E27FC236}">
                <a16:creationId xmlns:a16="http://schemas.microsoft.com/office/drawing/2014/main" id="{464ED545-5DFB-331C-0420-BD3D9A1FE2A2}"/>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3637817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0311-Split(Light)">
    <p:bg>
      <p:bgPr>
        <a:solidFill>
          <a:schemeClr val="bg1"/>
        </a:solidFill>
        <a:effectLst/>
      </p:bgPr>
    </p:bg>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1C6A4B56-D41A-382A-7606-E689F0C50B85}"/>
              </a:ext>
            </a:extLst>
          </p:cNvPr>
          <p:cNvSpPr>
            <a:spLocks noGrp="1"/>
          </p:cNvSpPr>
          <p:nvPr>
            <p:ph sz="quarter" idx="18" hasCustomPrompt="1"/>
          </p:nvPr>
        </p:nvSpPr>
        <p:spPr>
          <a:xfrm>
            <a:off x="457201" y="1417342"/>
            <a:ext cx="1005829" cy="1005829"/>
          </a:xfrm>
          <a:prstGeom prst="rect">
            <a:avLst/>
          </a:prstGeom>
        </p:spPr>
        <p:txBody>
          <a:bodyPr/>
          <a:lstStyle>
            <a:lvl6pPr>
              <a:defRPr>
                <a:latin typeface="+mn-lt"/>
              </a:defRPr>
            </a:lvl6pPr>
          </a:lstStyle>
          <a:p>
            <a:pPr lvl="5"/>
            <a:r>
              <a:rPr lang="en-US"/>
              <a:t>Click to add Content</a:t>
            </a:r>
          </a:p>
        </p:txBody>
      </p:sp>
      <p:sp>
        <p:nvSpPr>
          <p:cNvPr id="13" name="Text Placeholder 10">
            <a:extLst>
              <a:ext uri="{FF2B5EF4-FFF2-40B4-BE49-F238E27FC236}">
                <a16:creationId xmlns:a16="http://schemas.microsoft.com/office/drawing/2014/main" id="{D45682CA-7330-D42C-62A1-D223FBBFF5E6}"/>
              </a:ext>
            </a:extLst>
          </p:cNvPr>
          <p:cNvSpPr>
            <a:spLocks noGrp="1"/>
          </p:cNvSpPr>
          <p:nvPr>
            <p:ph type="body" sz="quarter" idx="22" hasCustomPrompt="1"/>
          </p:nvPr>
        </p:nvSpPr>
        <p:spPr>
          <a:xfrm>
            <a:off x="457458" y="2514610"/>
            <a:ext cx="6514772" cy="274287"/>
          </a:xfrm>
          <a:prstGeom prst="rect">
            <a:avLst/>
          </a:prstGeom>
        </p:spPr>
        <p:txBody>
          <a:bodyPr rIns="27432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457201" y="2865152"/>
            <a:ext cx="6515100" cy="3200365"/>
          </a:xfrm>
        </p:spPr>
        <p:txBody>
          <a:bodyPr rIns="274320" anchor="t"/>
          <a:lstStyle>
            <a:lvl1pPr>
              <a:defRPr sz="5000"/>
            </a:lvl1pPr>
          </a:lstStyle>
          <a:p>
            <a:r>
              <a:rPr lang="en-US"/>
              <a:t>Headline Avenir Bold (50pt)</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7124700" y="0"/>
            <a:ext cx="5067300" cy="6858000"/>
          </a:xfrm>
          <a:prstGeom prst="rect">
            <a:avLst/>
          </a:prstGeom>
        </p:spPr>
        <p:txBody>
          <a:bodyPr lIns="457200" tIns="457200" rIns="457200" bIns="45720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Footer Placeholder 1">
            <a:extLst>
              <a:ext uri="{FF2B5EF4-FFF2-40B4-BE49-F238E27FC236}">
                <a16:creationId xmlns:a16="http://schemas.microsoft.com/office/drawing/2014/main" id="{448F83BD-5A43-A369-97CC-ABCDF3CB56C3}"/>
              </a:ext>
            </a:extLst>
          </p:cNvPr>
          <p:cNvSpPr>
            <a:spLocks noGrp="1"/>
          </p:cNvSpPr>
          <p:nvPr>
            <p:ph type="ftr" sz="quarter" idx="23"/>
          </p:nvPr>
        </p:nvSpPr>
        <p:spPr/>
        <p:txBody>
          <a:bodyPr/>
          <a:lstStyle/>
          <a:p>
            <a:r>
              <a:rPr lang="en-US"/>
              <a:t> </a:t>
            </a:r>
          </a:p>
        </p:txBody>
      </p:sp>
      <p:sp>
        <p:nvSpPr>
          <p:cNvPr id="8" name="Slide Number Placeholder 1">
            <a:extLst>
              <a:ext uri="{FF2B5EF4-FFF2-40B4-BE49-F238E27FC236}">
                <a16:creationId xmlns:a16="http://schemas.microsoft.com/office/drawing/2014/main" id="{CD5E19AA-8591-4CC6-BFC9-A23B52D9BFF2}"/>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0D6812E5-F7EB-943D-FC47-38B23793A469}"/>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4196599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0313-Split(Light)">
    <p:bg>
      <p:bgPr>
        <a:solidFill>
          <a:schemeClr val="bg1"/>
        </a:solidFill>
        <a:effectLst/>
      </p:bgPr>
    </p:bg>
    <p:spTree>
      <p:nvGrpSpPr>
        <p:cNvPr id="1" name=""/>
        <p:cNvGrpSpPr/>
        <p:nvPr/>
      </p:nvGrpSpPr>
      <p:grpSpPr>
        <a:xfrm>
          <a:off x="0" y="0"/>
          <a:ext cx="0" cy="0"/>
          <a:chOff x="0" y="0"/>
          <a:chExt cx="0" cy="0"/>
        </a:xfrm>
      </p:grpSpPr>
      <p:sp>
        <p:nvSpPr>
          <p:cNvPr id="8" name="Text Placeholder 10">
            <a:extLst>
              <a:ext uri="{FF2B5EF4-FFF2-40B4-BE49-F238E27FC236}">
                <a16:creationId xmlns:a16="http://schemas.microsoft.com/office/drawing/2014/main" id="{AFD55F03-8D8D-785F-A208-56FCE993AB38}"/>
              </a:ext>
            </a:extLst>
          </p:cNvPr>
          <p:cNvSpPr>
            <a:spLocks noGrp="1"/>
          </p:cNvSpPr>
          <p:nvPr>
            <p:ph type="body" sz="quarter" idx="22" hasCustomPrompt="1"/>
          </p:nvPr>
        </p:nvSpPr>
        <p:spPr>
          <a:xfrm>
            <a:off x="427038" y="1066800"/>
            <a:ext cx="6545191" cy="274287"/>
          </a:xfrm>
          <a:prstGeom prst="rect">
            <a:avLst/>
          </a:prstGeom>
        </p:spPr>
        <p:txBody>
          <a:bodyPr>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426781" y="1417341"/>
            <a:ext cx="6545519" cy="2194560"/>
          </a:xfrm>
        </p:spPr>
        <p:txBody>
          <a:bodyPr rIns="274320" anchor="b"/>
          <a:lstStyle>
            <a:lvl1pPr>
              <a:defRPr sz="5000"/>
            </a:lvl1pPr>
          </a:lstStyle>
          <a:p>
            <a:r>
              <a:rPr lang="en-US"/>
              <a:t>Headline Avenir Bold (50pt)</a:t>
            </a:r>
          </a:p>
        </p:txBody>
      </p:sp>
      <p:sp>
        <p:nvSpPr>
          <p:cNvPr id="7" name="Content Placeholder 1">
            <a:extLst>
              <a:ext uri="{FF2B5EF4-FFF2-40B4-BE49-F238E27FC236}">
                <a16:creationId xmlns:a16="http://schemas.microsoft.com/office/drawing/2014/main" id="{D55CB575-0542-1F71-6109-6B84AF7BFD63}"/>
              </a:ext>
            </a:extLst>
          </p:cNvPr>
          <p:cNvSpPr>
            <a:spLocks noGrp="1"/>
          </p:cNvSpPr>
          <p:nvPr>
            <p:ph sz="quarter" idx="15"/>
          </p:nvPr>
        </p:nvSpPr>
        <p:spPr>
          <a:xfrm>
            <a:off x="426782" y="3703291"/>
            <a:ext cx="6545512" cy="2377440"/>
          </a:xfrm>
          <a:prstGeom prst="rect">
            <a:avLst/>
          </a:prstGeom>
        </p:spPr>
        <p:txBody>
          <a:bodyPr rIns="274320"/>
          <a:lstStyle>
            <a:lvl1pPr>
              <a:defRPr>
                <a:latin typeface="+mn-lt"/>
              </a:defRPr>
            </a:lvl1pPr>
          </a:lstStyle>
          <a:p>
            <a:pPr lvl="0"/>
            <a:r>
              <a:rPr lang="en-US"/>
              <a:t>Click to edit Master text styles</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7124700" y="0"/>
            <a:ext cx="5067300" cy="6858000"/>
          </a:xfrm>
          <a:prstGeom prst="rect">
            <a:avLst/>
          </a:prstGeom>
        </p:spPr>
        <p:txBody>
          <a:bodyPr lIns="457200" tIns="457200" rIns="457200" bIns="45720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6" name="Footer Placeholder 1">
            <a:extLst>
              <a:ext uri="{FF2B5EF4-FFF2-40B4-BE49-F238E27FC236}">
                <a16:creationId xmlns:a16="http://schemas.microsoft.com/office/drawing/2014/main" id="{FFCF8E7C-0EB7-7088-86D4-956FE91E931F}"/>
              </a:ext>
            </a:extLst>
          </p:cNvPr>
          <p:cNvSpPr>
            <a:spLocks noGrp="1"/>
          </p:cNvSpPr>
          <p:nvPr>
            <p:ph type="ftr" sz="quarter" idx="23"/>
          </p:nvPr>
        </p:nvSpPr>
        <p:spPr/>
        <p:txBody>
          <a:bodyPr/>
          <a:lstStyle/>
          <a:p>
            <a:r>
              <a:rPr lang="en-US"/>
              <a:t> </a:t>
            </a:r>
          </a:p>
        </p:txBody>
      </p:sp>
      <p:sp>
        <p:nvSpPr>
          <p:cNvPr id="10" name="Slide Number Placeholder 1">
            <a:extLst>
              <a:ext uri="{FF2B5EF4-FFF2-40B4-BE49-F238E27FC236}">
                <a16:creationId xmlns:a16="http://schemas.microsoft.com/office/drawing/2014/main" id="{D6AAFB69-7519-DE16-4CCD-56313E307855}"/>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30C2E5DA-94F4-0F95-D266-B2321F378900}"/>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1912468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0315-Split(Light)">
    <p:bg>
      <p:bgPr>
        <a:solidFill>
          <a:schemeClr val="bg1"/>
        </a:solidFill>
        <a:effectLst/>
      </p:bgPr>
    </p:bg>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909E80C7-CA5A-BB37-6216-85CCF101AE7B}"/>
              </a:ext>
            </a:extLst>
          </p:cNvPr>
          <p:cNvSpPr>
            <a:spLocks noGrp="1"/>
          </p:cNvSpPr>
          <p:nvPr>
            <p:ph sz="quarter" idx="18" hasCustomPrompt="1"/>
          </p:nvPr>
        </p:nvSpPr>
        <p:spPr>
          <a:xfrm>
            <a:off x="457200" y="1417342"/>
            <a:ext cx="1005829" cy="1005829"/>
          </a:xfrm>
          <a:prstGeom prst="rect">
            <a:avLst/>
          </a:prstGeom>
        </p:spPr>
        <p:txBody>
          <a:bodyPr/>
          <a:lstStyle>
            <a:lvl6pPr>
              <a:defRPr>
                <a:latin typeface="+mn-lt"/>
              </a:defRPr>
            </a:lvl6pPr>
          </a:lstStyle>
          <a:p>
            <a:pPr lvl="5"/>
            <a:r>
              <a:rPr lang="en-US"/>
              <a:t>Click to add Content</a:t>
            </a:r>
          </a:p>
        </p:txBody>
      </p:sp>
      <p:sp>
        <p:nvSpPr>
          <p:cNvPr id="8" name="Text Placeholder 9">
            <a:extLst>
              <a:ext uri="{FF2B5EF4-FFF2-40B4-BE49-F238E27FC236}">
                <a16:creationId xmlns:a16="http://schemas.microsoft.com/office/drawing/2014/main" id="{AFD55F03-8D8D-785F-A208-56FCE993AB38}"/>
              </a:ext>
            </a:extLst>
          </p:cNvPr>
          <p:cNvSpPr>
            <a:spLocks noGrp="1"/>
          </p:cNvSpPr>
          <p:nvPr>
            <p:ph type="body" sz="quarter" idx="22" hasCustomPrompt="1"/>
          </p:nvPr>
        </p:nvSpPr>
        <p:spPr>
          <a:xfrm>
            <a:off x="457457" y="2514610"/>
            <a:ext cx="6514773" cy="274287"/>
          </a:xfrm>
          <a:prstGeom prst="rect">
            <a:avLst/>
          </a:prstGeom>
        </p:spPr>
        <p:txBody>
          <a:bodyPr rIns="27432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457200" y="2865153"/>
            <a:ext cx="6515100" cy="1554480"/>
          </a:xfrm>
        </p:spPr>
        <p:txBody>
          <a:bodyPr rIns="274320" anchor="b"/>
          <a:lstStyle>
            <a:lvl1pPr>
              <a:defRPr sz="5000"/>
            </a:lvl1pPr>
          </a:lstStyle>
          <a:p>
            <a:r>
              <a:rPr lang="en-US"/>
              <a:t>Headline Avenir Bold (50pt)</a:t>
            </a:r>
          </a:p>
        </p:txBody>
      </p:sp>
      <p:sp>
        <p:nvSpPr>
          <p:cNvPr id="7" name="Content Placeholder 1">
            <a:extLst>
              <a:ext uri="{FF2B5EF4-FFF2-40B4-BE49-F238E27FC236}">
                <a16:creationId xmlns:a16="http://schemas.microsoft.com/office/drawing/2014/main" id="{D55CB575-0542-1F71-6109-6B84AF7BFD63}"/>
              </a:ext>
            </a:extLst>
          </p:cNvPr>
          <p:cNvSpPr>
            <a:spLocks noGrp="1"/>
          </p:cNvSpPr>
          <p:nvPr>
            <p:ph sz="quarter" idx="15"/>
          </p:nvPr>
        </p:nvSpPr>
        <p:spPr>
          <a:xfrm>
            <a:off x="457200" y="4526267"/>
            <a:ext cx="6515093" cy="1737341"/>
          </a:xfrm>
          <a:prstGeom prst="rect">
            <a:avLst/>
          </a:prstGeom>
        </p:spPr>
        <p:txBody>
          <a:bodyPr rIns="274320"/>
          <a:lstStyle>
            <a:lvl1pPr>
              <a:defRPr>
                <a:latin typeface="+mn-lt"/>
              </a:defRPr>
            </a:lvl1pPr>
          </a:lstStyle>
          <a:p>
            <a:pPr lvl="0"/>
            <a:r>
              <a:rPr lang="en-US"/>
              <a:t>Click to edit Master text styles</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7124700" y="0"/>
            <a:ext cx="5067300" cy="6858000"/>
          </a:xfrm>
          <a:prstGeom prst="rect">
            <a:avLst/>
          </a:prstGeom>
        </p:spPr>
        <p:txBody>
          <a:bodyPr lIns="457200" tIns="457200" rIns="457200" bIns="45720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Footer Placeholder 1">
            <a:extLst>
              <a:ext uri="{FF2B5EF4-FFF2-40B4-BE49-F238E27FC236}">
                <a16:creationId xmlns:a16="http://schemas.microsoft.com/office/drawing/2014/main" id="{7791181D-0C3F-8FE6-553E-B25F8A0CB2B5}"/>
              </a:ext>
            </a:extLst>
          </p:cNvPr>
          <p:cNvSpPr>
            <a:spLocks noGrp="1"/>
          </p:cNvSpPr>
          <p:nvPr>
            <p:ph type="ftr" sz="quarter" idx="23"/>
          </p:nvPr>
        </p:nvSpPr>
        <p:spPr/>
        <p:txBody>
          <a:bodyPr/>
          <a:lstStyle/>
          <a:p>
            <a:r>
              <a:rPr lang="en-US"/>
              <a:t> </a:t>
            </a:r>
          </a:p>
        </p:txBody>
      </p:sp>
      <p:sp>
        <p:nvSpPr>
          <p:cNvPr id="11" name="Slide Number Placeholder 1">
            <a:extLst>
              <a:ext uri="{FF2B5EF4-FFF2-40B4-BE49-F238E27FC236}">
                <a16:creationId xmlns:a16="http://schemas.microsoft.com/office/drawing/2014/main" id="{C689A16E-9678-9D85-CF25-61E71B027091}"/>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5B389785-D972-1158-3588-C849B6DC4B31}"/>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2571464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0317-Split(Light)">
    <p:bg>
      <p:bgPr>
        <a:solidFill>
          <a:schemeClr val="bg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BBA164F5-10BB-E048-6DCD-D3496DF286B9}"/>
              </a:ext>
            </a:extLst>
          </p:cNvPr>
          <p:cNvSpPr>
            <a:spLocks noGrp="1"/>
          </p:cNvSpPr>
          <p:nvPr>
            <p:ph type="body" sz="quarter" idx="22" hasCustomPrompt="1"/>
          </p:nvPr>
        </p:nvSpPr>
        <p:spPr>
          <a:xfrm>
            <a:off x="6172218" y="1066800"/>
            <a:ext cx="5562320" cy="274287"/>
          </a:xfrm>
          <a:prstGeom prst="rect">
            <a:avLst/>
          </a:prstGeom>
        </p:spPr>
        <p:txBody>
          <a:bodyPr lIns="27432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6172200" y="1417342"/>
            <a:ext cx="5562600" cy="4754827"/>
          </a:xfrm>
        </p:spPr>
        <p:txBody>
          <a:bodyPr lIns="274320" anchor="t"/>
          <a:lstStyle>
            <a:lvl1pPr>
              <a:defRPr sz="5000"/>
            </a:lvl1pPr>
          </a:lstStyle>
          <a:p>
            <a:r>
              <a:rPr lang="en-US"/>
              <a:t>Headline Avenir Bold (50pt)</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0" y="0"/>
            <a:ext cx="6019800" cy="6858000"/>
          </a:xfrm>
          <a:prstGeom prst="rect">
            <a:avLst/>
          </a:prstGeom>
        </p:spPr>
        <p:txBody>
          <a:bodyPr lIns="548640" tIns="548640" rIns="548640" bIns="54864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Footer Placeholder 1">
            <a:extLst>
              <a:ext uri="{FF2B5EF4-FFF2-40B4-BE49-F238E27FC236}">
                <a16:creationId xmlns:a16="http://schemas.microsoft.com/office/drawing/2014/main" id="{7843EBF7-A65F-3147-4257-87FA21338D2A}"/>
              </a:ext>
            </a:extLst>
          </p:cNvPr>
          <p:cNvSpPr>
            <a:spLocks noGrp="1"/>
          </p:cNvSpPr>
          <p:nvPr>
            <p:ph type="ftr" sz="quarter" idx="23"/>
          </p:nvPr>
        </p:nvSpPr>
        <p:spPr/>
        <p:txBody>
          <a:bodyPr/>
          <a:lstStyle/>
          <a:p>
            <a:r>
              <a:rPr lang="en-US"/>
              <a:t> </a:t>
            </a:r>
          </a:p>
        </p:txBody>
      </p:sp>
      <p:sp>
        <p:nvSpPr>
          <p:cNvPr id="8" name="Slide Number Placeholder 1">
            <a:extLst>
              <a:ext uri="{FF2B5EF4-FFF2-40B4-BE49-F238E27FC236}">
                <a16:creationId xmlns:a16="http://schemas.microsoft.com/office/drawing/2014/main" id="{999FF8E2-060F-DAA9-EE94-CD2898514C8C}"/>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C7759B2E-4DBF-3AE5-2AAE-F0613FB346C2}"/>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2423362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0319-Split(Light)">
    <p:bg>
      <p:bgPr>
        <a:solidFill>
          <a:schemeClr val="bg1"/>
        </a:solidFill>
        <a:effectLst/>
      </p:bgPr>
    </p:bg>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26D4573B-EDD2-0FF2-435E-2430BC0AB680}"/>
              </a:ext>
            </a:extLst>
          </p:cNvPr>
          <p:cNvSpPr>
            <a:spLocks noGrp="1"/>
          </p:cNvSpPr>
          <p:nvPr>
            <p:ph sz="quarter" idx="18" hasCustomPrompt="1"/>
          </p:nvPr>
        </p:nvSpPr>
        <p:spPr>
          <a:xfrm>
            <a:off x="6537960" y="1417342"/>
            <a:ext cx="1005829" cy="1005829"/>
          </a:xfrm>
          <a:prstGeom prst="rect">
            <a:avLst/>
          </a:prstGeom>
        </p:spPr>
        <p:txBody>
          <a:bodyPr/>
          <a:lstStyle>
            <a:lvl6pPr>
              <a:defRPr>
                <a:latin typeface="+mn-lt"/>
              </a:defRPr>
            </a:lvl6pPr>
          </a:lstStyle>
          <a:p>
            <a:pPr lvl="5"/>
            <a:r>
              <a:rPr lang="en-US"/>
              <a:t>Click to add Content</a:t>
            </a:r>
          </a:p>
        </p:txBody>
      </p:sp>
      <p:sp>
        <p:nvSpPr>
          <p:cNvPr id="6" name="Text Placeholder 10">
            <a:extLst>
              <a:ext uri="{FF2B5EF4-FFF2-40B4-BE49-F238E27FC236}">
                <a16:creationId xmlns:a16="http://schemas.microsoft.com/office/drawing/2014/main" id="{BBA164F5-10BB-E048-6DCD-D3496DF286B9}"/>
              </a:ext>
            </a:extLst>
          </p:cNvPr>
          <p:cNvSpPr>
            <a:spLocks noGrp="1"/>
          </p:cNvSpPr>
          <p:nvPr>
            <p:ph type="body" sz="quarter" idx="22" hasCustomPrompt="1"/>
          </p:nvPr>
        </p:nvSpPr>
        <p:spPr>
          <a:xfrm>
            <a:off x="6172219" y="2514610"/>
            <a:ext cx="5562321" cy="274287"/>
          </a:xfrm>
          <a:prstGeom prst="rect">
            <a:avLst/>
          </a:prstGeom>
        </p:spPr>
        <p:txBody>
          <a:bodyPr lIns="36576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6172201" y="2865153"/>
            <a:ext cx="5562600" cy="3291840"/>
          </a:xfrm>
        </p:spPr>
        <p:txBody>
          <a:bodyPr lIns="365760" rIns="182880" anchor="t"/>
          <a:lstStyle>
            <a:lvl1pPr>
              <a:defRPr sz="5000"/>
            </a:lvl1pPr>
          </a:lstStyle>
          <a:p>
            <a:r>
              <a:rPr lang="en-US"/>
              <a:t>Headline Avenir Bold (50pt)</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0" y="0"/>
            <a:ext cx="6019800" cy="6858000"/>
          </a:xfrm>
          <a:prstGeom prst="rect">
            <a:avLst/>
          </a:prstGeom>
        </p:spPr>
        <p:txBody>
          <a:bodyPr lIns="548640" tIns="548640" rIns="548640" bIns="54864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8" name="Footer Placeholder 1">
            <a:extLst>
              <a:ext uri="{FF2B5EF4-FFF2-40B4-BE49-F238E27FC236}">
                <a16:creationId xmlns:a16="http://schemas.microsoft.com/office/drawing/2014/main" id="{971DFDC2-CE6D-0F4E-937E-EC7C4A8763E7}"/>
              </a:ext>
            </a:extLst>
          </p:cNvPr>
          <p:cNvSpPr>
            <a:spLocks noGrp="1"/>
          </p:cNvSpPr>
          <p:nvPr>
            <p:ph type="ftr" sz="quarter" idx="23"/>
          </p:nvPr>
        </p:nvSpPr>
        <p:spPr/>
        <p:txBody>
          <a:bodyPr/>
          <a:lstStyle/>
          <a:p>
            <a:r>
              <a:rPr lang="en-US"/>
              <a:t> </a:t>
            </a:r>
          </a:p>
        </p:txBody>
      </p:sp>
      <p:sp>
        <p:nvSpPr>
          <p:cNvPr id="10" name="Slide Number Placeholder 1">
            <a:extLst>
              <a:ext uri="{FF2B5EF4-FFF2-40B4-BE49-F238E27FC236}">
                <a16:creationId xmlns:a16="http://schemas.microsoft.com/office/drawing/2014/main" id="{145CB994-4088-6DF3-D8DD-5A3686EE995E}"/>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35448AE9-C0FE-1D75-E841-E57F5480D14C}"/>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1219975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0321-Split(Light)">
    <p:bg>
      <p:bgPr>
        <a:solidFill>
          <a:schemeClr val="bg1"/>
        </a:solidFill>
        <a:effectLst/>
      </p:bgPr>
    </p:bg>
    <p:spTree>
      <p:nvGrpSpPr>
        <p:cNvPr id="1" name=""/>
        <p:cNvGrpSpPr/>
        <p:nvPr/>
      </p:nvGrpSpPr>
      <p:grpSpPr>
        <a:xfrm>
          <a:off x="0" y="0"/>
          <a:ext cx="0" cy="0"/>
          <a:chOff x="0" y="0"/>
          <a:chExt cx="0" cy="0"/>
        </a:xfrm>
      </p:grpSpPr>
      <p:sp>
        <p:nvSpPr>
          <p:cNvPr id="15" name="Text Placeholder 10">
            <a:extLst>
              <a:ext uri="{FF2B5EF4-FFF2-40B4-BE49-F238E27FC236}">
                <a16:creationId xmlns:a16="http://schemas.microsoft.com/office/drawing/2014/main" id="{63F876BC-A2A0-8A70-5E0D-13B7A849C3C9}"/>
              </a:ext>
            </a:extLst>
          </p:cNvPr>
          <p:cNvSpPr>
            <a:spLocks noGrp="1"/>
          </p:cNvSpPr>
          <p:nvPr>
            <p:ph type="body" sz="quarter" idx="22" hasCustomPrompt="1"/>
          </p:nvPr>
        </p:nvSpPr>
        <p:spPr>
          <a:xfrm>
            <a:off x="6172477" y="1066800"/>
            <a:ext cx="5562326" cy="274287"/>
          </a:xfrm>
          <a:prstGeom prst="rect">
            <a:avLst/>
          </a:prstGeom>
        </p:spPr>
        <p:txBody>
          <a:bodyPr lIns="36576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13" name="Title 1">
            <a:extLst>
              <a:ext uri="{FF2B5EF4-FFF2-40B4-BE49-F238E27FC236}">
                <a16:creationId xmlns:a16="http://schemas.microsoft.com/office/drawing/2014/main" id="{4E6DED82-0E13-4261-AA34-08E0DC5DABC4}"/>
              </a:ext>
            </a:extLst>
          </p:cNvPr>
          <p:cNvSpPr>
            <a:spLocks noGrp="1"/>
          </p:cNvSpPr>
          <p:nvPr>
            <p:ph type="title" hasCustomPrompt="1"/>
          </p:nvPr>
        </p:nvSpPr>
        <p:spPr>
          <a:xfrm>
            <a:off x="6172200" y="1417341"/>
            <a:ext cx="5562606" cy="2194560"/>
          </a:xfrm>
        </p:spPr>
        <p:txBody>
          <a:bodyPr lIns="365760" anchor="b"/>
          <a:lstStyle>
            <a:lvl1pPr>
              <a:defRPr sz="5000"/>
            </a:lvl1pPr>
          </a:lstStyle>
          <a:p>
            <a:r>
              <a:rPr lang="en-US"/>
              <a:t>Headline Avenir Bold (50pt)</a:t>
            </a:r>
          </a:p>
        </p:txBody>
      </p:sp>
      <p:sp>
        <p:nvSpPr>
          <p:cNvPr id="14" name="Content Placeholder 1">
            <a:extLst>
              <a:ext uri="{FF2B5EF4-FFF2-40B4-BE49-F238E27FC236}">
                <a16:creationId xmlns:a16="http://schemas.microsoft.com/office/drawing/2014/main" id="{3D5C8C02-BF72-4C0A-DBF5-4B6352EB8A17}"/>
              </a:ext>
            </a:extLst>
          </p:cNvPr>
          <p:cNvSpPr>
            <a:spLocks noGrp="1"/>
          </p:cNvSpPr>
          <p:nvPr>
            <p:ph sz="quarter" idx="15"/>
          </p:nvPr>
        </p:nvSpPr>
        <p:spPr>
          <a:xfrm>
            <a:off x="6172200" y="3703317"/>
            <a:ext cx="5562600" cy="2377440"/>
          </a:xfrm>
          <a:prstGeom prst="rect">
            <a:avLst/>
          </a:prstGeom>
        </p:spPr>
        <p:txBody>
          <a:bodyPr lIns="365760"/>
          <a:lstStyle>
            <a:lvl1pPr>
              <a:defRPr>
                <a:latin typeface="+mn-lt"/>
              </a:defRPr>
            </a:lvl1pPr>
          </a:lstStyle>
          <a:p>
            <a:pPr lvl="0"/>
            <a:r>
              <a:rPr lang="en-US"/>
              <a:t>Click to edit Master text styles</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0" y="0"/>
            <a:ext cx="6019800" cy="6858000"/>
          </a:xfrm>
          <a:prstGeom prst="rect">
            <a:avLst/>
          </a:prstGeom>
        </p:spPr>
        <p:txBody>
          <a:bodyPr lIns="548640" tIns="548640" rIns="548640" bIns="54864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DA85FEE9-E621-6577-8F0A-F8DB1D669773}"/>
              </a:ext>
            </a:extLst>
          </p:cNvPr>
          <p:cNvSpPr>
            <a:spLocks noGrp="1"/>
          </p:cNvSpPr>
          <p:nvPr>
            <p:ph type="ftr" sz="quarter" idx="23"/>
          </p:nvPr>
        </p:nvSpPr>
        <p:spPr/>
        <p:txBody>
          <a:bodyPr/>
          <a:lstStyle/>
          <a:p>
            <a:r>
              <a:rPr lang="en-US"/>
              <a:t> </a:t>
            </a:r>
          </a:p>
        </p:txBody>
      </p:sp>
      <p:sp>
        <p:nvSpPr>
          <p:cNvPr id="3" name="Slide Number Placeholder 1">
            <a:extLst>
              <a:ext uri="{FF2B5EF4-FFF2-40B4-BE49-F238E27FC236}">
                <a16:creationId xmlns:a16="http://schemas.microsoft.com/office/drawing/2014/main" id="{C87AF35F-2BB6-D240-A469-2C285FB4B23A}"/>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4" name="Date Placeholder 3">
            <a:extLst>
              <a:ext uri="{FF2B5EF4-FFF2-40B4-BE49-F238E27FC236}">
                <a16:creationId xmlns:a16="http://schemas.microsoft.com/office/drawing/2014/main" id="{0121A5EF-2035-EDDB-4145-21C9CF290F95}"/>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4093903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0323-Split(Light)">
    <p:bg>
      <p:bgPr>
        <a:solidFill>
          <a:schemeClr val="bg1"/>
        </a:solidFill>
        <a:effectLst/>
      </p:bgPr>
    </p:bg>
    <p:spTree>
      <p:nvGrpSpPr>
        <p:cNvPr id="1" name=""/>
        <p:cNvGrpSpPr/>
        <p:nvPr/>
      </p:nvGrpSpPr>
      <p:grpSpPr>
        <a:xfrm>
          <a:off x="0" y="0"/>
          <a:ext cx="0" cy="0"/>
          <a:chOff x="0" y="0"/>
          <a:chExt cx="0" cy="0"/>
        </a:xfrm>
      </p:grpSpPr>
      <p:sp>
        <p:nvSpPr>
          <p:cNvPr id="8" name="Content Placeholder 3">
            <a:extLst>
              <a:ext uri="{FF2B5EF4-FFF2-40B4-BE49-F238E27FC236}">
                <a16:creationId xmlns:a16="http://schemas.microsoft.com/office/drawing/2014/main" id="{A1FFB4FD-997C-E63A-6C47-0AE587C213F5}"/>
              </a:ext>
            </a:extLst>
          </p:cNvPr>
          <p:cNvSpPr>
            <a:spLocks noGrp="1"/>
          </p:cNvSpPr>
          <p:nvPr>
            <p:ph sz="quarter" idx="18" hasCustomPrompt="1"/>
          </p:nvPr>
        </p:nvSpPr>
        <p:spPr>
          <a:xfrm>
            <a:off x="6537960" y="1417342"/>
            <a:ext cx="1005829" cy="1005829"/>
          </a:xfrm>
          <a:prstGeom prst="rect">
            <a:avLst/>
          </a:prstGeom>
        </p:spPr>
        <p:txBody>
          <a:bodyPr/>
          <a:lstStyle>
            <a:lvl6pPr>
              <a:defRPr>
                <a:latin typeface="+mn-lt"/>
              </a:defRPr>
            </a:lvl6pPr>
          </a:lstStyle>
          <a:p>
            <a:pPr lvl="5"/>
            <a:r>
              <a:rPr lang="en-US"/>
              <a:t>Click to add content</a:t>
            </a:r>
          </a:p>
        </p:txBody>
      </p:sp>
      <p:sp>
        <p:nvSpPr>
          <p:cNvPr id="7" name="Text Placeholder 10">
            <a:extLst>
              <a:ext uri="{FF2B5EF4-FFF2-40B4-BE49-F238E27FC236}">
                <a16:creationId xmlns:a16="http://schemas.microsoft.com/office/drawing/2014/main" id="{F548B3D3-DA80-09AF-CAC0-AD5C5047BEC7}"/>
              </a:ext>
            </a:extLst>
          </p:cNvPr>
          <p:cNvSpPr>
            <a:spLocks noGrp="1"/>
          </p:cNvSpPr>
          <p:nvPr>
            <p:ph type="body" sz="quarter" idx="22" hasCustomPrompt="1"/>
          </p:nvPr>
        </p:nvSpPr>
        <p:spPr>
          <a:xfrm>
            <a:off x="6172219" y="2514610"/>
            <a:ext cx="5562321" cy="274287"/>
          </a:xfrm>
          <a:prstGeom prst="rect">
            <a:avLst/>
          </a:prstGeom>
        </p:spPr>
        <p:txBody>
          <a:bodyPr lIns="36576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6172201" y="2865153"/>
            <a:ext cx="5562600" cy="1463040"/>
          </a:xfrm>
        </p:spPr>
        <p:txBody>
          <a:bodyPr lIns="365760" anchor="b"/>
          <a:lstStyle>
            <a:lvl1pPr>
              <a:defRPr sz="5000"/>
            </a:lvl1pPr>
          </a:lstStyle>
          <a:p>
            <a:r>
              <a:rPr lang="en-US"/>
              <a:t>Headline Avenir Bold (50pt)</a:t>
            </a:r>
          </a:p>
        </p:txBody>
      </p:sp>
      <p:sp>
        <p:nvSpPr>
          <p:cNvPr id="6" name="Content Placeholder 1">
            <a:extLst>
              <a:ext uri="{FF2B5EF4-FFF2-40B4-BE49-F238E27FC236}">
                <a16:creationId xmlns:a16="http://schemas.microsoft.com/office/drawing/2014/main" id="{0888BB0C-238B-8B01-CFEC-C81A2417006E}"/>
              </a:ext>
            </a:extLst>
          </p:cNvPr>
          <p:cNvSpPr>
            <a:spLocks noGrp="1"/>
          </p:cNvSpPr>
          <p:nvPr>
            <p:ph sz="quarter" idx="15" hasCustomPrompt="1"/>
          </p:nvPr>
        </p:nvSpPr>
        <p:spPr>
          <a:xfrm>
            <a:off x="6172201" y="4434829"/>
            <a:ext cx="5562599" cy="1828780"/>
          </a:xfrm>
          <a:prstGeom prst="rect">
            <a:avLst/>
          </a:prstGeom>
        </p:spPr>
        <p:txBody>
          <a:bodyPr lIns="365760"/>
          <a:lstStyle>
            <a:lvl1pPr>
              <a:defRPr>
                <a:latin typeface="+mn-lt"/>
              </a:defRPr>
            </a:lvl1pPr>
          </a:lstStyle>
          <a:p>
            <a:pPr lvl="0"/>
            <a:r>
              <a:rPr lang="en-US"/>
              <a:t>Click to edit master text styles</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0" y="0"/>
            <a:ext cx="6019800" cy="6858000"/>
          </a:xfrm>
          <a:prstGeom prst="rect">
            <a:avLst/>
          </a:prstGeom>
        </p:spPr>
        <p:txBody>
          <a:bodyPr lIns="548640" tIns="548640" rIns="548640" bIns="54864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3" name="Footer Placeholder 2">
            <a:extLst>
              <a:ext uri="{FF2B5EF4-FFF2-40B4-BE49-F238E27FC236}">
                <a16:creationId xmlns:a16="http://schemas.microsoft.com/office/drawing/2014/main" id="{4BC6B19A-8436-D3A0-0300-2FBFE910FBB6}"/>
              </a:ext>
            </a:extLst>
          </p:cNvPr>
          <p:cNvSpPr>
            <a:spLocks noGrp="1"/>
          </p:cNvSpPr>
          <p:nvPr>
            <p:ph type="ftr" sz="quarter" idx="23"/>
          </p:nvPr>
        </p:nvSpPr>
        <p:spPr/>
        <p:txBody>
          <a:bodyPr/>
          <a:lstStyle/>
          <a:p>
            <a:r>
              <a:rPr lang="en-US"/>
              <a:t> </a:t>
            </a:r>
          </a:p>
        </p:txBody>
      </p:sp>
      <p:sp>
        <p:nvSpPr>
          <p:cNvPr id="4" name="Slide Number Placeholder 3">
            <a:extLst>
              <a:ext uri="{FF2B5EF4-FFF2-40B4-BE49-F238E27FC236}">
                <a16:creationId xmlns:a16="http://schemas.microsoft.com/office/drawing/2014/main" id="{F4629396-57D0-0603-34DD-4D39B12D2195}"/>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5" name="Date Placeholder 4">
            <a:extLst>
              <a:ext uri="{FF2B5EF4-FFF2-40B4-BE49-F238E27FC236}">
                <a16:creationId xmlns:a16="http://schemas.microsoft.com/office/drawing/2014/main" id="{9DE5F13F-1BE7-B6F0-108F-1518A153A237}"/>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3727907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0281-Grid-Four-Images(Light)">
    <p:bg>
      <p:bgPr>
        <a:solidFill>
          <a:schemeClr val="bg1"/>
        </a:solidFill>
        <a:effectLst/>
      </p:bgPr>
    </p:bg>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0F63B11-0130-A708-7193-10008C33FAD1}"/>
              </a:ext>
            </a:extLst>
          </p:cNvPr>
          <p:cNvSpPr>
            <a:spLocks noGrp="1"/>
          </p:cNvSpPr>
          <p:nvPr>
            <p:ph sz="quarter" idx="18" hasCustomPrompt="1"/>
          </p:nvPr>
        </p:nvSpPr>
        <p:spPr>
          <a:xfrm>
            <a:off x="457200" y="1417317"/>
            <a:ext cx="1371585" cy="2194560"/>
          </a:xfrm>
          <a:prstGeom prst="rect">
            <a:avLst/>
          </a:prstGeom>
        </p:spPr>
        <p:txBody>
          <a:bodyPr>
            <a:noAutofit/>
          </a:bodyPr>
          <a:lstStyle>
            <a:lvl6pPr>
              <a:defRPr>
                <a:latin typeface="+mn-lt"/>
              </a:defRPr>
            </a:lvl6pPr>
          </a:lstStyle>
          <a:p>
            <a:pPr lvl="5"/>
            <a:r>
              <a:rPr lang="en-US"/>
              <a:t>Click to add Content</a:t>
            </a:r>
          </a:p>
        </p:txBody>
      </p:sp>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1981246" y="1417317"/>
            <a:ext cx="4038554"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Content Placeholder 2">
            <a:extLst>
              <a:ext uri="{FF2B5EF4-FFF2-40B4-BE49-F238E27FC236}">
                <a16:creationId xmlns:a16="http://schemas.microsoft.com/office/drawing/2014/main" id="{B0E49D24-2361-81E1-8C1A-F2D0E4BEA419}"/>
              </a:ext>
            </a:extLst>
          </p:cNvPr>
          <p:cNvSpPr>
            <a:spLocks noGrp="1"/>
          </p:cNvSpPr>
          <p:nvPr>
            <p:ph sz="quarter" idx="19" hasCustomPrompt="1"/>
          </p:nvPr>
        </p:nvSpPr>
        <p:spPr>
          <a:xfrm>
            <a:off x="6181089" y="1417317"/>
            <a:ext cx="1371585" cy="2194560"/>
          </a:xfrm>
          <a:prstGeom prst="rect">
            <a:avLst/>
          </a:prstGeom>
        </p:spPr>
        <p:txBody>
          <a:bodyPr>
            <a:noAutofit/>
          </a:bodyPr>
          <a:lstStyle>
            <a:lvl6pPr>
              <a:defRPr>
                <a:latin typeface="+mn-lt"/>
              </a:defRPr>
            </a:lvl6pPr>
          </a:lstStyle>
          <a:p>
            <a:pPr lvl="5"/>
            <a:r>
              <a:rPr lang="en-US"/>
              <a:t>Click to add Content</a:t>
            </a:r>
          </a:p>
        </p:txBody>
      </p:sp>
      <p:sp>
        <p:nvSpPr>
          <p:cNvPr id="7" name="Text Placeholder 2">
            <a:extLst>
              <a:ext uri="{FF2B5EF4-FFF2-40B4-BE49-F238E27FC236}">
                <a16:creationId xmlns:a16="http://schemas.microsoft.com/office/drawing/2014/main" id="{07E50548-83FB-31A0-0CAC-7F7B125EAEDF}"/>
              </a:ext>
            </a:extLst>
          </p:cNvPr>
          <p:cNvSpPr>
            <a:spLocks noGrp="1"/>
          </p:cNvSpPr>
          <p:nvPr>
            <p:ph idx="13" hasCustomPrompt="1"/>
          </p:nvPr>
        </p:nvSpPr>
        <p:spPr>
          <a:xfrm>
            <a:off x="7741884" y="1417317"/>
            <a:ext cx="3981359"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Content Placeholder 3">
            <a:extLst>
              <a:ext uri="{FF2B5EF4-FFF2-40B4-BE49-F238E27FC236}">
                <a16:creationId xmlns:a16="http://schemas.microsoft.com/office/drawing/2014/main" id="{1407E813-53C8-25AB-74C6-A79519AE1712}"/>
              </a:ext>
            </a:extLst>
          </p:cNvPr>
          <p:cNvSpPr>
            <a:spLocks noGrp="1"/>
          </p:cNvSpPr>
          <p:nvPr>
            <p:ph sz="quarter" idx="20" hasCustomPrompt="1"/>
          </p:nvPr>
        </p:nvSpPr>
        <p:spPr>
          <a:xfrm>
            <a:off x="457200" y="3886171"/>
            <a:ext cx="1371585" cy="2194560"/>
          </a:xfrm>
          <a:prstGeom prst="rect">
            <a:avLst/>
          </a:prstGeom>
        </p:spPr>
        <p:txBody>
          <a:bodyPr>
            <a:noAutofit/>
          </a:bodyPr>
          <a:lstStyle>
            <a:lvl6pPr>
              <a:defRPr>
                <a:latin typeface="+mn-lt"/>
              </a:defRPr>
            </a:lvl6pPr>
          </a:lstStyle>
          <a:p>
            <a:pPr lvl="5"/>
            <a:r>
              <a:rPr lang="en-US"/>
              <a:t>Click to add Content</a:t>
            </a:r>
          </a:p>
        </p:txBody>
      </p:sp>
      <p:sp>
        <p:nvSpPr>
          <p:cNvPr id="11" name="Text Placeholder 3">
            <a:extLst>
              <a:ext uri="{FF2B5EF4-FFF2-40B4-BE49-F238E27FC236}">
                <a16:creationId xmlns:a16="http://schemas.microsoft.com/office/drawing/2014/main" id="{8153C25B-B584-B7B8-3194-875BD92532C5}"/>
              </a:ext>
            </a:extLst>
          </p:cNvPr>
          <p:cNvSpPr>
            <a:spLocks noGrp="1"/>
          </p:cNvSpPr>
          <p:nvPr>
            <p:ph idx="15" hasCustomPrompt="1"/>
          </p:nvPr>
        </p:nvSpPr>
        <p:spPr>
          <a:xfrm>
            <a:off x="1981244" y="3886171"/>
            <a:ext cx="4038556"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Content Placeholder 4">
            <a:extLst>
              <a:ext uri="{FF2B5EF4-FFF2-40B4-BE49-F238E27FC236}">
                <a16:creationId xmlns:a16="http://schemas.microsoft.com/office/drawing/2014/main" id="{B0E9384C-5937-F599-7ECA-C684BBCA4BD0}"/>
              </a:ext>
            </a:extLst>
          </p:cNvPr>
          <p:cNvSpPr>
            <a:spLocks noGrp="1"/>
          </p:cNvSpPr>
          <p:nvPr>
            <p:ph sz="quarter" idx="21" hasCustomPrompt="1"/>
          </p:nvPr>
        </p:nvSpPr>
        <p:spPr>
          <a:xfrm>
            <a:off x="6181089" y="3886171"/>
            <a:ext cx="1371585" cy="2194560"/>
          </a:xfrm>
          <a:prstGeom prst="rect">
            <a:avLst/>
          </a:prstGeom>
        </p:spPr>
        <p:txBody>
          <a:bodyPr>
            <a:noAutofit/>
          </a:bodyPr>
          <a:lstStyle>
            <a:lvl6pPr>
              <a:defRPr>
                <a:latin typeface="+mn-lt"/>
              </a:defRPr>
            </a:lvl6pPr>
          </a:lstStyle>
          <a:p>
            <a:pPr lvl="5"/>
            <a:r>
              <a:rPr lang="en-US"/>
              <a:t>Click to add Content</a:t>
            </a:r>
          </a:p>
        </p:txBody>
      </p:sp>
      <p:sp>
        <p:nvSpPr>
          <p:cNvPr id="12" name="Text Placeholder 4">
            <a:extLst>
              <a:ext uri="{FF2B5EF4-FFF2-40B4-BE49-F238E27FC236}">
                <a16:creationId xmlns:a16="http://schemas.microsoft.com/office/drawing/2014/main" id="{540C70FF-2D1A-BECC-C41E-E4EA6EC761CE}"/>
              </a:ext>
            </a:extLst>
          </p:cNvPr>
          <p:cNvSpPr>
            <a:spLocks noGrp="1"/>
          </p:cNvSpPr>
          <p:nvPr>
            <p:ph idx="16" hasCustomPrompt="1"/>
          </p:nvPr>
        </p:nvSpPr>
        <p:spPr>
          <a:xfrm>
            <a:off x="7741884" y="3886171"/>
            <a:ext cx="3981359"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B6C2FB98-7694-9FFF-1421-D8CF194FF976}"/>
              </a:ext>
            </a:extLst>
          </p:cNvPr>
          <p:cNvSpPr>
            <a:spLocks noGrp="1"/>
          </p:cNvSpPr>
          <p:nvPr>
            <p:ph type="ftr" sz="quarter" idx="23"/>
          </p:nvPr>
        </p:nvSpPr>
        <p:spPr>
          <a:xfrm>
            <a:off x="126296" y="6583680"/>
            <a:ext cx="182880" cy="182880"/>
          </a:xfrm>
          <a:prstGeom prst="rect">
            <a:avLst/>
          </a:prstGeom>
        </p:spPr>
        <p:txBody>
          <a:bodyPr/>
          <a:lstStyle/>
          <a:p>
            <a:r>
              <a:rPr lang="en-US"/>
              <a:t> </a:t>
            </a:r>
          </a:p>
        </p:txBody>
      </p:sp>
      <p:sp>
        <p:nvSpPr>
          <p:cNvPr id="8" name="Slide Number Placeholder 1">
            <a:extLst>
              <a:ext uri="{FF2B5EF4-FFF2-40B4-BE49-F238E27FC236}">
                <a16:creationId xmlns:a16="http://schemas.microsoft.com/office/drawing/2014/main" id="{96EA3667-B4BE-399E-07BC-EBDABD050505}"/>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4EC1F624-67A7-37CE-EA57-911BC265E9C5}"/>
              </a:ext>
            </a:extLst>
          </p:cNvPr>
          <p:cNvSpPr>
            <a:spLocks noGrp="1"/>
          </p:cNvSpPr>
          <p:nvPr>
            <p:ph type="dt" sz="half" idx="25"/>
          </p:nvPr>
        </p:nvSpPr>
        <p:spPr/>
        <p:txBody>
          <a:bodyPr/>
          <a:lstStyle/>
          <a:p>
            <a:endParaRPr lang="en-US"/>
          </a:p>
        </p:txBody>
      </p:sp>
      <p:sp>
        <p:nvSpPr>
          <p:cNvPr id="4" name="Text Placeholder 10">
            <a:extLst>
              <a:ext uri="{FF2B5EF4-FFF2-40B4-BE49-F238E27FC236}">
                <a16:creationId xmlns:a16="http://schemas.microsoft.com/office/drawing/2014/main" id="{2F73B3C1-D854-F72D-35F1-D76DD52258FA}"/>
              </a:ext>
            </a:extLst>
          </p:cNvPr>
          <p:cNvSpPr>
            <a:spLocks noGrp="1"/>
          </p:cNvSpPr>
          <p:nvPr>
            <p:ph type="body" sz="quarter" idx="26"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BA4A29A1-37D5-9C37-688C-61A1086735F3}"/>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3438286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0325-Split(Light)">
    <p:bg>
      <p:bgPr>
        <a:solidFill>
          <a:schemeClr val="bg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BBA164F5-10BB-E048-6DCD-D3496DF286B9}"/>
              </a:ext>
            </a:extLst>
          </p:cNvPr>
          <p:cNvSpPr>
            <a:spLocks noGrp="1"/>
          </p:cNvSpPr>
          <p:nvPr>
            <p:ph type="body" sz="quarter" idx="22" hasCustomPrompt="1"/>
          </p:nvPr>
        </p:nvSpPr>
        <p:spPr>
          <a:xfrm>
            <a:off x="5219767" y="1066800"/>
            <a:ext cx="6514773" cy="274287"/>
          </a:xfrm>
          <a:prstGeom prst="rect">
            <a:avLst/>
          </a:prstGeom>
        </p:spPr>
        <p:txBody>
          <a:bodyPr lIns="36576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5219701" y="1417342"/>
            <a:ext cx="6515100" cy="4754827"/>
          </a:xfrm>
        </p:spPr>
        <p:txBody>
          <a:bodyPr lIns="365760" anchor="t"/>
          <a:lstStyle>
            <a:lvl1pPr>
              <a:defRPr sz="5000"/>
            </a:lvl1pPr>
          </a:lstStyle>
          <a:p>
            <a:r>
              <a:rPr lang="en-US"/>
              <a:t>Headline Avenir Bold (50pt)</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0" y="0"/>
            <a:ext cx="5067300" cy="6858000"/>
          </a:xfrm>
          <a:prstGeom prst="rect">
            <a:avLst/>
          </a:prstGeom>
        </p:spPr>
        <p:txBody>
          <a:bodyPr lIns="457200" tIns="457200" rIns="457200" bIns="45720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Footer Placeholder 1">
            <a:extLst>
              <a:ext uri="{FF2B5EF4-FFF2-40B4-BE49-F238E27FC236}">
                <a16:creationId xmlns:a16="http://schemas.microsoft.com/office/drawing/2014/main" id="{6E33B67C-3EEA-226F-4964-D30E95BA27F3}"/>
              </a:ext>
            </a:extLst>
          </p:cNvPr>
          <p:cNvSpPr>
            <a:spLocks noGrp="1"/>
          </p:cNvSpPr>
          <p:nvPr>
            <p:ph type="ftr" sz="quarter" idx="23"/>
          </p:nvPr>
        </p:nvSpPr>
        <p:spPr/>
        <p:txBody>
          <a:bodyPr/>
          <a:lstStyle/>
          <a:p>
            <a:r>
              <a:rPr lang="en-US"/>
              <a:t> </a:t>
            </a:r>
          </a:p>
        </p:txBody>
      </p:sp>
      <p:sp>
        <p:nvSpPr>
          <p:cNvPr id="10" name="Slide Number Placeholder 1">
            <a:extLst>
              <a:ext uri="{FF2B5EF4-FFF2-40B4-BE49-F238E27FC236}">
                <a16:creationId xmlns:a16="http://schemas.microsoft.com/office/drawing/2014/main" id="{E45F40CB-9676-4C70-1A17-DA141CC8A0A1}"/>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8633DAE5-FDA7-C24B-A738-3CB7D1FFC6C0}"/>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317577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0327-Split(Light)">
    <p:bg>
      <p:bgPr>
        <a:solidFill>
          <a:schemeClr val="bg1"/>
        </a:solidFill>
        <a:effectLst/>
      </p:bgPr>
    </p:bg>
    <p:spTree>
      <p:nvGrpSpPr>
        <p:cNvPr id="1" name=""/>
        <p:cNvGrpSpPr/>
        <p:nvPr/>
      </p:nvGrpSpPr>
      <p:grpSpPr>
        <a:xfrm>
          <a:off x="0" y="0"/>
          <a:ext cx="0" cy="0"/>
          <a:chOff x="0" y="0"/>
          <a:chExt cx="0" cy="0"/>
        </a:xfrm>
      </p:grpSpPr>
      <p:sp>
        <p:nvSpPr>
          <p:cNvPr id="8" name="Content Placeholder 3">
            <a:extLst>
              <a:ext uri="{FF2B5EF4-FFF2-40B4-BE49-F238E27FC236}">
                <a16:creationId xmlns:a16="http://schemas.microsoft.com/office/drawing/2014/main" id="{49880323-C718-84E9-C754-557FEFCC6644}"/>
              </a:ext>
            </a:extLst>
          </p:cNvPr>
          <p:cNvSpPr>
            <a:spLocks noGrp="1"/>
          </p:cNvSpPr>
          <p:nvPr>
            <p:ph sz="quarter" idx="18" hasCustomPrompt="1"/>
          </p:nvPr>
        </p:nvSpPr>
        <p:spPr>
          <a:xfrm>
            <a:off x="5577840" y="1417342"/>
            <a:ext cx="1005829" cy="1005829"/>
          </a:xfrm>
          <a:prstGeom prst="rect">
            <a:avLst/>
          </a:prstGeom>
        </p:spPr>
        <p:txBody>
          <a:bodyPr/>
          <a:lstStyle>
            <a:lvl6pPr>
              <a:defRPr>
                <a:latin typeface="+mn-lt"/>
              </a:defRPr>
            </a:lvl6pPr>
          </a:lstStyle>
          <a:p>
            <a:pPr lvl="5"/>
            <a:r>
              <a:rPr lang="en-US"/>
              <a:t>Click to add Content</a:t>
            </a:r>
          </a:p>
        </p:txBody>
      </p:sp>
      <p:sp>
        <p:nvSpPr>
          <p:cNvPr id="6" name="Text Placeholder 10">
            <a:extLst>
              <a:ext uri="{FF2B5EF4-FFF2-40B4-BE49-F238E27FC236}">
                <a16:creationId xmlns:a16="http://schemas.microsoft.com/office/drawing/2014/main" id="{BBA164F5-10BB-E048-6DCD-D3496DF286B9}"/>
              </a:ext>
            </a:extLst>
          </p:cNvPr>
          <p:cNvSpPr>
            <a:spLocks noGrp="1"/>
          </p:cNvSpPr>
          <p:nvPr>
            <p:ph type="body" sz="quarter" idx="22" hasCustomPrompt="1"/>
          </p:nvPr>
        </p:nvSpPr>
        <p:spPr>
          <a:xfrm>
            <a:off x="5219778" y="2514610"/>
            <a:ext cx="6514773" cy="274287"/>
          </a:xfrm>
          <a:prstGeom prst="rect">
            <a:avLst/>
          </a:prstGeom>
        </p:spPr>
        <p:txBody>
          <a:bodyPr lIns="36576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5219701" y="2865152"/>
            <a:ext cx="6515100" cy="3383280"/>
          </a:xfrm>
        </p:spPr>
        <p:txBody>
          <a:bodyPr lIns="365760" anchor="t"/>
          <a:lstStyle>
            <a:lvl1pPr>
              <a:defRPr sz="5000"/>
            </a:lvl1pPr>
          </a:lstStyle>
          <a:p>
            <a:r>
              <a:rPr lang="en-US"/>
              <a:t>Headline Avenir Bold (50pt)</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0" y="0"/>
            <a:ext cx="5067300" cy="6858000"/>
          </a:xfrm>
          <a:prstGeom prst="rect">
            <a:avLst/>
          </a:prstGeom>
        </p:spPr>
        <p:txBody>
          <a:bodyPr lIns="457200" tIns="457200" rIns="457200" bIns="45720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Footer Placeholder 1">
            <a:extLst>
              <a:ext uri="{FF2B5EF4-FFF2-40B4-BE49-F238E27FC236}">
                <a16:creationId xmlns:a16="http://schemas.microsoft.com/office/drawing/2014/main" id="{DAD5B4CB-4580-7666-19F5-DE673278EDDE}"/>
              </a:ext>
            </a:extLst>
          </p:cNvPr>
          <p:cNvSpPr>
            <a:spLocks noGrp="1"/>
          </p:cNvSpPr>
          <p:nvPr>
            <p:ph type="ftr" sz="quarter" idx="23"/>
          </p:nvPr>
        </p:nvSpPr>
        <p:spPr/>
        <p:txBody>
          <a:bodyPr/>
          <a:lstStyle/>
          <a:p>
            <a:r>
              <a:rPr lang="en-US"/>
              <a:t> </a:t>
            </a:r>
          </a:p>
        </p:txBody>
      </p:sp>
      <p:sp>
        <p:nvSpPr>
          <p:cNvPr id="10" name="Slide Number Placeholder 1">
            <a:extLst>
              <a:ext uri="{FF2B5EF4-FFF2-40B4-BE49-F238E27FC236}">
                <a16:creationId xmlns:a16="http://schemas.microsoft.com/office/drawing/2014/main" id="{18974A2E-D0BE-CFE0-0F56-D07A658527E3}"/>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A902D9CF-62A4-2AE5-1B14-90C49BBE1752}"/>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1725935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0329-Split(Light)">
    <p:bg>
      <p:bgPr>
        <a:solidFill>
          <a:schemeClr val="bg1"/>
        </a:solidFill>
        <a:effectLst/>
      </p:bgPr>
    </p:bg>
    <p:spTree>
      <p:nvGrpSpPr>
        <p:cNvPr id="1" name=""/>
        <p:cNvGrpSpPr/>
        <p:nvPr/>
      </p:nvGrpSpPr>
      <p:grpSpPr>
        <a:xfrm>
          <a:off x="0" y="0"/>
          <a:ext cx="0" cy="0"/>
          <a:chOff x="0" y="0"/>
          <a:chExt cx="0" cy="0"/>
        </a:xfrm>
      </p:grpSpPr>
      <p:sp>
        <p:nvSpPr>
          <p:cNvPr id="7" name="Text Placeholder 10">
            <a:extLst>
              <a:ext uri="{FF2B5EF4-FFF2-40B4-BE49-F238E27FC236}">
                <a16:creationId xmlns:a16="http://schemas.microsoft.com/office/drawing/2014/main" id="{F548B3D3-DA80-09AF-CAC0-AD5C5047BEC7}"/>
              </a:ext>
            </a:extLst>
          </p:cNvPr>
          <p:cNvSpPr>
            <a:spLocks noGrp="1"/>
          </p:cNvSpPr>
          <p:nvPr>
            <p:ph type="body" sz="quarter" idx="22" hasCustomPrompt="1"/>
          </p:nvPr>
        </p:nvSpPr>
        <p:spPr>
          <a:xfrm>
            <a:off x="5219767" y="1066800"/>
            <a:ext cx="6545190" cy="274287"/>
          </a:xfrm>
          <a:prstGeom prst="rect">
            <a:avLst/>
          </a:prstGeom>
        </p:spPr>
        <p:txBody>
          <a:bodyPr lIns="36576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5219700" y="1417342"/>
            <a:ext cx="6545519" cy="2103097"/>
          </a:xfrm>
        </p:spPr>
        <p:txBody>
          <a:bodyPr lIns="365760" anchor="b"/>
          <a:lstStyle>
            <a:lvl1pPr>
              <a:defRPr sz="5000"/>
            </a:lvl1pPr>
          </a:lstStyle>
          <a:p>
            <a:r>
              <a:rPr lang="en-US"/>
              <a:t>Headline Avenir Bold (50pt)</a:t>
            </a:r>
          </a:p>
        </p:txBody>
      </p:sp>
      <p:sp>
        <p:nvSpPr>
          <p:cNvPr id="6" name="Content Placeholder 1">
            <a:extLst>
              <a:ext uri="{FF2B5EF4-FFF2-40B4-BE49-F238E27FC236}">
                <a16:creationId xmlns:a16="http://schemas.microsoft.com/office/drawing/2014/main" id="{0888BB0C-238B-8B01-CFEC-C81A2417006E}"/>
              </a:ext>
            </a:extLst>
          </p:cNvPr>
          <p:cNvSpPr>
            <a:spLocks noGrp="1"/>
          </p:cNvSpPr>
          <p:nvPr>
            <p:ph sz="quarter" idx="15" hasCustomPrompt="1"/>
          </p:nvPr>
        </p:nvSpPr>
        <p:spPr>
          <a:xfrm>
            <a:off x="5219701" y="3611878"/>
            <a:ext cx="6545518" cy="2377440"/>
          </a:xfrm>
          <a:prstGeom prst="rect">
            <a:avLst/>
          </a:prstGeom>
        </p:spPr>
        <p:txBody>
          <a:bodyPr lIns="365760"/>
          <a:lstStyle>
            <a:lvl1pPr>
              <a:defRPr>
                <a:latin typeface="+mn-lt"/>
              </a:defRPr>
            </a:lvl1pPr>
          </a:lstStyle>
          <a:p>
            <a:pPr lvl="0"/>
            <a:r>
              <a:rPr lang="en-US"/>
              <a:t>Click to edit master text styles</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0" y="0"/>
            <a:ext cx="5067300" cy="6858000"/>
          </a:xfrm>
          <a:prstGeom prst="rect">
            <a:avLst/>
          </a:prstGeom>
        </p:spPr>
        <p:txBody>
          <a:bodyPr lIns="457200" tIns="457200" rIns="457200" bIns="45720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8" name="Footer Placeholder 1">
            <a:extLst>
              <a:ext uri="{FF2B5EF4-FFF2-40B4-BE49-F238E27FC236}">
                <a16:creationId xmlns:a16="http://schemas.microsoft.com/office/drawing/2014/main" id="{0C4E2221-DBF7-5EB2-42EA-43904569370F}"/>
              </a:ext>
            </a:extLst>
          </p:cNvPr>
          <p:cNvSpPr>
            <a:spLocks noGrp="1"/>
          </p:cNvSpPr>
          <p:nvPr>
            <p:ph type="ftr" sz="quarter" idx="23"/>
          </p:nvPr>
        </p:nvSpPr>
        <p:spPr/>
        <p:txBody>
          <a:bodyPr/>
          <a:lstStyle/>
          <a:p>
            <a:r>
              <a:rPr lang="en-US"/>
              <a:t> </a:t>
            </a:r>
          </a:p>
        </p:txBody>
      </p:sp>
      <p:sp>
        <p:nvSpPr>
          <p:cNvPr id="10" name="Slide Number Placeholder 1">
            <a:extLst>
              <a:ext uri="{FF2B5EF4-FFF2-40B4-BE49-F238E27FC236}">
                <a16:creationId xmlns:a16="http://schemas.microsoft.com/office/drawing/2014/main" id="{FA680B3D-3F9F-59E2-F00C-6174978C0A24}"/>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493A2008-ED7A-FD5E-A664-F49C53349EB5}"/>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610268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0331-Split(Light)">
    <p:bg>
      <p:bgPr>
        <a:solidFill>
          <a:schemeClr val="bg1"/>
        </a:solidFill>
        <a:effectLst/>
      </p:bgPr>
    </p:bg>
    <p:spTree>
      <p:nvGrpSpPr>
        <p:cNvPr id="1" name=""/>
        <p:cNvGrpSpPr/>
        <p:nvPr/>
      </p:nvGrpSpPr>
      <p:grpSpPr>
        <a:xfrm>
          <a:off x="0" y="0"/>
          <a:ext cx="0" cy="0"/>
          <a:chOff x="0" y="0"/>
          <a:chExt cx="0" cy="0"/>
        </a:xfrm>
      </p:grpSpPr>
      <p:sp>
        <p:nvSpPr>
          <p:cNvPr id="8" name="Content Placeholder 3">
            <a:extLst>
              <a:ext uri="{FF2B5EF4-FFF2-40B4-BE49-F238E27FC236}">
                <a16:creationId xmlns:a16="http://schemas.microsoft.com/office/drawing/2014/main" id="{B5BFFA3E-D67F-AC2A-CFC2-4A022D160E23}"/>
              </a:ext>
            </a:extLst>
          </p:cNvPr>
          <p:cNvSpPr>
            <a:spLocks noGrp="1"/>
          </p:cNvSpPr>
          <p:nvPr>
            <p:ph sz="quarter" idx="18" hasCustomPrompt="1"/>
          </p:nvPr>
        </p:nvSpPr>
        <p:spPr>
          <a:xfrm>
            <a:off x="5577840" y="1417342"/>
            <a:ext cx="1005829" cy="1005829"/>
          </a:xfrm>
          <a:prstGeom prst="rect">
            <a:avLst/>
          </a:prstGeom>
        </p:spPr>
        <p:txBody>
          <a:bodyPr/>
          <a:lstStyle/>
          <a:p>
            <a:pPr lvl="5"/>
            <a:r>
              <a:rPr lang="en-US"/>
              <a:t>Click to add Content</a:t>
            </a:r>
          </a:p>
        </p:txBody>
      </p:sp>
      <p:sp>
        <p:nvSpPr>
          <p:cNvPr id="7" name="Text Placeholder 10">
            <a:extLst>
              <a:ext uri="{FF2B5EF4-FFF2-40B4-BE49-F238E27FC236}">
                <a16:creationId xmlns:a16="http://schemas.microsoft.com/office/drawing/2014/main" id="{F548B3D3-DA80-09AF-CAC0-AD5C5047BEC7}"/>
              </a:ext>
            </a:extLst>
          </p:cNvPr>
          <p:cNvSpPr>
            <a:spLocks noGrp="1"/>
          </p:cNvSpPr>
          <p:nvPr>
            <p:ph type="body" sz="quarter" idx="22" hasCustomPrompt="1"/>
          </p:nvPr>
        </p:nvSpPr>
        <p:spPr>
          <a:xfrm>
            <a:off x="5219767" y="2514610"/>
            <a:ext cx="6545190" cy="274287"/>
          </a:xfrm>
          <a:prstGeom prst="rect">
            <a:avLst/>
          </a:prstGeom>
        </p:spPr>
        <p:txBody>
          <a:bodyPr lIns="365760">
            <a:noAutofit/>
          </a:bodyPr>
          <a:lstStyle>
            <a:lvl1pPr>
              <a:spcBef>
                <a:spcPts val="0"/>
              </a:spcBef>
              <a:spcAft>
                <a:spcPts val="0"/>
              </a:spcAft>
              <a:defRPr sz="1000" b="0" i="0">
                <a:solidFill>
                  <a:schemeClr val="tx2"/>
                </a:solidFill>
                <a:latin typeface="Avenir Next Medium" panose="020B0503020202020204" pitchFamily="34" charset="0"/>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5219700" y="2865153"/>
            <a:ext cx="6545519" cy="1463040"/>
          </a:xfrm>
        </p:spPr>
        <p:txBody>
          <a:bodyPr lIns="365760" anchor="b"/>
          <a:lstStyle>
            <a:lvl1pPr>
              <a:defRPr sz="5000"/>
            </a:lvl1pPr>
          </a:lstStyle>
          <a:p>
            <a:r>
              <a:rPr lang="en-US"/>
              <a:t>Headline Avenir Bold (50pt)</a:t>
            </a:r>
          </a:p>
        </p:txBody>
      </p:sp>
      <p:sp>
        <p:nvSpPr>
          <p:cNvPr id="6" name="Content Placeholder 1">
            <a:extLst>
              <a:ext uri="{FF2B5EF4-FFF2-40B4-BE49-F238E27FC236}">
                <a16:creationId xmlns:a16="http://schemas.microsoft.com/office/drawing/2014/main" id="{0888BB0C-238B-8B01-CFEC-C81A2417006E}"/>
              </a:ext>
            </a:extLst>
          </p:cNvPr>
          <p:cNvSpPr>
            <a:spLocks noGrp="1"/>
          </p:cNvSpPr>
          <p:nvPr>
            <p:ph sz="quarter" idx="15"/>
          </p:nvPr>
        </p:nvSpPr>
        <p:spPr>
          <a:xfrm>
            <a:off x="5219701" y="4434828"/>
            <a:ext cx="6545518" cy="1554480"/>
          </a:xfrm>
          <a:prstGeom prst="rect">
            <a:avLst/>
          </a:prstGeom>
        </p:spPr>
        <p:txBody>
          <a:bodyPr lIns="365760"/>
          <a:lstStyle/>
          <a:p>
            <a:pPr lvl="0"/>
            <a:r>
              <a:rPr lang="en-US"/>
              <a:t>Click to edit Master text styles</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0" y="0"/>
            <a:ext cx="5067300" cy="6858000"/>
          </a:xfrm>
          <a:prstGeom prst="rect">
            <a:avLst/>
          </a:prstGeom>
        </p:spPr>
        <p:txBody>
          <a:bodyPr lIns="457200" tIns="457200" rIns="457200" bIns="457200"/>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Footer Placeholder 1">
            <a:extLst>
              <a:ext uri="{FF2B5EF4-FFF2-40B4-BE49-F238E27FC236}">
                <a16:creationId xmlns:a16="http://schemas.microsoft.com/office/drawing/2014/main" id="{FA705EB5-BFA7-AEE4-EECD-504540E78089}"/>
              </a:ext>
            </a:extLst>
          </p:cNvPr>
          <p:cNvSpPr>
            <a:spLocks noGrp="1"/>
          </p:cNvSpPr>
          <p:nvPr>
            <p:ph type="ftr" sz="quarter" idx="23"/>
          </p:nvPr>
        </p:nvSpPr>
        <p:spPr/>
        <p:txBody>
          <a:bodyPr/>
          <a:lstStyle/>
          <a:p>
            <a:r>
              <a:rPr lang="en-US"/>
              <a:t> </a:t>
            </a:r>
          </a:p>
        </p:txBody>
      </p:sp>
      <p:sp>
        <p:nvSpPr>
          <p:cNvPr id="11" name="Slide Number Placeholder 1">
            <a:extLst>
              <a:ext uri="{FF2B5EF4-FFF2-40B4-BE49-F238E27FC236}">
                <a16:creationId xmlns:a16="http://schemas.microsoft.com/office/drawing/2014/main" id="{A298E08F-6692-A736-1396-217A9219F471}"/>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43100ACC-EC96-F4F8-0289-5758B425E297}"/>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2793622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0333-Split(Light)">
    <p:bg>
      <p:bgPr>
        <a:solidFill>
          <a:schemeClr val="bg1"/>
        </a:solidFill>
        <a:effectLst/>
      </p:bgPr>
    </p:b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1" y="0"/>
            <a:ext cx="3200400" cy="6858000"/>
          </a:xfrm>
          <a:prstGeom prst="rect">
            <a:avLst/>
          </a:prstGeom>
          <a:solidFill>
            <a:schemeClr val="bg1"/>
          </a:solidFill>
        </p:spPr>
        <p:txBody>
          <a:bodyPr lIns="457200" tIns="457200" rIns="457200" bIns="45720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8" name="Footer Placeholder 1">
            <a:extLst>
              <a:ext uri="{FF2B5EF4-FFF2-40B4-BE49-F238E27FC236}">
                <a16:creationId xmlns:a16="http://schemas.microsoft.com/office/drawing/2014/main" id="{0C4E2221-DBF7-5EB2-42EA-43904569370F}"/>
              </a:ext>
            </a:extLst>
          </p:cNvPr>
          <p:cNvSpPr>
            <a:spLocks noGrp="1"/>
          </p:cNvSpPr>
          <p:nvPr>
            <p:ph type="ftr" sz="quarter" idx="23"/>
          </p:nvPr>
        </p:nvSpPr>
        <p:spPr/>
        <p:txBody>
          <a:bodyPr/>
          <a:lstStyle/>
          <a:p>
            <a:r>
              <a:rPr lang="en-US"/>
              <a:t> </a:t>
            </a:r>
          </a:p>
        </p:txBody>
      </p:sp>
      <p:sp>
        <p:nvSpPr>
          <p:cNvPr id="10" name="Slide Number Placeholder 1">
            <a:extLst>
              <a:ext uri="{FF2B5EF4-FFF2-40B4-BE49-F238E27FC236}">
                <a16:creationId xmlns:a16="http://schemas.microsoft.com/office/drawing/2014/main" id="{FA680B3D-3F9F-59E2-F00C-6174978C0A24}"/>
              </a:ext>
            </a:extLst>
          </p:cNvPr>
          <p:cNvSpPr>
            <a:spLocks noGrp="1"/>
          </p:cNvSpPr>
          <p:nvPr>
            <p:ph type="sldNum" sz="quarter" idx="24"/>
          </p:nvPr>
        </p:nvSpPr>
        <p:spPr>
          <a:noFill/>
        </p:spPr>
        <p:txBody>
          <a:bodyPr/>
          <a:lstStyle>
            <a:lvl1pPr>
              <a:defRPr>
                <a:solidFill>
                  <a:schemeClr val="bg1"/>
                </a:solidFill>
              </a:defRPr>
            </a:lvl1pPr>
          </a:lstStyle>
          <a:p>
            <a:r>
              <a:rPr lang="en-US" sz="700" b="0" spc="0"/>
              <a:t> © 2023 NTT DATA Americas, Inc. All rights.   </a:t>
            </a:r>
            <a:fld id="{FE1DF7C7-AE50-704D-BB22-8176CCB5033A}" type="slidenum">
              <a:rPr lang="en-US" spc="0" smtClean="0"/>
              <a:pPr/>
              <a:t>‹#›</a:t>
            </a:fld>
            <a:endParaRPr lang="en-US" spc="0"/>
          </a:p>
        </p:txBody>
      </p:sp>
      <p:sp>
        <p:nvSpPr>
          <p:cNvPr id="3" name="Text Placeholder 2">
            <a:extLst>
              <a:ext uri="{FF2B5EF4-FFF2-40B4-BE49-F238E27FC236}">
                <a16:creationId xmlns:a16="http://schemas.microsoft.com/office/drawing/2014/main" id="{36DFD1EA-C472-A660-2985-0CF34B6EA6BF}"/>
              </a:ext>
            </a:extLst>
          </p:cNvPr>
          <p:cNvSpPr>
            <a:spLocks noGrp="1"/>
          </p:cNvSpPr>
          <p:nvPr>
            <p:ph idx="13" hasCustomPrompt="1"/>
          </p:nvPr>
        </p:nvSpPr>
        <p:spPr>
          <a:xfrm>
            <a:off x="3535664" y="1965977"/>
            <a:ext cx="1920263" cy="4480540"/>
          </a:xfrm>
          <a:prstGeom prst="rect">
            <a:avLst/>
          </a:prstGeom>
        </p:spPr>
        <p:txBody>
          <a:bodyPr vert="horz" lIns="0" tIns="45720" rIns="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a:t>Sub Headline 1 (24pt)</a:t>
            </a:r>
          </a:p>
          <a:p>
            <a:pPr lvl="1"/>
            <a:r>
              <a:rPr lang="en-US"/>
              <a:t>Sub Headline 2 (18pt)</a:t>
            </a:r>
          </a:p>
          <a:p>
            <a:pPr lvl="2"/>
            <a:r>
              <a:rPr lang="en-US"/>
              <a:t>Body 1 (14pt)</a:t>
            </a:r>
          </a:p>
          <a:p>
            <a:pPr lvl="3"/>
            <a:r>
              <a:rPr lang="en-US"/>
              <a:t>Bullet 1.1 (14pt)</a:t>
            </a:r>
          </a:p>
          <a:p>
            <a:pPr lvl="4"/>
            <a:r>
              <a:rPr lang="en-US"/>
              <a:t>Bullet 1.2 (14pt)</a:t>
            </a:r>
          </a:p>
          <a:p>
            <a:pPr lvl="5"/>
            <a:r>
              <a:rPr lang="en-US"/>
              <a:t>Body 2 (12pt)</a:t>
            </a:r>
          </a:p>
          <a:p>
            <a:pPr lvl="6"/>
            <a:r>
              <a:rPr lang="en-US"/>
              <a:t>Bullet 2.1 (12pt)</a:t>
            </a:r>
          </a:p>
          <a:p>
            <a:pPr lvl="7"/>
            <a:r>
              <a:rPr lang="en-US"/>
              <a:t>Bullet 2.2 (12pt)</a:t>
            </a:r>
          </a:p>
          <a:p>
            <a:pPr lvl="8"/>
            <a:endParaRPr lang="en-US"/>
          </a:p>
        </p:txBody>
      </p:sp>
      <p:sp>
        <p:nvSpPr>
          <p:cNvPr id="4" name="Text Placeholder 3">
            <a:extLst>
              <a:ext uri="{FF2B5EF4-FFF2-40B4-BE49-F238E27FC236}">
                <a16:creationId xmlns:a16="http://schemas.microsoft.com/office/drawing/2014/main" id="{773D6966-5F53-0161-F655-FA617B6952F0}"/>
              </a:ext>
            </a:extLst>
          </p:cNvPr>
          <p:cNvSpPr>
            <a:spLocks noGrp="1"/>
          </p:cNvSpPr>
          <p:nvPr>
            <p:ph idx="25" hasCustomPrompt="1"/>
          </p:nvPr>
        </p:nvSpPr>
        <p:spPr>
          <a:xfrm>
            <a:off x="5669248" y="1965978"/>
            <a:ext cx="1920263" cy="4480540"/>
          </a:xfrm>
          <a:prstGeom prst="rect">
            <a:avLst/>
          </a:prstGeom>
        </p:spPr>
        <p:txBody>
          <a:bodyPr vert="horz" lIns="0" tIns="45720" rIns="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a:t>Sub Headline 1 (24pt)</a:t>
            </a:r>
          </a:p>
          <a:p>
            <a:pPr lvl="1"/>
            <a:r>
              <a:rPr lang="en-US"/>
              <a:t>Sub Headline 2 (18pt)</a:t>
            </a:r>
          </a:p>
          <a:p>
            <a:pPr lvl="2"/>
            <a:r>
              <a:rPr lang="en-US"/>
              <a:t>Body 1</a:t>
            </a:r>
          </a:p>
          <a:p>
            <a:pPr lvl="3"/>
            <a:r>
              <a:rPr lang="en-US"/>
              <a:t>Bullet 1.1 (14pt)</a:t>
            </a:r>
          </a:p>
          <a:p>
            <a:pPr lvl="4"/>
            <a:r>
              <a:rPr lang="en-US"/>
              <a:t>Bullet 1.2 (14pt)</a:t>
            </a:r>
          </a:p>
          <a:p>
            <a:pPr lvl="5"/>
            <a:r>
              <a:rPr lang="en-US"/>
              <a:t>Body 2 (12pt)</a:t>
            </a:r>
          </a:p>
          <a:p>
            <a:pPr lvl="6"/>
            <a:r>
              <a:rPr lang="en-US"/>
              <a:t>Bullet 2.1 (12pt)</a:t>
            </a:r>
          </a:p>
          <a:p>
            <a:pPr lvl="7"/>
            <a:r>
              <a:rPr lang="en-US"/>
              <a:t>Bullet 2.2 (12pt)</a:t>
            </a:r>
          </a:p>
          <a:p>
            <a:pPr lvl="8"/>
            <a:endParaRPr lang="en-US"/>
          </a:p>
        </p:txBody>
      </p:sp>
      <p:sp>
        <p:nvSpPr>
          <p:cNvPr id="5" name="Text Placeholder 4">
            <a:extLst>
              <a:ext uri="{FF2B5EF4-FFF2-40B4-BE49-F238E27FC236}">
                <a16:creationId xmlns:a16="http://schemas.microsoft.com/office/drawing/2014/main" id="{3E7AAEBF-7E43-CCB9-20B2-A6633959E4B9}"/>
              </a:ext>
            </a:extLst>
          </p:cNvPr>
          <p:cNvSpPr>
            <a:spLocks noGrp="1"/>
          </p:cNvSpPr>
          <p:nvPr>
            <p:ph idx="16" hasCustomPrompt="1"/>
          </p:nvPr>
        </p:nvSpPr>
        <p:spPr>
          <a:xfrm>
            <a:off x="7802832" y="1965978"/>
            <a:ext cx="1920263" cy="4480540"/>
          </a:xfrm>
          <a:prstGeom prst="rect">
            <a:avLst/>
          </a:prstGeom>
        </p:spPr>
        <p:txBody>
          <a:bodyPr vert="horz" lIns="0" tIns="45720" rIns="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a:t>Sub Headline 1 (24pt)</a:t>
            </a:r>
          </a:p>
          <a:p>
            <a:pPr lvl="1"/>
            <a:r>
              <a:rPr lang="en-US"/>
              <a:t>Sub Headline 2 (18pt)</a:t>
            </a:r>
          </a:p>
          <a:p>
            <a:pPr lvl="2"/>
            <a:r>
              <a:rPr lang="en-US"/>
              <a:t>Body 1</a:t>
            </a:r>
          </a:p>
          <a:p>
            <a:pPr lvl="3"/>
            <a:r>
              <a:rPr lang="en-US"/>
              <a:t>Bullet 1.1 (14pt)</a:t>
            </a:r>
          </a:p>
          <a:p>
            <a:pPr lvl="4"/>
            <a:r>
              <a:rPr lang="en-US"/>
              <a:t>Bullet 1.2 (14pt)</a:t>
            </a:r>
          </a:p>
          <a:p>
            <a:pPr lvl="5"/>
            <a:r>
              <a:rPr lang="en-US"/>
              <a:t>Body 2 (12pt)</a:t>
            </a:r>
          </a:p>
          <a:p>
            <a:pPr lvl="6"/>
            <a:r>
              <a:rPr lang="en-US"/>
              <a:t>Bullet 2.1 (12pt)</a:t>
            </a:r>
          </a:p>
          <a:p>
            <a:pPr lvl="7"/>
            <a:r>
              <a:rPr lang="en-US"/>
              <a:t>Bullet 2.2 (12pt)</a:t>
            </a:r>
          </a:p>
          <a:p>
            <a:pPr lvl="8"/>
            <a:endParaRPr lang="en-US"/>
          </a:p>
        </p:txBody>
      </p:sp>
      <p:sp>
        <p:nvSpPr>
          <p:cNvPr id="11" name="Text Placeholder 5">
            <a:extLst>
              <a:ext uri="{FF2B5EF4-FFF2-40B4-BE49-F238E27FC236}">
                <a16:creationId xmlns:a16="http://schemas.microsoft.com/office/drawing/2014/main" id="{4B84B9A1-BBB3-375D-52C6-41CC91687318}"/>
              </a:ext>
            </a:extLst>
          </p:cNvPr>
          <p:cNvSpPr>
            <a:spLocks noGrp="1"/>
          </p:cNvSpPr>
          <p:nvPr>
            <p:ph idx="22" hasCustomPrompt="1"/>
          </p:nvPr>
        </p:nvSpPr>
        <p:spPr>
          <a:xfrm>
            <a:off x="9936415" y="1965977"/>
            <a:ext cx="1920263" cy="4480540"/>
          </a:xfrm>
          <a:prstGeom prst="rect">
            <a:avLst/>
          </a:prstGeom>
        </p:spPr>
        <p:txBody>
          <a:bodyPr vert="horz" lIns="0" tIns="45720" rIns="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a:t>Sub Headline 1 (24pt)</a:t>
            </a:r>
          </a:p>
          <a:p>
            <a:pPr lvl="1"/>
            <a:r>
              <a:rPr lang="en-US"/>
              <a:t>Sub Headline 2 (18pt)</a:t>
            </a:r>
          </a:p>
          <a:p>
            <a:pPr lvl="2"/>
            <a:r>
              <a:rPr lang="en-US"/>
              <a:t>Body 1</a:t>
            </a:r>
          </a:p>
          <a:p>
            <a:pPr lvl="3"/>
            <a:r>
              <a:rPr lang="en-US"/>
              <a:t>Bullet 1.1 (14pt)</a:t>
            </a:r>
          </a:p>
          <a:p>
            <a:pPr lvl="4"/>
            <a:r>
              <a:rPr lang="en-US"/>
              <a:t>Bullet 1.2 (14pt)</a:t>
            </a:r>
          </a:p>
          <a:p>
            <a:pPr lvl="5"/>
            <a:r>
              <a:rPr lang="en-US"/>
              <a:t>Body 2 (12pt)</a:t>
            </a:r>
          </a:p>
          <a:p>
            <a:pPr lvl="6"/>
            <a:r>
              <a:rPr lang="en-US"/>
              <a:t>Bullet 2.1 (12pt)</a:t>
            </a:r>
          </a:p>
          <a:p>
            <a:pPr lvl="7"/>
            <a:r>
              <a:rPr lang="en-US"/>
              <a:t>Bullet 2.2 (12pt)</a:t>
            </a:r>
          </a:p>
          <a:p>
            <a:pPr lvl="8"/>
            <a:endParaRPr lang="en-US"/>
          </a:p>
        </p:txBody>
      </p:sp>
      <p:sp>
        <p:nvSpPr>
          <p:cNvPr id="22" name="Title 21">
            <a:extLst>
              <a:ext uri="{FF2B5EF4-FFF2-40B4-BE49-F238E27FC236}">
                <a16:creationId xmlns:a16="http://schemas.microsoft.com/office/drawing/2014/main" id="{3390B237-4C4D-8C25-DB73-8CA10DB8C474}"/>
              </a:ext>
            </a:extLst>
          </p:cNvPr>
          <p:cNvSpPr>
            <a:spLocks noGrp="1"/>
          </p:cNvSpPr>
          <p:nvPr>
            <p:ph type="title" hasCustomPrompt="1"/>
          </p:nvPr>
        </p:nvSpPr>
        <p:spPr>
          <a:xfrm>
            <a:off x="3535707" y="411516"/>
            <a:ext cx="8320949" cy="914388"/>
          </a:xfrm>
        </p:spPr>
        <p:txBody>
          <a:bodyPr/>
          <a:lstStyle>
            <a:lvl1pPr>
              <a:defRPr>
                <a:solidFill>
                  <a:schemeClr val="tx1"/>
                </a:solidFill>
              </a:defRPr>
            </a:lvl1pPr>
          </a:lstStyle>
          <a:p>
            <a:r>
              <a:rPr lang="en-US"/>
              <a:t>Slide title</a:t>
            </a:r>
          </a:p>
        </p:txBody>
      </p:sp>
      <p:sp>
        <p:nvSpPr>
          <p:cNvPr id="24" name="Text Placeholder 23">
            <a:extLst>
              <a:ext uri="{FF2B5EF4-FFF2-40B4-BE49-F238E27FC236}">
                <a16:creationId xmlns:a16="http://schemas.microsoft.com/office/drawing/2014/main" id="{F77B6CC3-EAC4-0BC2-03C1-95566A7DE23E}"/>
              </a:ext>
            </a:extLst>
          </p:cNvPr>
          <p:cNvSpPr>
            <a:spLocks noGrp="1"/>
          </p:cNvSpPr>
          <p:nvPr>
            <p:ph type="body" sz="quarter" idx="26"/>
          </p:nvPr>
        </p:nvSpPr>
        <p:spPr>
          <a:xfrm>
            <a:off x="3535363" y="1325903"/>
            <a:ext cx="1920875" cy="5489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3">
            <a:extLst>
              <a:ext uri="{FF2B5EF4-FFF2-40B4-BE49-F238E27FC236}">
                <a16:creationId xmlns:a16="http://schemas.microsoft.com/office/drawing/2014/main" id="{1B0CFF21-70E8-46D7-C1E6-2DCB42F37CBD}"/>
              </a:ext>
            </a:extLst>
          </p:cNvPr>
          <p:cNvSpPr>
            <a:spLocks noGrp="1"/>
          </p:cNvSpPr>
          <p:nvPr>
            <p:ph type="body" sz="quarter" idx="27"/>
          </p:nvPr>
        </p:nvSpPr>
        <p:spPr>
          <a:xfrm>
            <a:off x="5669292" y="1325903"/>
            <a:ext cx="1920219" cy="5489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23">
            <a:extLst>
              <a:ext uri="{FF2B5EF4-FFF2-40B4-BE49-F238E27FC236}">
                <a16:creationId xmlns:a16="http://schemas.microsoft.com/office/drawing/2014/main" id="{BC4B4030-3152-F794-C9CB-2F30631A3F3C}"/>
              </a:ext>
            </a:extLst>
          </p:cNvPr>
          <p:cNvSpPr>
            <a:spLocks noGrp="1"/>
          </p:cNvSpPr>
          <p:nvPr>
            <p:ph type="body" sz="quarter" idx="28"/>
          </p:nvPr>
        </p:nvSpPr>
        <p:spPr>
          <a:xfrm>
            <a:off x="7802832" y="1325903"/>
            <a:ext cx="1920219" cy="5489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Text Placeholder 23">
            <a:extLst>
              <a:ext uri="{FF2B5EF4-FFF2-40B4-BE49-F238E27FC236}">
                <a16:creationId xmlns:a16="http://schemas.microsoft.com/office/drawing/2014/main" id="{857E7A00-DB56-29C1-D4C8-056CC1A3209C}"/>
              </a:ext>
            </a:extLst>
          </p:cNvPr>
          <p:cNvSpPr>
            <a:spLocks noGrp="1"/>
          </p:cNvSpPr>
          <p:nvPr>
            <p:ph type="body" sz="quarter" idx="29"/>
          </p:nvPr>
        </p:nvSpPr>
        <p:spPr>
          <a:xfrm>
            <a:off x="9936438" y="1325903"/>
            <a:ext cx="1920219" cy="5489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FB053E22-381D-85C5-1F86-03DF08921B39}"/>
              </a:ext>
            </a:extLst>
          </p:cNvPr>
          <p:cNvSpPr>
            <a:spLocks noGrp="1"/>
          </p:cNvSpPr>
          <p:nvPr>
            <p:ph type="dt" sz="half" idx="30"/>
          </p:nvPr>
        </p:nvSpPr>
        <p:spPr/>
        <p:txBody>
          <a:bodyPr/>
          <a:lstStyle/>
          <a:p>
            <a:endParaRPr lang="en-US"/>
          </a:p>
        </p:txBody>
      </p:sp>
    </p:spTree>
    <p:extLst>
      <p:ext uri="{BB962C8B-B14F-4D97-AF65-F5344CB8AC3E}">
        <p14:creationId xmlns:p14="http://schemas.microsoft.com/office/powerpoint/2010/main" val="413436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11_Case Study">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F549113B-4F36-C4AF-39A3-1DE7B13B09BE}"/>
              </a:ext>
            </a:extLst>
          </p:cNvPr>
          <p:cNvSpPr>
            <a:spLocks noGrp="1"/>
          </p:cNvSpPr>
          <p:nvPr>
            <p:ph type="body" sz="quarter" idx="10" hasCustomPrompt="1"/>
          </p:nvPr>
        </p:nvSpPr>
        <p:spPr>
          <a:xfrm>
            <a:off x="457199" y="1981200"/>
            <a:ext cx="5568243" cy="1347788"/>
          </a:xfrm>
        </p:spPr>
        <p:txBody>
          <a:bodyPr>
            <a:noAutofit/>
          </a:bodyPr>
          <a:lstStyle>
            <a:lvl1pPr>
              <a:lnSpc>
                <a:spcPts val="1200"/>
              </a:lnSpc>
              <a:defRPr lang="en-US" sz="1200" b="0" i="0" kern="1200" dirty="0">
                <a:solidFill>
                  <a:srgbClr val="1C1B1F"/>
                </a:solidFill>
                <a:latin typeface="+mn-lt"/>
                <a:ea typeface="+mn-ea"/>
                <a:cs typeface="+mn-cs"/>
              </a:defRPr>
            </a:lvl1pPr>
          </a:lstStyle>
          <a:p>
            <a:pPr marL="0" lvl="0" indent="0" algn="l" defTabSz="914400" rtl="0" eaLnBrk="1" latinLnBrk="0" hangingPunct="1">
              <a:lnSpc>
                <a:spcPts val="2000"/>
              </a:lnSpc>
              <a:spcBef>
                <a:spcPts val="1000"/>
              </a:spcBef>
              <a:buClr>
                <a:srgbClr val="1C1B1F"/>
              </a:buClr>
              <a:buFont typeface="Wingdings" pitchFamily="2" charset="2"/>
              <a:buNone/>
            </a:pPr>
            <a:r>
              <a:rPr lang="en-US"/>
              <a:t>Here’s a body headline</a:t>
            </a:r>
          </a:p>
        </p:txBody>
      </p:sp>
      <p:sp>
        <p:nvSpPr>
          <p:cNvPr id="13" name="Title 1">
            <a:extLst>
              <a:ext uri="{FF2B5EF4-FFF2-40B4-BE49-F238E27FC236}">
                <a16:creationId xmlns:a16="http://schemas.microsoft.com/office/drawing/2014/main" id="{E90C7242-C8F0-134D-144C-9E3F4C1F4E2C}"/>
              </a:ext>
            </a:extLst>
          </p:cNvPr>
          <p:cNvSpPr>
            <a:spLocks noGrp="1"/>
          </p:cNvSpPr>
          <p:nvPr>
            <p:ph type="title"/>
          </p:nvPr>
        </p:nvSpPr>
        <p:spPr>
          <a:xfrm>
            <a:off x="457200" y="685800"/>
            <a:ext cx="5568244" cy="1189039"/>
          </a:xfrm>
        </p:spPr>
        <p:txBody>
          <a:bodyPr anchor="t"/>
          <a:lstStyle>
            <a:lvl1pPr>
              <a:lnSpc>
                <a:spcPts val="2800"/>
              </a:lnSpc>
              <a:defRPr sz="2800" b="1" i="0">
                <a:latin typeface="+mj-lt"/>
              </a:defRPr>
            </a:lvl1pPr>
          </a:lstStyle>
          <a:p>
            <a:r>
              <a:rPr lang="en-US"/>
              <a:t>Click to edit Master title style</a:t>
            </a:r>
          </a:p>
        </p:txBody>
      </p:sp>
      <p:sp>
        <p:nvSpPr>
          <p:cNvPr id="6" name="Rounded Rectangle 5">
            <a:extLst>
              <a:ext uri="{FF2B5EF4-FFF2-40B4-BE49-F238E27FC236}">
                <a16:creationId xmlns:a16="http://schemas.microsoft.com/office/drawing/2014/main" id="{1C85E13D-3C55-B459-90F3-BBBFD2E94F8C}"/>
              </a:ext>
            </a:extLst>
          </p:cNvPr>
          <p:cNvSpPr/>
          <p:nvPr userDrawn="1"/>
        </p:nvSpPr>
        <p:spPr>
          <a:xfrm>
            <a:off x="2917805" y="4249578"/>
            <a:ext cx="670264" cy="219456"/>
          </a:xfrm>
          <a:prstGeom prst="roundRect">
            <a:avLst>
              <a:gd name="adj" fmla="val 50000"/>
            </a:avLst>
          </a:prstGeom>
          <a:solidFill>
            <a:srgbClr val="F2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rgbClr val="E5E4E7"/>
                </a:solidFill>
                <a:latin typeface="+mn-lt"/>
              </a:rPr>
              <a:t>Aim</a:t>
            </a:r>
          </a:p>
        </p:txBody>
      </p:sp>
      <p:sp>
        <p:nvSpPr>
          <p:cNvPr id="7" name="Rounded Rectangle 6">
            <a:extLst>
              <a:ext uri="{FF2B5EF4-FFF2-40B4-BE49-F238E27FC236}">
                <a16:creationId xmlns:a16="http://schemas.microsoft.com/office/drawing/2014/main" id="{63E0A712-C815-0FAC-2131-69C3B5D14B4D}"/>
              </a:ext>
            </a:extLst>
          </p:cNvPr>
          <p:cNvSpPr/>
          <p:nvPr userDrawn="1"/>
        </p:nvSpPr>
        <p:spPr>
          <a:xfrm>
            <a:off x="3662025" y="4249578"/>
            <a:ext cx="670264" cy="219456"/>
          </a:xfrm>
          <a:prstGeom prst="roundRect">
            <a:avLst>
              <a:gd name="adj" fmla="val 50000"/>
            </a:avLst>
          </a:prstGeom>
          <a:solidFill>
            <a:srgbClr val="F2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rgbClr val="E5E4E7"/>
                </a:solidFill>
                <a:latin typeface="+mn-lt"/>
              </a:rPr>
              <a:t>Engage</a:t>
            </a:r>
          </a:p>
        </p:txBody>
      </p:sp>
      <p:sp>
        <p:nvSpPr>
          <p:cNvPr id="9" name="Rounded Rectangle 8">
            <a:extLst>
              <a:ext uri="{FF2B5EF4-FFF2-40B4-BE49-F238E27FC236}">
                <a16:creationId xmlns:a16="http://schemas.microsoft.com/office/drawing/2014/main" id="{FB97131D-D437-2E25-8DB7-D04619A2B68F}"/>
              </a:ext>
            </a:extLst>
          </p:cNvPr>
          <p:cNvSpPr/>
          <p:nvPr userDrawn="1"/>
        </p:nvSpPr>
        <p:spPr>
          <a:xfrm>
            <a:off x="4406292" y="4249578"/>
            <a:ext cx="670264" cy="219456"/>
          </a:xfrm>
          <a:prstGeom prst="roundRect">
            <a:avLst>
              <a:gd name="adj" fmla="val 50000"/>
            </a:avLst>
          </a:prstGeom>
          <a:solidFill>
            <a:srgbClr val="F2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rgbClr val="E5E4E7"/>
                </a:solidFill>
                <a:latin typeface="+mn-lt"/>
              </a:rPr>
              <a:t>Grow</a:t>
            </a:r>
          </a:p>
        </p:txBody>
      </p:sp>
      <p:sp>
        <p:nvSpPr>
          <p:cNvPr id="14" name="Text Placeholder 2">
            <a:extLst>
              <a:ext uri="{FF2B5EF4-FFF2-40B4-BE49-F238E27FC236}">
                <a16:creationId xmlns:a16="http://schemas.microsoft.com/office/drawing/2014/main" id="{AD4BA5A7-51BE-FFCF-99E0-5C1061C0CF6F}"/>
              </a:ext>
            </a:extLst>
          </p:cNvPr>
          <p:cNvSpPr>
            <a:spLocks noGrp="1"/>
          </p:cNvSpPr>
          <p:nvPr>
            <p:ph type="body" sz="quarter" idx="11" hasCustomPrompt="1"/>
          </p:nvPr>
        </p:nvSpPr>
        <p:spPr>
          <a:xfrm>
            <a:off x="457200" y="4764024"/>
            <a:ext cx="1904337" cy="184527"/>
          </a:xfrm>
        </p:spPr>
        <p:txBody>
          <a:bodyPr/>
          <a:lstStyle>
            <a:lvl1pPr marL="0" indent="0" algn="l" defTabSz="914400" rtl="0" eaLnBrk="1" latinLnBrk="0" hangingPunct="1">
              <a:lnSpc>
                <a:spcPts val="1200"/>
              </a:lnSpc>
              <a:spcBef>
                <a:spcPts val="1000"/>
              </a:spcBef>
              <a:buClr>
                <a:srgbClr val="1C1B1F"/>
              </a:buClr>
              <a:buFont typeface="Wingdings" pitchFamily="2" charset="2"/>
              <a:buNone/>
              <a:defRPr lang="en-US" sz="1200" b="1" i="0" kern="1200" dirty="0">
                <a:solidFill>
                  <a:srgbClr val="1C1B1F"/>
                </a:solidFill>
                <a:latin typeface="+mn-lt"/>
                <a:ea typeface="Roboto" panose="02000000000000000000" pitchFamily="2" charset="0"/>
                <a:cs typeface="Segoe UI" panose="020B0502040204020203" pitchFamily="34" charset="0"/>
              </a:defRPr>
            </a:lvl1pPr>
          </a:lstStyle>
          <a:p>
            <a:pPr lvl="0"/>
            <a:r>
              <a:rPr lang="en-US"/>
              <a:t>What we did</a:t>
            </a:r>
          </a:p>
        </p:txBody>
      </p:sp>
      <p:sp>
        <p:nvSpPr>
          <p:cNvPr id="16" name="Text Placeholder 3">
            <a:extLst>
              <a:ext uri="{FF2B5EF4-FFF2-40B4-BE49-F238E27FC236}">
                <a16:creationId xmlns:a16="http://schemas.microsoft.com/office/drawing/2014/main" id="{BDC42A92-C401-76EC-E49A-3033A56AC5F3}"/>
              </a:ext>
            </a:extLst>
          </p:cNvPr>
          <p:cNvSpPr>
            <a:spLocks noGrp="1"/>
          </p:cNvSpPr>
          <p:nvPr>
            <p:ph type="body" sz="quarter" idx="12" hasCustomPrompt="1"/>
          </p:nvPr>
        </p:nvSpPr>
        <p:spPr>
          <a:xfrm>
            <a:off x="2743200" y="4764024"/>
            <a:ext cx="2293937" cy="184527"/>
          </a:xfrm>
        </p:spPr>
        <p:txBody>
          <a:bodyPr/>
          <a:lstStyle>
            <a:lvl1pPr marL="0" indent="0" algn="l" defTabSz="914400" rtl="0" eaLnBrk="1" latinLnBrk="0" hangingPunct="1">
              <a:lnSpc>
                <a:spcPts val="1200"/>
              </a:lnSpc>
              <a:spcBef>
                <a:spcPts val="1000"/>
              </a:spcBef>
              <a:buClr>
                <a:srgbClr val="1C1B1F"/>
              </a:buClr>
              <a:buFont typeface="Wingdings" pitchFamily="2" charset="2"/>
              <a:buNone/>
              <a:defRPr lang="en-US" sz="1200" b="1" i="0" kern="1200" dirty="0">
                <a:solidFill>
                  <a:srgbClr val="1C1B1F"/>
                </a:solidFill>
                <a:latin typeface="+mn-lt"/>
                <a:ea typeface="Roboto" panose="02000000000000000000" pitchFamily="2" charset="0"/>
                <a:cs typeface="Segoe UI" panose="020B0502040204020203" pitchFamily="34" charset="0"/>
              </a:defRPr>
            </a:lvl1pPr>
          </a:lstStyle>
          <a:p>
            <a:pPr lvl="0"/>
            <a:r>
              <a:rPr lang="en-US"/>
              <a:t>Technology used</a:t>
            </a:r>
          </a:p>
        </p:txBody>
      </p:sp>
      <p:sp>
        <p:nvSpPr>
          <p:cNvPr id="17" name="Text Placeholder 4">
            <a:extLst>
              <a:ext uri="{FF2B5EF4-FFF2-40B4-BE49-F238E27FC236}">
                <a16:creationId xmlns:a16="http://schemas.microsoft.com/office/drawing/2014/main" id="{91541B25-AC92-A167-AE20-34DD3A2AC8BF}"/>
              </a:ext>
            </a:extLst>
          </p:cNvPr>
          <p:cNvSpPr>
            <a:spLocks noGrp="1"/>
          </p:cNvSpPr>
          <p:nvPr>
            <p:ph type="body" sz="quarter" idx="13" hasCustomPrompt="1"/>
          </p:nvPr>
        </p:nvSpPr>
        <p:spPr>
          <a:xfrm>
            <a:off x="457200" y="5074920"/>
            <a:ext cx="1904337" cy="1357978"/>
          </a:xfrm>
        </p:spPr>
        <p:txBody>
          <a:bodyPr/>
          <a:lstStyle>
            <a:lvl1pPr marL="0" indent="0" algn="l" defTabSz="914400" rtl="0" eaLnBrk="1" latinLnBrk="0" hangingPunct="1">
              <a:lnSpc>
                <a:spcPts val="1200"/>
              </a:lnSpc>
              <a:spcBef>
                <a:spcPts val="1000"/>
              </a:spcBef>
              <a:spcAft>
                <a:spcPts val="0"/>
              </a:spcAft>
              <a:buClr>
                <a:srgbClr val="1C1B1F"/>
              </a:buClr>
              <a:buFont typeface="Wingdings" pitchFamily="2" charset="2"/>
              <a:buNone/>
              <a:defRPr lang="en-US" sz="1200" b="0" i="0" kern="1200" dirty="0">
                <a:solidFill>
                  <a:srgbClr val="1C1B1F"/>
                </a:solidFill>
                <a:latin typeface="+mn-lt"/>
                <a:ea typeface="Roboto" panose="02000000000000000000" pitchFamily="2" charset="0"/>
                <a:cs typeface="Segoe UI" panose="020B0502040204020203" pitchFamily="34" charset="0"/>
              </a:defRPr>
            </a:lvl1pPr>
          </a:lstStyle>
          <a:p>
            <a:pPr lvl="0"/>
            <a:r>
              <a:rPr lang="en-US"/>
              <a:t>Item 1</a:t>
            </a:r>
          </a:p>
          <a:p>
            <a:pPr lvl="0"/>
            <a:r>
              <a:rPr lang="en-US"/>
              <a:t>Item 2</a:t>
            </a:r>
          </a:p>
          <a:p>
            <a:pPr lvl="0"/>
            <a:r>
              <a:rPr lang="en-US"/>
              <a:t>Item 3</a:t>
            </a:r>
          </a:p>
          <a:p>
            <a:pPr lvl="0"/>
            <a:r>
              <a:rPr lang="en-US"/>
              <a:t>Item 4</a:t>
            </a:r>
          </a:p>
          <a:p>
            <a:pPr lvl="0"/>
            <a:r>
              <a:rPr lang="en-US"/>
              <a:t>Item 5</a:t>
            </a:r>
          </a:p>
        </p:txBody>
      </p:sp>
      <p:sp>
        <p:nvSpPr>
          <p:cNvPr id="18" name="Text Placeholder 5">
            <a:extLst>
              <a:ext uri="{FF2B5EF4-FFF2-40B4-BE49-F238E27FC236}">
                <a16:creationId xmlns:a16="http://schemas.microsoft.com/office/drawing/2014/main" id="{3AE9250D-1E69-FDC9-F01C-645A4E298A4D}"/>
              </a:ext>
            </a:extLst>
          </p:cNvPr>
          <p:cNvSpPr>
            <a:spLocks noGrp="1"/>
          </p:cNvSpPr>
          <p:nvPr>
            <p:ph type="body" sz="quarter" idx="14" hasCustomPrompt="1"/>
          </p:nvPr>
        </p:nvSpPr>
        <p:spPr>
          <a:xfrm>
            <a:off x="2743200" y="5074920"/>
            <a:ext cx="2319112" cy="1357978"/>
          </a:xfrm>
        </p:spPr>
        <p:txBody>
          <a:bodyPr wrap="square"/>
          <a:lstStyle>
            <a:lvl1pPr marL="0" indent="0" algn="l" defTabSz="914400" rtl="0" eaLnBrk="1" latinLnBrk="0" hangingPunct="1">
              <a:lnSpc>
                <a:spcPts val="1200"/>
              </a:lnSpc>
              <a:spcBef>
                <a:spcPts val="2400"/>
              </a:spcBef>
              <a:spcAft>
                <a:spcPts val="0"/>
              </a:spcAft>
              <a:buClr>
                <a:srgbClr val="1C1B1F"/>
              </a:buClr>
              <a:buFont typeface="Wingdings" pitchFamily="2" charset="2"/>
              <a:buNone/>
              <a:defRPr lang="en-US" sz="1200" b="0" i="0" kern="1200" dirty="0">
                <a:solidFill>
                  <a:srgbClr val="1C1B1F"/>
                </a:solidFill>
                <a:latin typeface="+mn-lt"/>
                <a:ea typeface="Roboto" panose="02000000000000000000" pitchFamily="2" charset="0"/>
                <a:cs typeface="Segoe UI" panose="020B0502040204020203" pitchFamily="34" charset="0"/>
              </a:defRPr>
            </a:lvl1pPr>
          </a:lstStyle>
          <a:p>
            <a:pPr marL="0" lvl="0" indent="0" algn="l" defTabSz="914400" rtl="0" eaLnBrk="1" latinLnBrk="0" hangingPunct="1">
              <a:lnSpc>
                <a:spcPts val="1200"/>
              </a:lnSpc>
              <a:spcBef>
                <a:spcPts val="1000"/>
              </a:spcBef>
              <a:buClr>
                <a:srgbClr val="1C1B1F"/>
              </a:buClr>
              <a:buFont typeface="Wingdings" pitchFamily="2" charset="2"/>
              <a:buNone/>
            </a:pPr>
            <a:r>
              <a:rPr lang="en-US"/>
              <a:t>Item 1</a:t>
            </a:r>
          </a:p>
          <a:p>
            <a:pPr marL="0" lvl="0" indent="0" algn="l" defTabSz="914400" rtl="0" eaLnBrk="1" latinLnBrk="0" hangingPunct="1">
              <a:lnSpc>
                <a:spcPts val="1200"/>
              </a:lnSpc>
              <a:spcBef>
                <a:spcPts val="1000"/>
              </a:spcBef>
              <a:buClr>
                <a:srgbClr val="1C1B1F"/>
              </a:buClr>
              <a:buFont typeface="Wingdings" pitchFamily="2" charset="2"/>
              <a:buNone/>
            </a:pPr>
            <a:r>
              <a:rPr lang="en-US"/>
              <a:t>Item 2</a:t>
            </a:r>
          </a:p>
          <a:p>
            <a:pPr marL="0" lvl="0" indent="0" algn="l" defTabSz="914400" rtl="0" eaLnBrk="1" latinLnBrk="0" hangingPunct="1">
              <a:lnSpc>
                <a:spcPts val="1200"/>
              </a:lnSpc>
              <a:spcBef>
                <a:spcPts val="1000"/>
              </a:spcBef>
              <a:buClr>
                <a:srgbClr val="1C1B1F"/>
              </a:buClr>
              <a:buFont typeface="Wingdings" pitchFamily="2" charset="2"/>
              <a:buNone/>
            </a:pPr>
            <a:r>
              <a:rPr lang="en-US"/>
              <a:t>Item 3</a:t>
            </a:r>
          </a:p>
          <a:p>
            <a:pPr marL="0" lvl="0" indent="0" algn="l" defTabSz="914400" rtl="0" eaLnBrk="1" latinLnBrk="0" hangingPunct="1">
              <a:lnSpc>
                <a:spcPts val="1200"/>
              </a:lnSpc>
              <a:spcBef>
                <a:spcPts val="1000"/>
              </a:spcBef>
              <a:buClr>
                <a:srgbClr val="1C1B1F"/>
              </a:buClr>
              <a:buFont typeface="Wingdings" pitchFamily="2" charset="2"/>
              <a:buNone/>
            </a:pPr>
            <a:r>
              <a:rPr lang="en-US"/>
              <a:t>Item 4</a:t>
            </a:r>
          </a:p>
          <a:p>
            <a:pPr marL="0" lvl="0" indent="0" algn="l" defTabSz="914400" rtl="0" eaLnBrk="1" latinLnBrk="0" hangingPunct="1">
              <a:lnSpc>
                <a:spcPts val="1200"/>
              </a:lnSpc>
              <a:spcBef>
                <a:spcPts val="1000"/>
              </a:spcBef>
              <a:buClr>
                <a:srgbClr val="1C1B1F"/>
              </a:buClr>
              <a:buFont typeface="Wingdings" pitchFamily="2" charset="2"/>
              <a:buNone/>
            </a:pPr>
            <a:r>
              <a:rPr lang="en-US"/>
              <a:t>Item 5</a:t>
            </a:r>
          </a:p>
        </p:txBody>
      </p:sp>
      <p:sp>
        <p:nvSpPr>
          <p:cNvPr id="5" name="Date Placeholder 4">
            <a:extLst>
              <a:ext uri="{FF2B5EF4-FFF2-40B4-BE49-F238E27FC236}">
                <a16:creationId xmlns:a16="http://schemas.microsoft.com/office/drawing/2014/main" id="{2B875033-3762-F8D0-CAD8-775AF1EEA6EE}"/>
              </a:ext>
            </a:extLst>
          </p:cNvPr>
          <p:cNvSpPr>
            <a:spLocks noGrp="1"/>
          </p:cNvSpPr>
          <p:nvPr>
            <p:ph type="dt" sz="half" idx="15"/>
          </p:nvPr>
        </p:nvSpPr>
        <p:spPr/>
        <p:txBody>
          <a:bodyPr/>
          <a:lstStyle/>
          <a:p>
            <a:endParaRPr lang="en-US"/>
          </a:p>
        </p:txBody>
      </p:sp>
      <p:sp>
        <p:nvSpPr>
          <p:cNvPr id="8" name="Footer Placeholder 7">
            <a:extLst>
              <a:ext uri="{FF2B5EF4-FFF2-40B4-BE49-F238E27FC236}">
                <a16:creationId xmlns:a16="http://schemas.microsoft.com/office/drawing/2014/main" id="{7A5D2823-F666-59F4-8CA8-CF7486ADCAD9}"/>
              </a:ext>
            </a:extLst>
          </p:cNvPr>
          <p:cNvSpPr>
            <a:spLocks noGrp="1"/>
          </p:cNvSpPr>
          <p:nvPr>
            <p:ph type="ftr" sz="quarter" idx="16"/>
          </p:nvPr>
        </p:nvSpPr>
        <p:spPr/>
        <p:txBody>
          <a:bodyPr/>
          <a:lstStyle/>
          <a:p>
            <a:r>
              <a:rPr lang="en-US"/>
              <a:t> </a:t>
            </a:r>
          </a:p>
        </p:txBody>
      </p:sp>
      <p:sp>
        <p:nvSpPr>
          <p:cNvPr id="10" name="Slide Number Placeholder 9">
            <a:extLst>
              <a:ext uri="{FF2B5EF4-FFF2-40B4-BE49-F238E27FC236}">
                <a16:creationId xmlns:a16="http://schemas.microsoft.com/office/drawing/2014/main" id="{65D74C2E-5F03-E5F6-BF77-D81B85F15AD5}"/>
              </a:ext>
            </a:extLst>
          </p:cNvPr>
          <p:cNvSpPr>
            <a:spLocks noGrp="1"/>
          </p:cNvSpPr>
          <p:nvPr>
            <p:ph type="sldNum" sz="quarter" idx="17"/>
          </p:nvPr>
        </p:nvSpPr>
        <p:spPr/>
        <p:txBody>
          <a:bodyPr/>
          <a:lstStyle/>
          <a:p>
            <a:r>
              <a:rPr lang="en-US" sz="700" b="0" spc="0"/>
              <a:t> © 2024 NTT DATA Americas, Inc. All rights.   </a:t>
            </a:r>
            <a:fld id="{FE1DF7C7-AE50-704D-BB22-8176CCB5033A}" type="slidenum">
              <a:rPr lang="en-US" spc="0" smtClean="0"/>
              <a:pPr/>
              <a:t>‹#›</a:t>
            </a:fld>
            <a:endParaRPr lang="en-US" spc="0"/>
          </a:p>
        </p:txBody>
      </p:sp>
    </p:spTree>
    <p:extLst>
      <p:ext uri="{BB962C8B-B14F-4D97-AF65-F5344CB8AC3E}">
        <p14:creationId xmlns:p14="http://schemas.microsoft.com/office/powerpoint/2010/main" val="662491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Case Study - AEG - Left Imag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EBEC5F3-BC2B-1DD7-4753-3008465768DC}"/>
              </a:ext>
            </a:extLst>
          </p:cNvPr>
          <p:cNvSpPr>
            <a:spLocks noGrp="1"/>
          </p:cNvSpPr>
          <p:nvPr>
            <p:ph type="title"/>
          </p:nvPr>
        </p:nvSpPr>
        <p:spPr>
          <a:xfrm>
            <a:off x="465454" y="457200"/>
            <a:ext cx="4754246" cy="1139788"/>
          </a:xfrm>
        </p:spPr>
        <p:txBody>
          <a:bodyPr bIns="91440" anchor="b"/>
          <a:lstStyle>
            <a:lvl1pPr>
              <a:defRPr sz="2400"/>
            </a:lvl1pPr>
          </a:lstStyle>
          <a:p>
            <a:r>
              <a:rPr lang="en-US"/>
              <a:t>Click to edit Master title style</a:t>
            </a:r>
          </a:p>
        </p:txBody>
      </p:sp>
      <p:sp>
        <p:nvSpPr>
          <p:cNvPr id="5" name="Text Placeholder 9">
            <a:extLst>
              <a:ext uri="{FF2B5EF4-FFF2-40B4-BE49-F238E27FC236}">
                <a16:creationId xmlns:a16="http://schemas.microsoft.com/office/drawing/2014/main" id="{A2F77835-486A-FE33-9AAA-6A3F7F2514DD}"/>
              </a:ext>
            </a:extLst>
          </p:cNvPr>
          <p:cNvSpPr>
            <a:spLocks noGrp="1"/>
          </p:cNvSpPr>
          <p:nvPr>
            <p:ph type="body" sz="quarter" idx="26"/>
          </p:nvPr>
        </p:nvSpPr>
        <p:spPr>
          <a:xfrm>
            <a:off x="465454" y="1828800"/>
            <a:ext cx="4754246" cy="1920240"/>
          </a:xfrm>
        </p:spPr>
        <p:txBody>
          <a:bodyPr>
            <a:noAutofit/>
          </a:bodyPr>
          <a:lstStyle>
            <a:lvl1pPr marL="12700" indent="0">
              <a:tabLst/>
              <a:defRPr/>
            </a:lvl1pPr>
            <a:lvl2pPr marL="12700" indent="0">
              <a:tabLst/>
              <a:defRPr/>
            </a:lvl2pPr>
            <a:lvl3pPr marL="12700" indent="0">
              <a:tabLst/>
              <a:defRPr/>
            </a:lvl3pPr>
            <a:lvl4pPr marL="12700" indent="0">
              <a:tabLst/>
              <a:defRPr/>
            </a:lvl4pPr>
            <a:lvl5pPr marL="12700" indent="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5">
            <a:extLst>
              <a:ext uri="{FF2B5EF4-FFF2-40B4-BE49-F238E27FC236}">
                <a16:creationId xmlns:a16="http://schemas.microsoft.com/office/drawing/2014/main" id="{6990C566-FE93-CDA4-EA62-363EEB4A26C1}"/>
              </a:ext>
            </a:extLst>
          </p:cNvPr>
          <p:cNvSpPr>
            <a:spLocks noGrp="1"/>
          </p:cNvSpPr>
          <p:nvPr>
            <p:ph type="body" sz="quarter" idx="21" hasCustomPrompt="1"/>
          </p:nvPr>
        </p:nvSpPr>
        <p:spPr>
          <a:xfrm>
            <a:off x="3749040" y="4392168"/>
            <a:ext cx="625985" cy="223152"/>
          </a:xfrm>
          <a:prstGeom prst="flowChartTerminator">
            <a:avLst/>
          </a:prstGeom>
          <a:solidFill>
            <a:srgbClr val="F6ADA2"/>
          </a:solidFill>
        </p:spPr>
        <p:txBody>
          <a:bodyPr wrap="none" lIns="0" tIns="0" rIns="0" bIns="0" anchor="ctr" anchorCtr="0">
            <a:noAutofit/>
          </a:bodyPr>
          <a:lstStyle>
            <a:lvl1pPr algn="ctr">
              <a:defRPr sz="800" b="1"/>
            </a:lvl1pPr>
          </a:lstStyle>
          <a:p>
            <a:pPr lvl="0"/>
            <a:r>
              <a:rPr lang="en-US"/>
              <a:t>Edit</a:t>
            </a:r>
          </a:p>
        </p:txBody>
      </p:sp>
      <p:sp>
        <p:nvSpPr>
          <p:cNvPr id="7" name="Text Placeholder 55">
            <a:extLst>
              <a:ext uri="{FF2B5EF4-FFF2-40B4-BE49-F238E27FC236}">
                <a16:creationId xmlns:a16="http://schemas.microsoft.com/office/drawing/2014/main" id="{AC862C04-C3EF-1B0C-615A-F7534ECBADEF}"/>
              </a:ext>
            </a:extLst>
          </p:cNvPr>
          <p:cNvSpPr>
            <a:spLocks noGrp="1"/>
          </p:cNvSpPr>
          <p:nvPr>
            <p:ph type="body" sz="quarter" idx="23" hasCustomPrompt="1"/>
          </p:nvPr>
        </p:nvSpPr>
        <p:spPr>
          <a:xfrm>
            <a:off x="3047200" y="4390501"/>
            <a:ext cx="625985" cy="223152"/>
          </a:xfrm>
          <a:prstGeom prst="flowChartTerminator">
            <a:avLst/>
          </a:prstGeom>
          <a:solidFill>
            <a:srgbClr val="B1CDDB"/>
          </a:solidFill>
        </p:spPr>
        <p:txBody>
          <a:bodyPr wrap="none" lIns="0" tIns="0" bIns="0" anchor="ctr" anchorCtr="0">
            <a:noAutofit/>
          </a:bodyPr>
          <a:lstStyle>
            <a:lvl1pPr algn="ctr">
              <a:defRPr sz="800" b="1">
                <a:solidFill>
                  <a:schemeClr val="tx1"/>
                </a:solidFill>
              </a:defRPr>
            </a:lvl1pPr>
          </a:lstStyle>
          <a:p>
            <a:pPr lvl="0"/>
            <a:r>
              <a:rPr lang="en-US"/>
              <a:t>Edit</a:t>
            </a:r>
          </a:p>
        </p:txBody>
      </p:sp>
      <p:sp>
        <p:nvSpPr>
          <p:cNvPr id="8" name="Text Placeholder 55">
            <a:extLst>
              <a:ext uri="{FF2B5EF4-FFF2-40B4-BE49-F238E27FC236}">
                <a16:creationId xmlns:a16="http://schemas.microsoft.com/office/drawing/2014/main" id="{A0781842-D551-B433-F732-B6C370F964E7}"/>
              </a:ext>
            </a:extLst>
          </p:cNvPr>
          <p:cNvSpPr>
            <a:spLocks noGrp="1"/>
          </p:cNvSpPr>
          <p:nvPr>
            <p:ph type="body" sz="quarter" idx="24" hasCustomPrompt="1"/>
          </p:nvPr>
        </p:nvSpPr>
        <p:spPr>
          <a:xfrm>
            <a:off x="4427944" y="4390501"/>
            <a:ext cx="625985" cy="223152"/>
          </a:xfrm>
          <a:prstGeom prst="flowChartTerminator">
            <a:avLst/>
          </a:prstGeom>
          <a:solidFill>
            <a:srgbClr val="E6CB1A"/>
          </a:solidFill>
        </p:spPr>
        <p:txBody>
          <a:bodyPr wrap="none" lIns="0" tIns="0" bIns="0" anchor="ctr" anchorCtr="0">
            <a:noAutofit/>
          </a:bodyPr>
          <a:lstStyle>
            <a:lvl1pPr algn="ctr">
              <a:defRPr sz="800" b="1"/>
            </a:lvl1pPr>
          </a:lstStyle>
          <a:p>
            <a:pPr lvl="0"/>
            <a:r>
              <a:rPr lang="en-US"/>
              <a:t>Edit</a:t>
            </a:r>
          </a:p>
        </p:txBody>
      </p:sp>
      <p:sp>
        <p:nvSpPr>
          <p:cNvPr id="9" name="Picture Placeholder 6">
            <a:extLst>
              <a:ext uri="{FF2B5EF4-FFF2-40B4-BE49-F238E27FC236}">
                <a16:creationId xmlns:a16="http://schemas.microsoft.com/office/drawing/2014/main" id="{676E37A9-1534-5F9C-CCC1-B74CABCD5969}"/>
              </a:ext>
            </a:extLst>
          </p:cNvPr>
          <p:cNvSpPr>
            <a:spLocks noGrp="1"/>
          </p:cNvSpPr>
          <p:nvPr>
            <p:ph type="pic" sz="quarter" idx="13" hasCustomPrompt="1"/>
          </p:nvPr>
        </p:nvSpPr>
        <p:spPr>
          <a:xfrm>
            <a:off x="457200" y="3983733"/>
            <a:ext cx="1209339" cy="629920"/>
          </a:xfrm>
          <a:prstGeom prst="rect">
            <a:avLst/>
          </a:prstGeom>
        </p:spPr>
        <p:txBody>
          <a:bodyPr/>
          <a:lstStyle/>
          <a:p>
            <a:pPr lvl="1"/>
            <a:r>
              <a:rPr lang="en-US"/>
              <a:t>Logo</a:t>
            </a:r>
          </a:p>
        </p:txBody>
      </p:sp>
      <p:cxnSp>
        <p:nvCxnSpPr>
          <p:cNvPr id="11" name="Straight Connector 10">
            <a:extLst>
              <a:ext uri="{FF2B5EF4-FFF2-40B4-BE49-F238E27FC236}">
                <a16:creationId xmlns:a16="http://schemas.microsoft.com/office/drawing/2014/main" id="{79DC1142-6A40-013B-2D23-D037FB2C40E3}"/>
              </a:ext>
            </a:extLst>
          </p:cNvPr>
          <p:cNvCxnSpPr>
            <a:cxnSpLocks/>
          </p:cNvCxnSpPr>
          <p:nvPr userDrawn="1"/>
        </p:nvCxnSpPr>
        <p:spPr>
          <a:xfrm>
            <a:off x="299682" y="4749184"/>
            <a:ext cx="4754247" cy="0"/>
          </a:xfrm>
          <a:prstGeom prst="line">
            <a:avLst/>
          </a:prstGeom>
          <a:ln>
            <a:solidFill>
              <a:schemeClr val="bg2">
                <a:lumMod val="90000"/>
              </a:schemeClr>
            </a:solidFill>
          </a:ln>
        </p:spPr>
        <p:style>
          <a:lnRef idx="1">
            <a:schemeClr val="dk1"/>
          </a:lnRef>
          <a:fillRef idx="0">
            <a:schemeClr val="dk1"/>
          </a:fillRef>
          <a:effectRef idx="0">
            <a:schemeClr val="dk1"/>
          </a:effectRef>
          <a:fontRef idx="minor">
            <a:schemeClr val="tx1"/>
          </a:fontRef>
        </p:style>
      </p:cxnSp>
      <p:sp>
        <p:nvSpPr>
          <p:cNvPr id="12" name="Text Placeholder 17">
            <a:extLst>
              <a:ext uri="{FF2B5EF4-FFF2-40B4-BE49-F238E27FC236}">
                <a16:creationId xmlns:a16="http://schemas.microsoft.com/office/drawing/2014/main" id="{18306AB3-546A-7D24-CD6C-AAD22FC448CB}"/>
              </a:ext>
            </a:extLst>
          </p:cNvPr>
          <p:cNvSpPr>
            <a:spLocks noGrp="1"/>
          </p:cNvSpPr>
          <p:nvPr>
            <p:ph type="body" sz="quarter" idx="29" hasCustomPrompt="1"/>
          </p:nvPr>
        </p:nvSpPr>
        <p:spPr>
          <a:xfrm>
            <a:off x="457200" y="4876801"/>
            <a:ext cx="2331085" cy="1524000"/>
          </a:xfrm>
        </p:spPr>
        <p:txBody>
          <a:bodyPr>
            <a:noAutofit/>
          </a:bodyPr>
          <a:lstStyle/>
          <a:p>
            <a:pPr lvl="1"/>
            <a:r>
              <a:rPr lang="en-US"/>
              <a:t>Second level</a:t>
            </a:r>
          </a:p>
          <a:p>
            <a:pPr lvl="2"/>
            <a:r>
              <a:rPr lang="en-US"/>
              <a:t>Third level</a:t>
            </a:r>
          </a:p>
          <a:p>
            <a:pPr lvl="3"/>
            <a:r>
              <a:rPr lang="en-US"/>
              <a:t>Fourth level</a:t>
            </a:r>
          </a:p>
          <a:p>
            <a:pPr lvl="4"/>
            <a:r>
              <a:rPr lang="en-US"/>
              <a:t>Fifth level</a:t>
            </a:r>
          </a:p>
        </p:txBody>
      </p:sp>
      <p:sp>
        <p:nvSpPr>
          <p:cNvPr id="13" name="Text Placeholder 17">
            <a:extLst>
              <a:ext uri="{FF2B5EF4-FFF2-40B4-BE49-F238E27FC236}">
                <a16:creationId xmlns:a16="http://schemas.microsoft.com/office/drawing/2014/main" id="{94636A2D-CE6C-4BDF-C7F5-D903FBEEAC2E}"/>
              </a:ext>
            </a:extLst>
          </p:cNvPr>
          <p:cNvSpPr>
            <a:spLocks noGrp="1"/>
          </p:cNvSpPr>
          <p:nvPr>
            <p:ph type="body" sz="quarter" idx="30" hasCustomPrompt="1"/>
          </p:nvPr>
        </p:nvSpPr>
        <p:spPr>
          <a:xfrm>
            <a:off x="2888615" y="4876801"/>
            <a:ext cx="2331085" cy="1524000"/>
          </a:xfrm>
        </p:spPr>
        <p:txBody>
          <a:bodyPr>
            <a:noAutofit/>
          </a:bodyPr>
          <a:lstStyle/>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7BA607F6-4600-F8C6-492B-F6DD33FB5F46}"/>
              </a:ext>
            </a:extLst>
          </p:cNvPr>
          <p:cNvSpPr>
            <a:spLocks noGrp="1"/>
          </p:cNvSpPr>
          <p:nvPr>
            <p:ph type="dt" sz="half" idx="31"/>
          </p:nvPr>
        </p:nvSpPr>
        <p:spPr/>
        <p:txBody>
          <a:bodyPr/>
          <a:lstStyle/>
          <a:p>
            <a:endParaRPr lang="en-US"/>
          </a:p>
        </p:txBody>
      </p:sp>
      <p:sp>
        <p:nvSpPr>
          <p:cNvPr id="14" name="Footer Placeholder 13">
            <a:extLst>
              <a:ext uri="{FF2B5EF4-FFF2-40B4-BE49-F238E27FC236}">
                <a16:creationId xmlns:a16="http://schemas.microsoft.com/office/drawing/2014/main" id="{9B1F84E4-3DA8-D455-1195-2ACEFB3EC667}"/>
              </a:ext>
            </a:extLst>
          </p:cNvPr>
          <p:cNvSpPr>
            <a:spLocks noGrp="1"/>
          </p:cNvSpPr>
          <p:nvPr>
            <p:ph type="ftr" sz="quarter" idx="32"/>
          </p:nvPr>
        </p:nvSpPr>
        <p:spPr/>
        <p:txBody>
          <a:bodyPr/>
          <a:lstStyle/>
          <a:p>
            <a:r>
              <a:rPr lang="en-US"/>
              <a:t> </a:t>
            </a:r>
          </a:p>
        </p:txBody>
      </p:sp>
      <p:sp>
        <p:nvSpPr>
          <p:cNvPr id="16" name="Slide Number Placeholder 15">
            <a:extLst>
              <a:ext uri="{FF2B5EF4-FFF2-40B4-BE49-F238E27FC236}">
                <a16:creationId xmlns:a16="http://schemas.microsoft.com/office/drawing/2014/main" id="{8E60CC66-2D78-D0AD-1068-D2F760C4AB03}"/>
              </a:ext>
            </a:extLst>
          </p:cNvPr>
          <p:cNvSpPr>
            <a:spLocks noGrp="1"/>
          </p:cNvSpPr>
          <p:nvPr>
            <p:ph type="sldNum" sz="quarter" idx="33"/>
          </p:nvPr>
        </p:nvSpPr>
        <p:spPr/>
        <p:txBody>
          <a:bodyPr/>
          <a:lstStyle/>
          <a:p>
            <a:r>
              <a:rPr lang="en-US" sz="700" b="0" spc="0"/>
              <a:t> © 2024 NTT DATA Americas, Inc. All rights.   </a:t>
            </a:r>
            <a:fld id="{FE1DF7C7-AE50-704D-BB22-8176CCB5033A}" type="slidenum">
              <a:rPr lang="en-US" spc="0" smtClean="0"/>
              <a:pPr/>
              <a:t>‹#›</a:t>
            </a:fld>
            <a:endParaRPr lang="en-US" spc="0"/>
          </a:p>
        </p:txBody>
      </p:sp>
    </p:spTree>
    <p:extLst>
      <p:ext uri="{BB962C8B-B14F-4D97-AF65-F5344CB8AC3E}">
        <p14:creationId xmlns:p14="http://schemas.microsoft.com/office/powerpoint/2010/main" val="44901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Case Study - AEG - Left Image - BackI">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F48DBE1-67CB-14D4-7E31-BB429FEAD262}"/>
              </a:ext>
            </a:extLst>
          </p:cNvPr>
          <p:cNvSpPr>
            <a:spLocks noGrp="1"/>
          </p:cNvSpPr>
          <p:nvPr>
            <p:ph type="pic" sz="quarter" idx="31"/>
          </p:nvPr>
        </p:nvSpPr>
        <p:spPr>
          <a:xfrm>
            <a:off x="0" y="0"/>
            <a:ext cx="12192000" cy="6858000"/>
          </a:xfrm>
        </p:spPr>
        <p:txBody>
          <a:bodyPr/>
          <a:lstStyle/>
          <a:p>
            <a:endParaRPr lang="en-US"/>
          </a:p>
        </p:txBody>
      </p:sp>
      <p:sp>
        <p:nvSpPr>
          <p:cNvPr id="3" name="Title 1">
            <a:extLst>
              <a:ext uri="{FF2B5EF4-FFF2-40B4-BE49-F238E27FC236}">
                <a16:creationId xmlns:a16="http://schemas.microsoft.com/office/drawing/2014/main" id="{4F023144-6AD9-2DC0-D489-0A42C61F932A}"/>
              </a:ext>
            </a:extLst>
          </p:cNvPr>
          <p:cNvSpPr>
            <a:spLocks noGrp="1"/>
          </p:cNvSpPr>
          <p:nvPr>
            <p:ph type="title"/>
          </p:nvPr>
        </p:nvSpPr>
        <p:spPr>
          <a:xfrm>
            <a:off x="465454" y="457200"/>
            <a:ext cx="4754246" cy="1139788"/>
          </a:xfrm>
        </p:spPr>
        <p:txBody>
          <a:bodyPr bIns="91440" anchor="b"/>
          <a:lstStyle>
            <a:lvl1pPr>
              <a:defRPr sz="2400"/>
            </a:lvl1pPr>
          </a:lstStyle>
          <a:p>
            <a:r>
              <a:rPr lang="en-US"/>
              <a:t>Click to edit Master title style</a:t>
            </a:r>
          </a:p>
        </p:txBody>
      </p:sp>
      <p:sp>
        <p:nvSpPr>
          <p:cNvPr id="14" name="Text Placeholder 9">
            <a:extLst>
              <a:ext uri="{FF2B5EF4-FFF2-40B4-BE49-F238E27FC236}">
                <a16:creationId xmlns:a16="http://schemas.microsoft.com/office/drawing/2014/main" id="{F8970678-7996-9553-930F-6969A4651093}"/>
              </a:ext>
            </a:extLst>
          </p:cNvPr>
          <p:cNvSpPr>
            <a:spLocks noGrp="1"/>
          </p:cNvSpPr>
          <p:nvPr>
            <p:ph type="body" sz="quarter" idx="26"/>
          </p:nvPr>
        </p:nvSpPr>
        <p:spPr>
          <a:xfrm>
            <a:off x="465454" y="1828800"/>
            <a:ext cx="4754246" cy="1920240"/>
          </a:xfrm>
        </p:spPr>
        <p:txBody>
          <a:bodyPr>
            <a:noAutofit/>
          </a:bodyPr>
          <a:lstStyle>
            <a:lvl1pPr marL="12700" indent="0">
              <a:tabLst/>
              <a:defRPr/>
            </a:lvl1pPr>
            <a:lvl2pPr marL="12700" indent="0">
              <a:tabLst/>
              <a:defRPr/>
            </a:lvl2pPr>
            <a:lvl3pPr marL="12700" indent="0">
              <a:tabLst/>
              <a:defRPr/>
            </a:lvl3pPr>
            <a:lvl4pPr marL="12700" indent="0">
              <a:tabLst/>
              <a:defRPr/>
            </a:lvl4pPr>
            <a:lvl5pPr marL="12700" indent="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55">
            <a:extLst>
              <a:ext uri="{FF2B5EF4-FFF2-40B4-BE49-F238E27FC236}">
                <a16:creationId xmlns:a16="http://schemas.microsoft.com/office/drawing/2014/main" id="{7E00A653-E047-66D2-7735-3503861D6D56}"/>
              </a:ext>
            </a:extLst>
          </p:cNvPr>
          <p:cNvSpPr>
            <a:spLocks noGrp="1"/>
          </p:cNvSpPr>
          <p:nvPr>
            <p:ph type="body" sz="quarter" idx="21" hasCustomPrompt="1"/>
          </p:nvPr>
        </p:nvSpPr>
        <p:spPr>
          <a:xfrm>
            <a:off x="3749040" y="4392168"/>
            <a:ext cx="625985" cy="223152"/>
          </a:xfrm>
          <a:prstGeom prst="flowChartTerminator">
            <a:avLst/>
          </a:prstGeom>
          <a:solidFill>
            <a:srgbClr val="F6ADA2"/>
          </a:solidFill>
        </p:spPr>
        <p:txBody>
          <a:bodyPr wrap="none" lIns="0" tIns="0" rIns="0" bIns="0" anchor="ctr" anchorCtr="0">
            <a:noAutofit/>
          </a:bodyPr>
          <a:lstStyle>
            <a:lvl1pPr algn="ctr">
              <a:defRPr sz="800" b="1"/>
            </a:lvl1pPr>
          </a:lstStyle>
          <a:p>
            <a:pPr lvl="0"/>
            <a:r>
              <a:rPr lang="en-US"/>
              <a:t>Edit</a:t>
            </a:r>
          </a:p>
        </p:txBody>
      </p:sp>
      <p:sp>
        <p:nvSpPr>
          <p:cNvPr id="18" name="Text Placeholder 55">
            <a:extLst>
              <a:ext uri="{FF2B5EF4-FFF2-40B4-BE49-F238E27FC236}">
                <a16:creationId xmlns:a16="http://schemas.microsoft.com/office/drawing/2014/main" id="{DDD68346-6D67-0036-F23E-7C87693F4AF6}"/>
              </a:ext>
            </a:extLst>
          </p:cNvPr>
          <p:cNvSpPr>
            <a:spLocks noGrp="1"/>
          </p:cNvSpPr>
          <p:nvPr>
            <p:ph type="body" sz="quarter" idx="23" hasCustomPrompt="1"/>
          </p:nvPr>
        </p:nvSpPr>
        <p:spPr>
          <a:xfrm>
            <a:off x="3047200" y="4390501"/>
            <a:ext cx="625985" cy="223152"/>
          </a:xfrm>
          <a:prstGeom prst="flowChartTerminator">
            <a:avLst/>
          </a:prstGeom>
          <a:solidFill>
            <a:srgbClr val="B1CDDB"/>
          </a:solidFill>
        </p:spPr>
        <p:txBody>
          <a:bodyPr wrap="none" lIns="0" tIns="0" bIns="0" anchor="ctr" anchorCtr="0">
            <a:noAutofit/>
          </a:bodyPr>
          <a:lstStyle>
            <a:lvl1pPr algn="ctr">
              <a:defRPr sz="800" b="1">
                <a:solidFill>
                  <a:schemeClr val="tx1"/>
                </a:solidFill>
              </a:defRPr>
            </a:lvl1pPr>
          </a:lstStyle>
          <a:p>
            <a:pPr lvl="0"/>
            <a:r>
              <a:rPr lang="en-US"/>
              <a:t>Edit</a:t>
            </a:r>
          </a:p>
        </p:txBody>
      </p:sp>
      <p:sp>
        <p:nvSpPr>
          <p:cNvPr id="19" name="Text Placeholder 55">
            <a:extLst>
              <a:ext uri="{FF2B5EF4-FFF2-40B4-BE49-F238E27FC236}">
                <a16:creationId xmlns:a16="http://schemas.microsoft.com/office/drawing/2014/main" id="{C550086E-2AA1-40DA-27C3-01910715903F}"/>
              </a:ext>
            </a:extLst>
          </p:cNvPr>
          <p:cNvSpPr>
            <a:spLocks noGrp="1"/>
          </p:cNvSpPr>
          <p:nvPr>
            <p:ph type="body" sz="quarter" idx="24" hasCustomPrompt="1"/>
          </p:nvPr>
        </p:nvSpPr>
        <p:spPr>
          <a:xfrm>
            <a:off x="4427944" y="4390501"/>
            <a:ext cx="625985" cy="223152"/>
          </a:xfrm>
          <a:prstGeom prst="flowChartTerminator">
            <a:avLst/>
          </a:prstGeom>
          <a:solidFill>
            <a:srgbClr val="E6CB1A"/>
          </a:solidFill>
        </p:spPr>
        <p:txBody>
          <a:bodyPr wrap="none" lIns="0" tIns="0" bIns="0" anchor="ctr" anchorCtr="0">
            <a:noAutofit/>
          </a:bodyPr>
          <a:lstStyle>
            <a:lvl1pPr algn="ctr">
              <a:defRPr sz="800" b="1"/>
            </a:lvl1pPr>
          </a:lstStyle>
          <a:p>
            <a:pPr lvl="0"/>
            <a:r>
              <a:rPr lang="en-US"/>
              <a:t>Edit</a:t>
            </a:r>
          </a:p>
        </p:txBody>
      </p:sp>
      <p:sp>
        <p:nvSpPr>
          <p:cNvPr id="20" name="Picture Placeholder 6">
            <a:extLst>
              <a:ext uri="{FF2B5EF4-FFF2-40B4-BE49-F238E27FC236}">
                <a16:creationId xmlns:a16="http://schemas.microsoft.com/office/drawing/2014/main" id="{0695C17D-3A65-B3E0-BEBA-A23B4501132D}"/>
              </a:ext>
            </a:extLst>
          </p:cNvPr>
          <p:cNvSpPr>
            <a:spLocks noGrp="1"/>
          </p:cNvSpPr>
          <p:nvPr>
            <p:ph type="pic" sz="quarter" idx="13" hasCustomPrompt="1"/>
          </p:nvPr>
        </p:nvSpPr>
        <p:spPr>
          <a:xfrm>
            <a:off x="457200" y="3983733"/>
            <a:ext cx="1209339" cy="629920"/>
          </a:xfrm>
          <a:prstGeom prst="rect">
            <a:avLst/>
          </a:prstGeom>
        </p:spPr>
        <p:txBody>
          <a:bodyPr/>
          <a:lstStyle/>
          <a:p>
            <a:pPr lvl="1"/>
            <a:r>
              <a:rPr lang="en-US"/>
              <a:t>Logo</a:t>
            </a:r>
          </a:p>
        </p:txBody>
      </p:sp>
      <p:cxnSp>
        <p:nvCxnSpPr>
          <p:cNvPr id="21" name="Straight Connector 20">
            <a:extLst>
              <a:ext uri="{FF2B5EF4-FFF2-40B4-BE49-F238E27FC236}">
                <a16:creationId xmlns:a16="http://schemas.microsoft.com/office/drawing/2014/main" id="{3F3BF174-A784-5DDF-3CFD-AF5223FFF294}"/>
              </a:ext>
            </a:extLst>
          </p:cNvPr>
          <p:cNvCxnSpPr>
            <a:cxnSpLocks/>
          </p:cNvCxnSpPr>
          <p:nvPr userDrawn="1"/>
        </p:nvCxnSpPr>
        <p:spPr>
          <a:xfrm>
            <a:off x="299682" y="4749184"/>
            <a:ext cx="4754247" cy="0"/>
          </a:xfrm>
          <a:prstGeom prst="line">
            <a:avLst/>
          </a:prstGeom>
          <a:ln>
            <a:solidFill>
              <a:schemeClr val="bg2">
                <a:lumMod val="90000"/>
              </a:schemeClr>
            </a:solidFill>
          </a:ln>
        </p:spPr>
        <p:style>
          <a:lnRef idx="1">
            <a:schemeClr val="dk1"/>
          </a:lnRef>
          <a:fillRef idx="0">
            <a:schemeClr val="dk1"/>
          </a:fillRef>
          <a:effectRef idx="0">
            <a:schemeClr val="dk1"/>
          </a:effectRef>
          <a:fontRef idx="minor">
            <a:schemeClr val="tx1"/>
          </a:fontRef>
        </p:style>
      </p:cxnSp>
      <p:sp>
        <p:nvSpPr>
          <p:cNvPr id="22" name="Text Placeholder 17">
            <a:extLst>
              <a:ext uri="{FF2B5EF4-FFF2-40B4-BE49-F238E27FC236}">
                <a16:creationId xmlns:a16="http://schemas.microsoft.com/office/drawing/2014/main" id="{649766CC-FD25-69AF-3EEA-245F1CAE2B60}"/>
              </a:ext>
            </a:extLst>
          </p:cNvPr>
          <p:cNvSpPr>
            <a:spLocks noGrp="1"/>
          </p:cNvSpPr>
          <p:nvPr>
            <p:ph type="body" sz="quarter" idx="29" hasCustomPrompt="1"/>
          </p:nvPr>
        </p:nvSpPr>
        <p:spPr>
          <a:xfrm>
            <a:off x="457200" y="4876801"/>
            <a:ext cx="2331085" cy="1524000"/>
          </a:xfrm>
        </p:spPr>
        <p:txBody>
          <a:bodyPr>
            <a:noAutofit/>
          </a:bodyPr>
          <a:lstStyle/>
          <a:p>
            <a:pPr lvl="1"/>
            <a:r>
              <a:rPr lang="en-US"/>
              <a:t>Second level</a:t>
            </a:r>
          </a:p>
          <a:p>
            <a:pPr lvl="2"/>
            <a:r>
              <a:rPr lang="en-US"/>
              <a:t>Third level</a:t>
            </a:r>
          </a:p>
          <a:p>
            <a:pPr lvl="3"/>
            <a:r>
              <a:rPr lang="en-US"/>
              <a:t>Fourth level</a:t>
            </a:r>
          </a:p>
          <a:p>
            <a:pPr lvl="4"/>
            <a:r>
              <a:rPr lang="en-US"/>
              <a:t>Fifth level</a:t>
            </a:r>
          </a:p>
        </p:txBody>
      </p:sp>
      <p:sp>
        <p:nvSpPr>
          <p:cNvPr id="23" name="Text Placeholder 17">
            <a:extLst>
              <a:ext uri="{FF2B5EF4-FFF2-40B4-BE49-F238E27FC236}">
                <a16:creationId xmlns:a16="http://schemas.microsoft.com/office/drawing/2014/main" id="{0BF56072-DF50-751A-BADA-630FBBFAEC9D}"/>
              </a:ext>
            </a:extLst>
          </p:cNvPr>
          <p:cNvSpPr>
            <a:spLocks noGrp="1"/>
          </p:cNvSpPr>
          <p:nvPr>
            <p:ph type="body" sz="quarter" idx="30" hasCustomPrompt="1"/>
          </p:nvPr>
        </p:nvSpPr>
        <p:spPr>
          <a:xfrm>
            <a:off x="2888615" y="4876801"/>
            <a:ext cx="2331085" cy="1524000"/>
          </a:xfrm>
        </p:spPr>
        <p:txBody>
          <a:bodyPr>
            <a:noAutofit/>
          </a:bodyPr>
          <a:lstStyle/>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A40AF1-89D8-A917-0CDB-661FD1097E64}"/>
              </a:ext>
            </a:extLst>
          </p:cNvPr>
          <p:cNvSpPr>
            <a:spLocks noGrp="1"/>
          </p:cNvSpPr>
          <p:nvPr>
            <p:ph type="dt" sz="half" idx="32"/>
          </p:nvPr>
        </p:nvSpPr>
        <p:spPr/>
        <p:txBody>
          <a:bodyPr/>
          <a:lstStyle/>
          <a:p>
            <a:endParaRPr lang="en-US"/>
          </a:p>
        </p:txBody>
      </p:sp>
      <p:sp>
        <p:nvSpPr>
          <p:cNvPr id="5" name="Footer Placeholder 4">
            <a:extLst>
              <a:ext uri="{FF2B5EF4-FFF2-40B4-BE49-F238E27FC236}">
                <a16:creationId xmlns:a16="http://schemas.microsoft.com/office/drawing/2014/main" id="{34D80B26-5A8D-BF1A-45A3-D185412890FC}"/>
              </a:ext>
            </a:extLst>
          </p:cNvPr>
          <p:cNvSpPr>
            <a:spLocks noGrp="1"/>
          </p:cNvSpPr>
          <p:nvPr>
            <p:ph type="ftr" sz="quarter" idx="33"/>
          </p:nvPr>
        </p:nvSpPr>
        <p:spPr/>
        <p:txBody>
          <a:bodyPr/>
          <a:lstStyle/>
          <a:p>
            <a:r>
              <a:rPr lang="en-US"/>
              <a:t> </a:t>
            </a:r>
          </a:p>
        </p:txBody>
      </p:sp>
      <p:sp>
        <p:nvSpPr>
          <p:cNvPr id="6" name="Slide Number Placeholder 5">
            <a:extLst>
              <a:ext uri="{FF2B5EF4-FFF2-40B4-BE49-F238E27FC236}">
                <a16:creationId xmlns:a16="http://schemas.microsoft.com/office/drawing/2014/main" id="{611B9871-BE74-6DB5-347C-7DE3341E083C}"/>
              </a:ext>
            </a:extLst>
          </p:cNvPr>
          <p:cNvSpPr>
            <a:spLocks noGrp="1"/>
          </p:cNvSpPr>
          <p:nvPr>
            <p:ph type="sldNum" sz="quarter" idx="34"/>
          </p:nvPr>
        </p:nvSpPr>
        <p:spPr/>
        <p:txBody>
          <a:bodyPr/>
          <a:lstStyle/>
          <a:p>
            <a:r>
              <a:rPr lang="en-US" sz="700" b="0" spc="0"/>
              <a:t> © 2024 NTT DATA Americas, Inc. All rights.   </a:t>
            </a:r>
            <a:fld id="{FE1DF7C7-AE50-704D-BB22-8176CCB5033A}" type="slidenum">
              <a:rPr lang="en-US" spc="0" smtClean="0"/>
              <a:pPr/>
              <a:t>‹#›</a:t>
            </a:fld>
            <a:endParaRPr lang="en-US" spc="0"/>
          </a:p>
        </p:txBody>
      </p:sp>
    </p:spTree>
    <p:extLst>
      <p:ext uri="{BB962C8B-B14F-4D97-AF65-F5344CB8AC3E}">
        <p14:creationId xmlns:p14="http://schemas.microsoft.com/office/powerpoint/2010/main" val="1159063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2019Nexient_Case Study opt1">
    <p:spTree>
      <p:nvGrpSpPr>
        <p:cNvPr id="1" name=""/>
        <p:cNvGrpSpPr/>
        <p:nvPr/>
      </p:nvGrpSpPr>
      <p:grpSpPr>
        <a:xfrm>
          <a:off x="0" y="0"/>
          <a:ext cx="0" cy="0"/>
          <a:chOff x="0" y="0"/>
          <a:chExt cx="0" cy="0"/>
        </a:xfrm>
      </p:grpSpPr>
      <p:sp>
        <p:nvSpPr>
          <p:cNvPr id="2" name="Round Single Corner Rectangle 1">
            <a:extLst>
              <a:ext uri="{FF2B5EF4-FFF2-40B4-BE49-F238E27FC236}">
                <a16:creationId xmlns:a16="http://schemas.microsoft.com/office/drawing/2014/main" id="{92599C10-FEFA-52ED-8309-05695BFD71C5}"/>
              </a:ext>
            </a:extLst>
          </p:cNvPr>
          <p:cNvSpPr/>
          <p:nvPr userDrawn="1"/>
        </p:nvSpPr>
        <p:spPr>
          <a:xfrm flipV="1">
            <a:off x="1" y="0"/>
            <a:ext cx="4273550" cy="6858000"/>
          </a:xfrm>
          <a:prstGeom prst="round1Rect">
            <a:avLst>
              <a:gd name="adj" fmla="val 940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D4E6D"/>
              </a:solidFill>
            </a:endParaRPr>
          </a:p>
        </p:txBody>
      </p:sp>
      <p:sp>
        <p:nvSpPr>
          <p:cNvPr id="3" name="Picture Placeholder 2">
            <a:extLst>
              <a:ext uri="{FF2B5EF4-FFF2-40B4-BE49-F238E27FC236}">
                <a16:creationId xmlns:a16="http://schemas.microsoft.com/office/drawing/2014/main" id="{25FD7C68-DBBF-E64C-8CCC-0781BA303294}"/>
              </a:ext>
            </a:extLst>
          </p:cNvPr>
          <p:cNvSpPr>
            <a:spLocks noGrp="1"/>
          </p:cNvSpPr>
          <p:nvPr>
            <p:ph type="pic" sz="quarter" idx="14" hasCustomPrompt="1"/>
          </p:nvPr>
        </p:nvSpPr>
        <p:spPr>
          <a:xfrm>
            <a:off x="595480" y="963613"/>
            <a:ext cx="3351212" cy="2465387"/>
          </a:xfrm>
        </p:spPr>
        <p:txBody>
          <a:bodyPr/>
          <a:lstStyle>
            <a:lvl1pPr>
              <a:defRPr>
                <a:solidFill>
                  <a:schemeClr val="bg1"/>
                </a:solidFill>
              </a:defRPr>
            </a:lvl1pPr>
          </a:lstStyle>
          <a:p>
            <a:r>
              <a:rPr lang="en-US"/>
              <a:t>Image</a:t>
            </a:r>
          </a:p>
        </p:txBody>
      </p:sp>
      <p:sp>
        <p:nvSpPr>
          <p:cNvPr id="11" name="Text Placeholder 4">
            <a:extLst>
              <a:ext uri="{FF2B5EF4-FFF2-40B4-BE49-F238E27FC236}">
                <a16:creationId xmlns:a16="http://schemas.microsoft.com/office/drawing/2014/main" id="{B01042E9-4DE9-2945-80B9-BB72515AC7AC}"/>
              </a:ext>
            </a:extLst>
          </p:cNvPr>
          <p:cNvSpPr>
            <a:spLocks noGrp="1"/>
          </p:cNvSpPr>
          <p:nvPr>
            <p:ph type="body" sz="quarter" idx="16" hasCustomPrompt="1"/>
          </p:nvPr>
        </p:nvSpPr>
        <p:spPr>
          <a:xfrm>
            <a:off x="595480" y="4793933"/>
            <a:ext cx="3378200" cy="1073150"/>
          </a:xfrm>
        </p:spPr>
        <p:txBody>
          <a:bodyPr anchor="t" anchorCtr="0">
            <a:noAutofit/>
          </a:bodyPr>
          <a:lstStyle>
            <a:lvl1pPr marL="0" indent="0">
              <a:lnSpc>
                <a:spcPct val="120000"/>
              </a:lnSpc>
              <a:buNone/>
              <a:defRPr sz="1400" b="0">
                <a:solidFill>
                  <a:schemeClr val="bg2"/>
                </a:solidFill>
              </a:defRPr>
            </a:lvl1pPr>
          </a:lstStyle>
          <a:p>
            <a:pPr lvl="0"/>
            <a:r>
              <a:rPr lang="en-US"/>
              <a:t>Body Copy</a:t>
            </a:r>
          </a:p>
        </p:txBody>
      </p:sp>
      <p:sp>
        <p:nvSpPr>
          <p:cNvPr id="15" name="Rectangle 14">
            <a:extLst>
              <a:ext uri="{FF2B5EF4-FFF2-40B4-BE49-F238E27FC236}">
                <a16:creationId xmlns:a16="http://schemas.microsoft.com/office/drawing/2014/main" id="{16624490-CAE4-264A-B5F0-CBBE5A17137B}"/>
              </a:ext>
            </a:extLst>
          </p:cNvPr>
          <p:cNvSpPr/>
          <p:nvPr userDrawn="1"/>
        </p:nvSpPr>
        <p:spPr>
          <a:xfrm>
            <a:off x="4783755" y="832142"/>
            <a:ext cx="3186237" cy="492443"/>
          </a:xfrm>
          <a:prstGeom prst="rect">
            <a:avLst/>
          </a:prstGeom>
        </p:spPr>
        <p:txBody>
          <a:bodyPr wrap="square" lIns="0" tIns="0" rIns="0" bIns="0" anchor="t">
            <a:noAutofit/>
          </a:bodyPr>
          <a:lstStyle/>
          <a:p>
            <a:pPr fontAlgn="ctr">
              <a:lnSpc>
                <a:spcPct val="150000"/>
              </a:lnSpc>
              <a:spcAft>
                <a:spcPts val="600"/>
              </a:spcAft>
            </a:pPr>
            <a:r>
              <a:rPr lang="en-US" sz="2000" b="1">
                <a:solidFill>
                  <a:schemeClr val="tx2"/>
                </a:solidFill>
                <a:latin typeface="+mn-lt"/>
              </a:rPr>
              <a:t>Solution</a:t>
            </a:r>
            <a:endParaRPr lang="en-US" sz="2000" b="1">
              <a:solidFill>
                <a:schemeClr val="tx2"/>
              </a:solidFill>
              <a:latin typeface="+mn-lt"/>
              <a:ea typeface="+mn-lt"/>
              <a:cs typeface="+mn-lt"/>
            </a:endParaRPr>
          </a:p>
        </p:txBody>
      </p:sp>
      <p:sp>
        <p:nvSpPr>
          <p:cNvPr id="16" name="Rectangle 15">
            <a:extLst>
              <a:ext uri="{FF2B5EF4-FFF2-40B4-BE49-F238E27FC236}">
                <a16:creationId xmlns:a16="http://schemas.microsoft.com/office/drawing/2014/main" id="{0EB4A5BB-77C9-2645-B728-AC6F1D85BFD3}"/>
              </a:ext>
            </a:extLst>
          </p:cNvPr>
          <p:cNvSpPr/>
          <p:nvPr userDrawn="1"/>
        </p:nvSpPr>
        <p:spPr>
          <a:xfrm>
            <a:off x="8441356" y="832142"/>
            <a:ext cx="3293444" cy="492443"/>
          </a:xfrm>
          <a:prstGeom prst="rect">
            <a:avLst/>
          </a:prstGeom>
        </p:spPr>
        <p:txBody>
          <a:bodyPr wrap="square" lIns="0" tIns="0" rIns="0" bIns="0" anchor="t">
            <a:noAutofit/>
          </a:bodyPr>
          <a:lstStyle/>
          <a:p>
            <a:pPr fontAlgn="ctr">
              <a:lnSpc>
                <a:spcPct val="150000"/>
              </a:lnSpc>
              <a:spcAft>
                <a:spcPts val="600"/>
              </a:spcAft>
            </a:pPr>
            <a:r>
              <a:rPr lang="en-US" sz="2000" b="1">
                <a:solidFill>
                  <a:schemeClr val="tx2"/>
                </a:solidFill>
                <a:latin typeface="+mn-lt"/>
              </a:rPr>
              <a:t>Results</a:t>
            </a:r>
            <a:endParaRPr lang="en-US" sz="2000" b="1">
              <a:solidFill>
                <a:schemeClr val="tx2"/>
              </a:solidFill>
              <a:latin typeface="+mn-lt"/>
              <a:ea typeface="+mn-lt"/>
              <a:cs typeface="+mn-lt"/>
            </a:endParaRPr>
          </a:p>
        </p:txBody>
      </p:sp>
      <p:sp>
        <p:nvSpPr>
          <p:cNvPr id="18" name="Text Placeholder 17">
            <a:extLst>
              <a:ext uri="{FF2B5EF4-FFF2-40B4-BE49-F238E27FC236}">
                <a16:creationId xmlns:a16="http://schemas.microsoft.com/office/drawing/2014/main" id="{AEABFDE9-C9C4-5C46-B446-63B72C6FD508}"/>
              </a:ext>
            </a:extLst>
          </p:cNvPr>
          <p:cNvSpPr>
            <a:spLocks noGrp="1"/>
          </p:cNvSpPr>
          <p:nvPr>
            <p:ph type="body" sz="quarter" idx="17" hasCustomPrompt="1"/>
          </p:nvPr>
        </p:nvSpPr>
        <p:spPr>
          <a:xfrm>
            <a:off x="4786313" y="1446213"/>
            <a:ext cx="3290887" cy="4192587"/>
          </a:xfrm>
        </p:spPr>
        <p:txBody>
          <a:bodyPr>
            <a:noAutofit/>
          </a:bodyPr>
          <a:lstStyle>
            <a:lvl1pPr>
              <a:defRPr sz="1800"/>
            </a:lvl1pPr>
            <a:lvl2pPr>
              <a:defRPr sz="1600" b="0"/>
            </a:lvl2pPr>
            <a:lvl3pPr>
              <a:defRPr sz="1400"/>
            </a:lvl3pPr>
            <a:lvl4pPr marL="274320" indent="-182880">
              <a:buClr>
                <a:schemeClr val="tx2"/>
              </a:buClr>
              <a:buFont typeface="Arial" panose="020B0604020202020204" pitchFamily="34" charset="0"/>
              <a:buChar char="•"/>
              <a:defRPr sz="1400"/>
            </a:lvl4pPr>
            <a:lvl5pPr marL="9525" indent="0">
              <a:buNone/>
              <a:tabLst/>
              <a:defRPr sz="1200"/>
            </a:lvl5pPr>
            <a:lvl6pPr marL="274320">
              <a:defRPr sz="1200"/>
            </a:lvl6pPr>
            <a:lvl7pPr marL="0" indent="0">
              <a:buNone/>
              <a:defRPr sz="1000"/>
            </a:lvl7pPr>
            <a:lvl8pPr marL="274320">
              <a:defRPr sz="1000"/>
            </a:lvl8pPr>
          </a:lstStyle>
          <a:p>
            <a:pPr lvl="0"/>
            <a:r>
              <a:rPr lang="en-US"/>
              <a:t>Sub Headline 1 (18pt)</a:t>
            </a:r>
          </a:p>
          <a:p>
            <a:pPr lvl="1"/>
            <a:r>
              <a:rPr lang="en-US"/>
              <a:t>Sub Headline 2 (16pt)</a:t>
            </a:r>
          </a:p>
          <a:p>
            <a:pPr lvl="2"/>
            <a:r>
              <a:rPr lang="en-US"/>
              <a:t>Body 1 (14pt)</a:t>
            </a:r>
          </a:p>
          <a:p>
            <a:pPr lvl="3"/>
            <a:r>
              <a:rPr lang="en-US"/>
              <a:t>Bullet 1 (14pt)</a:t>
            </a:r>
          </a:p>
          <a:p>
            <a:pPr lvl="4"/>
            <a:r>
              <a:rPr lang="en-US"/>
              <a:t>Body 2 (12pt)</a:t>
            </a:r>
          </a:p>
          <a:p>
            <a:pPr lvl="5"/>
            <a:r>
              <a:rPr lang="en-US"/>
              <a:t>Bullet 2 (12pt)</a:t>
            </a:r>
          </a:p>
          <a:p>
            <a:pPr lvl="6"/>
            <a:r>
              <a:rPr lang="en-US"/>
              <a:t>Body 3 (10pt)</a:t>
            </a:r>
          </a:p>
          <a:p>
            <a:pPr lvl="7"/>
            <a:r>
              <a:rPr lang="en-US"/>
              <a:t>Bullet 3 (10pt)</a:t>
            </a:r>
          </a:p>
        </p:txBody>
      </p:sp>
      <p:sp>
        <p:nvSpPr>
          <p:cNvPr id="19" name="Text Placeholder 17">
            <a:extLst>
              <a:ext uri="{FF2B5EF4-FFF2-40B4-BE49-F238E27FC236}">
                <a16:creationId xmlns:a16="http://schemas.microsoft.com/office/drawing/2014/main" id="{0705B28A-D45C-274E-95C2-487164B9809E}"/>
              </a:ext>
            </a:extLst>
          </p:cNvPr>
          <p:cNvSpPr>
            <a:spLocks noGrp="1"/>
          </p:cNvSpPr>
          <p:nvPr>
            <p:ph type="body" sz="quarter" idx="18" hasCustomPrompt="1"/>
          </p:nvPr>
        </p:nvSpPr>
        <p:spPr>
          <a:xfrm>
            <a:off x="8443913" y="1446213"/>
            <a:ext cx="3290887" cy="4192587"/>
          </a:xfrm>
        </p:spPr>
        <p:txBody>
          <a:bodyPr>
            <a:noAutofit/>
          </a:bodyPr>
          <a:lstStyle>
            <a:lvl1pPr>
              <a:defRPr sz="1800"/>
            </a:lvl1pPr>
            <a:lvl2pPr>
              <a:defRPr sz="1600" b="0"/>
            </a:lvl2pPr>
            <a:lvl3pPr>
              <a:defRPr sz="1400"/>
            </a:lvl3pPr>
            <a:lvl4pPr marL="274320" indent="-182880">
              <a:buClr>
                <a:schemeClr val="tx2"/>
              </a:buClr>
              <a:buFont typeface="Arial" panose="020B0604020202020204" pitchFamily="34" charset="0"/>
              <a:buChar char="•"/>
              <a:defRPr sz="1400"/>
            </a:lvl4pPr>
            <a:lvl5pPr marL="0" indent="0">
              <a:buNone/>
              <a:defRPr sz="1200"/>
            </a:lvl5pPr>
            <a:lvl6pPr marL="274320">
              <a:defRPr sz="1200"/>
            </a:lvl6pPr>
            <a:lvl7pPr marL="0" indent="0">
              <a:buNone/>
              <a:defRPr sz="1000"/>
            </a:lvl7pPr>
            <a:lvl8pPr marL="274320">
              <a:defRPr sz="1000"/>
            </a:lvl8pPr>
          </a:lstStyle>
          <a:p>
            <a:pPr lvl="0"/>
            <a:r>
              <a:rPr lang="en-US"/>
              <a:t>Sub Headline 1 (18pt)</a:t>
            </a:r>
          </a:p>
          <a:p>
            <a:pPr lvl="1"/>
            <a:r>
              <a:rPr lang="en-US"/>
              <a:t>Sub Headline 2 (16pt)</a:t>
            </a:r>
          </a:p>
          <a:p>
            <a:pPr lvl="2"/>
            <a:r>
              <a:rPr lang="en-US"/>
              <a:t>Body 1 (14pt)</a:t>
            </a:r>
          </a:p>
          <a:p>
            <a:pPr lvl="3"/>
            <a:r>
              <a:rPr lang="en-US"/>
              <a:t>Bullet 1 (14pt)</a:t>
            </a:r>
          </a:p>
          <a:p>
            <a:pPr lvl="4"/>
            <a:r>
              <a:rPr lang="en-US"/>
              <a:t>Body 2 (12pt)</a:t>
            </a:r>
          </a:p>
          <a:p>
            <a:pPr lvl="5"/>
            <a:r>
              <a:rPr lang="en-US"/>
              <a:t>Bullet 2 (12pt)</a:t>
            </a:r>
          </a:p>
          <a:p>
            <a:pPr lvl="6"/>
            <a:r>
              <a:rPr lang="en-US"/>
              <a:t>Body 3 (10pt)</a:t>
            </a:r>
          </a:p>
          <a:p>
            <a:pPr lvl="7"/>
            <a:r>
              <a:rPr lang="en-US"/>
              <a:t>Bullet 3 (10pt)</a:t>
            </a:r>
          </a:p>
        </p:txBody>
      </p:sp>
      <p:sp>
        <p:nvSpPr>
          <p:cNvPr id="20" name="Title 19">
            <a:extLst>
              <a:ext uri="{FF2B5EF4-FFF2-40B4-BE49-F238E27FC236}">
                <a16:creationId xmlns:a16="http://schemas.microsoft.com/office/drawing/2014/main" id="{98C5B724-2802-1F4D-AD85-45F449109913}"/>
              </a:ext>
            </a:extLst>
          </p:cNvPr>
          <p:cNvSpPr>
            <a:spLocks noGrp="1"/>
          </p:cNvSpPr>
          <p:nvPr>
            <p:ph type="title" hasCustomPrompt="1"/>
          </p:nvPr>
        </p:nvSpPr>
        <p:spPr>
          <a:xfrm>
            <a:off x="595480" y="3595754"/>
            <a:ext cx="3378200" cy="1084343"/>
          </a:xfrm>
        </p:spPr>
        <p:txBody>
          <a:bodyPr/>
          <a:lstStyle>
            <a:lvl1pPr>
              <a:defRPr sz="2400">
                <a:solidFill>
                  <a:schemeClr val="bg1"/>
                </a:solidFill>
              </a:defRPr>
            </a:lvl1pPr>
          </a:lstStyle>
          <a:p>
            <a:r>
              <a:rPr lang="en-US"/>
              <a:t>Title</a:t>
            </a:r>
          </a:p>
        </p:txBody>
      </p:sp>
      <p:sp>
        <p:nvSpPr>
          <p:cNvPr id="27" name="Text Placeholder 26">
            <a:extLst>
              <a:ext uri="{FF2B5EF4-FFF2-40B4-BE49-F238E27FC236}">
                <a16:creationId xmlns:a16="http://schemas.microsoft.com/office/drawing/2014/main" id="{D2A1CCDF-6FF2-8D41-9574-B3047D2FF222}"/>
              </a:ext>
            </a:extLst>
          </p:cNvPr>
          <p:cNvSpPr>
            <a:spLocks noGrp="1"/>
          </p:cNvSpPr>
          <p:nvPr>
            <p:ph type="body" sz="quarter" idx="19" hasCustomPrompt="1"/>
          </p:nvPr>
        </p:nvSpPr>
        <p:spPr>
          <a:xfrm>
            <a:off x="4783757" y="5791201"/>
            <a:ext cx="6149146" cy="609600"/>
          </a:xfrm>
        </p:spPr>
        <p:txBody>
          <a:bodyPr anchor="b" anchorCtr="0"/>
          <a:lstStyle>
            <a:lvl1pPr marL="0">
              <a:buNone/>
              <a:defRPr sz="1200" b="0"/>
            </a:lvl1pPr>
            <a:lvl2pPr>
              <a:buNone/>
              <a:defRPr sz="1200"/>
            </a:lvl2pPr>
            <a:lvl3pPr>
              <a:buNone/>
              <a:defRPr sz="1200"/>
            </a:lvl3pPr>
            <a:lvl4pPr>
              <a:buNone/>
              <a:defRPr sz="1200"/>
            </a:lvl4pPr>
            <a:lvl5pPr>
              <a:buNone/>
              <a:defRPr sz="1200"/>
            </a:lvl5pPr>
          </a:lstStyle>
          <a:p>
            <a:pPr lvl="0"/>
            <a:r>
              <a:rPr lang="en-US"/>
              <a:t>Tech Stack: Item 1</a:t>
            </a:r>
          </a:p>
        </p:txBody>
      </p:sp>
      <p:sp>
        <p:nvSpPr>
          <p:cNvPr id="37" name="Picture Placeholder 36">
            <a:extLst>
              <a:ext uri="{FF2B5EF4-FFF2-40B4-BE49-F238E27FC236}">
                <a16:creationId xmlns:a16="http://schemas.microsoft.com/office/drawing/2014/main" id="{1F308085-D90F-0C4F-8F31-8099EBFE69C2}"/>
              </a:ext>
            </a:extLst>
          </p:cNvPr>
          <p:cNvSpPr>
            <a:spLocks noGrp="1" noChangeAspect="1"/>
          </p:cNvSpPr>
          <p:nvPr>
            <p:ph type="pic" sz="quarter" idx="21"/>
          </p:nvPr>
        </p:nvSpPr>
        <p:spPr>
          <a:xfrm>
            <a:off x="10341508" y="365760"/>
            <a:ext cx="1393292" cy="548640"/>
          </a:xfrm>
        </p:spPr>
        <p:txBody>
          <a:bodyPr/>
          <a:lstStyle/>
          <a:p>
            <a:endParaRPr lang="en-US"/>
          </a:p>
        </p:txBody>
      </p:sp>
      <p:sp>
        <p:nvSpPr>
          <p:cNvPr id="5" name="Title 18">
            <a:extLst>
              <a:ext uri="{FF2B5EF4-FFF2-40B4-BE49-F238E27FC236}">
                <a16:creationId xmlns:a16="http://schemas.microsoft.com/office/drawing/2014/main" id="{F5191E52-112F-DAE4-8D2D-1A65AE292BF6}"/>
              </a:ext>
            </a:extLst>
          </p:cNvPr>
          <p:cNvSpPr txBox="1">
            <a:spLocks/>
          </p:cNvSpPr>
          <p:nvPr userDrawn="1"/>
        </p:nvSpPr>
        <p:spPr>
          <a:xfrm>
            <a:off x="640080" y="481500"/>
            <a:ext cx="1005840" cy="274320"/>
          </a:xfrm>
          <a:prstGeom prst="rect">
            <a:avLst/>
          </a:prstGeom>
          <a:noFill/>
        </p:spPr>
        <p:txBody>
          <a:bodyPr vert="horz" wrap="square" lIns="0" tIns="0" rIns="0" bIns="0" rtlCol="0" anchor="ctr" anchorCtr="0">
            <a:noAutofit/>
          </a:bodyPr>
          <a:lstStyle>
            <a:lvl1pPr algn="l" defTabSz="914378" rtl="0" eaLnBrk="1" latinLnBrk="0" hangingPunct="1">
              <a:lnSpc>
                <a:spcPct val="90000"/>
              </a:lnSpc>
              <a:spcBef>
                <a:spcPct val="0"/>
              </a:spcBef>
              <a:buNone/>
              <a:defRPr sz="2800" b="1" kern="1200">
                <a:solidFill>
                  <a:schemeClr val="tx2"/>
                </a:solidFill>
                <a:latin typeface="+mj-lt"/>
                <a:ea typeface="+mj-ea"/>
                <a:cs typeface="+mj-cs"/>
              </a:defRPr>
            </a:lvl1pPr>
          </a:lstStyle>
          <a:p>
            <a:r>
              <a:rPr lang="en-US" sz="1400">
                <a:solidFill>
                  <a:schemeClr val="accent3"/>
                </a:solidFill>
              </a:rPr>
              <a:t>Case Study</a:t>
            </a:r>
            <a:endParaRPr lang="en-US" sz="1400">
              <a:solidFill>
                <a:schemeClr val="accent3"/>
              </a:solidFill>
              <a:latin typeface="Corbel" panose="020B0503020204020204" pitchFamily="34" charset="0"/>
            </a:endParaRPr>
          </a:p>
        </p:txBody>
      </p:sp>
      <p:sp>
        <p:nvSpPr>
          <p:cNvPr id="6" name="Text Placeholder 32">
            <a:extLst>
              <a:ext uri="{FF2B5EF4-FFF2-40B4-BE49-F238E27FC236}">
                <a16:creationId xmlns:a16="http://schemas.microsoft.com/office/drawing/2014/main" id="{4BEFE3C6-92B1-27D7-1F15-C1E2AE9A6AA3}"/>
              </a:ext>
            </a:extLst>
          </p:cNvPr>
          <p:cNvSpPr>
            <a:spLocks noGrp="1"/>
          </p:cNvSpPr>
          <p:nvPr>
            <p:ph type="body" sz="quarter" idx="20" hasCustomPrompt="1"/>
          </p:nvPr>
        </p:nvSpPr>
        <p:spPr>
          <a:xfrm>
            <a:off x="1737360" y="481500"/>
            <a:ext cx="2194560" cy="274320"/>
          </a:xfrm>
        </p:spPr>
        <p:txBody>
          <a:bodyPr anchor="ctr" anchorCtr="0"/>
          <a:lstStyle>
            <a:lvl1pPr>
              <a:buNone/>
              <a:defRPr sz="1400">
                <a:solidFill>
                  <a:schemeClr val="bg1"/>
                </a:solidFill>
              </a:defRPr>
            </a:lvl1pPr>
          </a:lstStyle>
          <a:p>
            <a:pPr lvl="0"/>
            <a:r>
              <a:rPr lang="en-US"/>
              <a:t>| Company Name</a:t>
            </a:r>
          </a:p>
        </p:txBody>
      </p:sp>
      <p:sp>
        <p:nvSpPr>
          <p:cNvPr id="7" name="Date Placeholder 6">
            <a:extLst>
              <a:ext uri="{FF2B5EF4-FFF2-40B4-BE49-F238E27FC236}">
                <a16:creationId xmlns:a16="http://schemas.microsoft.com/office/drawing/2014/main" id="{ACE2CE03-D462-302D-6BEF-6BA336347BF3}"/>
              </a:ext>
            </a:extLst>
          </p:cNvPr>
          <p:cNvSpPr>
            <a:spLocks noGrp="1"/>
          </p:cNvSpPr>
          <p:nvPr>
            <p:ph type="dt" sz="half" idx="22"/>
          </p:nvPr>
        </p:nvSpPr>
        <p:spPr/>
        <p:txBody>
          <a:bodyPr/>
          <a:lstStyle/>
          <a:p>
            <a:endParaRPr lang="en-US"/>
          </a:p>
        </p:txBody>
      </p:sp>
      <p:sp>
        <p:nvSpPr>
          <p:cNvPr id="8" name="Footer Placeholder 7">
            <a:extLst>
              <a:ext uri="{FF2B5EF4-FFF2-40B4-BE49-F238E27FC236}">
                <a16:creationId xmlns:a16="http://schemas.microsoft.com/office/drawing/2014/main" id="{81864817-EFE7-B333-0DCF-14AFC6142BD0}"/>
              </a:ext>
            </a:extLst>
          </p:cNvPr>
          <p:cNvSpPr>
            <a:spLocks noGrp="1"/>
          </p:cNvSpPr>
          <p:nvPr>
            <p:ph type="ftr" sz="quarter" idx="23"/>
          </p:nvPr>
        </p:nvSpPr>
        <p:spPr/>
        <p:txBody>
          <a:bodyPr/>
          <a:lstStyle/>
          <a:p>
            <a:r>
              <a:rPr lang="en-US"/>
              <a:t> </a:t>
            </a:r>
          </a:p>
        </p:txBody>
      </p:sp>
      <p:sp>
        <p:nvSpPr>
          <p:cNvPr id="9" name="Slide Number Placeholder 8">
            <a:extLst>
              <a:ext uri="{FF2B5EF4-FFF2-40B4-BE49-F238E27FC236}">
                <a16:creationId xmlns:a16="http://schemas.microsoft.com/office/drawing/2014/main" id="{EA2FD864-7244-26EF-95D7-7D3616C1DF12}"/>
              </a:ext>
            </a:extLst>
          </p:cNvPr>
          <p:cNvSpPr>
            <a:spLocks noGrp="1"/>
          </p:cNvSpPr>
          <p:nvPr>
            <p:ph type="sldNum" sz="quarter" idx="24"/>
          </p:nvPr>
        </p:nvSpPr>
        <p:spPr/>
        <p:txBody>
          <a:bodyPr/>
          <a:lstStyle/>
          <a:p>
            <a:r>
              <a:rPr lang="en-US" sz="700" b="0" spc="0"/>
              <a:t> © 2024 NTT DATA Americas, Inc. All rights.   </a:t>
            </a:r>
            <a:fld id="{FE1DF7C7-AE50-704D-BB22-8176CCB5033A}" type="slidenum">
              <a:rPr lang="en-US" spc="0" smtClean="0"/>
              <a:pPr/>
              <a:t>‹#›</a:t>
            </a:fld>
            <a:endParaRPr lang="en-US" spc="0"/>
          </a:p>
        </p:txBody>
      </p:sp>
    </p:spTree>
    <p:extLst>
      <p:ext uri="{BB962C8B-B14F-4D97-AF65-F5344CB8AC3E}">
        <p14:creationId xmlns:p14="http://schemas.microsoft.com/office/powerpoint/2010/main" val="3692350138"/>
      </p:ext>
    </p:extLst>
  </p:cSld>
  <p:clrMapOvr>
    <a:masterClrMapping/>
  </p:clrMapOvr>
  <p:extLst>
    <p:ext uri="{DCECCB84-F9BA-43D5-87BE-67443E8EF086}">
      <p15:sldGuideLst xmlns:p15="http://schemas.microsoft.com/office/powerpoint/2012/main">
        <p15:guide id="1" orient="horz" pos="2892">
          <p15:clr>
            <a:srgbClr val="FBAE40"/>
          </p15:clr>
        </p15:guide>
      </p15:sldGuideLst>
    </p:ext>
  </p:extLst>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2019Nexient_Case Study opt2">
    <p:spTree>
      <p:nvGrpSpPr>
        <p:cNvPr id="1" name=""/>
        <p:cNvGrpSpPr/>
        <p:nvPr/>
      </p:nvGrpSpPr>
      <p:grpSpPr>
        <a:xfrm>
          <a:off x="0" y="0"/>
          <a:ext cx="0" cy="0"/>
          <a:chOff x="0" y="0"/>
          <a:chExt cx="0" cy="0"/>
        </a:xfrm>
      </p:grpSpPr>
      <p:sp>
        <p:nvSpPr>
          <p:cNvPr id="9" name="Round Single Corner Rectangle 8">
            <a:extLst>
              <a:ext uri="{FF2B5EF4-FFF2-40B4-BE49-F238E27FC236}">
                <a16:creationId xmlns:a16="http://schemas.microsoft.com/office/drawing/2014/main" id="{EBB3B118-E8F3-FA40-91CF-939B6A4852F5}"/>
              </a:ext>
            </a:extLst>
          </p:cNvPr>
          <p:cNvSpPr/>
          <p:nvPr userDrawn="1"/>
        </p:nvSpPr>
        <p:spPr>
          <a:xfrm flipV="1">
            <a:off x="0" y="0"/>
            <a:ext cx="4331523" cy="6858000"/>
          </a:xfrm>
          <a:prstGeom prst="round1Rect">
            <a:avLst>
              <a:gd name="adj" fmla="val 940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D4E6D"/>
              </a:solidFill>
            </a:endParaRPr>
          </a:p>
        </p:txBody>
      </p:sp>
      <p:sp>
        <p:nvSpPr>
          <p:cNvPr id="3" name="Picture Placeholder 2">
            <a:extLst>
              <a:ext uri="{FF2B5EF4-FFF2-40B4-BE49-F238E27FC236}">
                <a16:creationId xmlns:a16="http://schemas.microsoft.com/office/drawing/2014/main" id="{25FD7C68-DBBF-E64C-8CCC-0781BA303294}"/>
              </a:ext>
            </a:extLst>
          </p:cNvPr>
          <p:cNvSpPr>
            <a:spLocks noGrp="1"/>
          </p:cNvSpPr>
          <p:nvPr>
            <p:ph type="pic" sz="quarter" idx="14" hasCustomPrompt="1"/>
          </p:nvPr>
        </p:nvSpPr>
        <p:spPr>
          <a:xfrm>
            <a:off x="595480" y="963613"/>
            <a:ext cx="3351212" cy="2465387"/>
          </a:xfrm>
        </p:spPr>
        <p:txBody>
          <a:bodyPr/>
          <a:lstStyle>
            <a:lvl1pPr>
              <a:defRPr>
                <a:solidFill>
                  <a:schemeClr val="bg1"/>
                </a:solidFill>
              </a:defRPr>
            </a:lvl1pPr>
          </a:lstStyle>
          <a:p>
            <a:r>
              <a:rPr lang="en-US"/>
              <a:t>Logo</a:t>
            </a:r>
          </a:p>
        </p:txBody>
      </p:sp>
      <p:sp>
        <p:nvSpPr>
          <p:cNvPr id="11" name="Text Placeholder 4">
            <a:extLst>
              <a:ext uri="{FF2B5EF4-FFF2-40B4-BE49-F238E27FC236}">
                <a16:creationId xmlns:a16="http://schemas.microsoft.com/office/drawing/2014/main" id="{B01042E9-4DE9-2945-80B9-BB72515AC7AC}"/>
              </a:ext>
            </a:extLst>
          </p:cNvPr>
          <p:cNvSpPr>
            <a:spLocks noGrp="1"/>
          </p:cNvSpPr>
          <p:nvPr>
            <p:ph type="body" sz="quarter" idx="16" hasCustomPrompt="1"/>
          </p:nvPr>
        </p:nvSpPr>
        <p:spPr>
          <a:xfrm>
            <a:off x="595480" y="4793933"/>
            <a:ext cx="3378200" cy="1073150"/>
          </a:xfrm>
        </p:spPr>
        <p:txBody>
          <a:bodyPr anchor="t" anchorCtr="0">
            <a:noAutofit/>
          </a:bodyPr>
          <a:lstStyle>
            <a:lvl1pPr marL="0" indent="0">
              <a:lnSpc>
                <a:spcPct val="120000"/>
              </a:lnSpc>
              <a:buNone/>
              <a:defRPr sz="1600" b="0">
                <a:solidFill>
                  <a:schemeClr val="bg2"/>
                </a:solidFill>
              </a:defRPr>
            </a:lvl1pPr>
          </a:lstStyle>
          <a:p>
            <a:pPr lvl="0"/>
            <a:r>
              <a:rPr lang="en-US"/>
              <a:t>Body Copy</a:t>
            </a:r>
          </a:p>
        </p:txBody>
      </p:sp>
      <p:sp>
        <p:nvSpPr>
          <p:cNvPr id="15" name="Rectangle 14">
            <a:extLst>
              <a:ext uri="{FF2B5EF4-FFF2-40B4-BE49-F238E27FC236}">
                <a16:creationId xmlns:a16="http://schemas.microsoft.com/office/drawing/2014/main" id="{16624490-CAE4-264A-B5F0-CBBE5A17137B}"/>
              </a:ext>
            </a:extLst>
          </p:cNvPr>
          <p:cNvSpPr/>
          <p:nvPr userDrawn="1"/>
        </p:nvSpPr>
        <p:spPr>
          <a:xfrm>
            <a:off x="4678153" y="3518400"/>
            <a:ext cx="3291840" cy="492443"/>
          </a:xfrm>
          <a:prstGeom prst="rect">
            <a:avLst/>
          </a:prstGeom>
        </p:spPr>
        <p:txBody>
          <a:bodyPr wrap="square" lIns="0" tIns="0" rIns="0" bIns="0" anchor="t">
            <a:noAutofit/>
          </a:bodyPr>
          <a:lstStyle/>
          <a:p>
            <a:pPr fontAlgn="ctr">
              <a:lnSpc>
                <a:spcPct val="150000"/>
              </a:lnSpc>
              <a:spcAft>
                <a:spcPts val="600"/>
              </a:spcAft>
            </a:pPr>
            <a:r>
              <a:rPr lang="en-US" sz="2000" b="1">
                <a:solidFill>
                  <a:schemeClr val="tx2"/>
                </a:solidFill>
                <a:latin typeface="+mn-lt"/>
              </a:rPr>
              <a:t>Solution</a:t>
            </a:r>
            <a:endParaRPr lang="en-US" sz="2000" b="1">
              <a:solidFill>
                <a:schemeClr val="tx2"/>
              </a:solidFill>
              <a:latin typeface="+mn-lt"/>
              <a:ea typeface="+mn-lt"/>
              <a:cs typeface="+mn-lt"/>
            </a:endParaRPr>
          </a:p>
        </p:txBody>
      </p:sp>
      <p:sp>
        <p:nvSpPr>
          <p:cNvPr id="16" name="Rectangle 15">
            <a:extLst>
              <a:ext uri="{FF2B5EF4-FFF2-40B4-BE49-F238E27FC236}">
                <a16:creationId xmlns:a16="http://schemas.microsoft.com/office/drawing/2014/main" id="{0EB4A5BB-77C9-2645-B728-AC6F1D85BFD3}"/>
              </a:ext>
            </a:extLst>
          </p:cNvPr>
          <p:cNvSpPr/>
          <p:nvPr userDrawn="1"/>
        </p:nvSpPr>
        <p:spPr>
          <a:xfrm>
            <a:off x="8259691" y="3511081"/>
            <a:ext cx="3283365" cy="492443"/>
          </a:xfrm>
          <a:prstGeom prst="rect">
            <a:avLst/>
          </a:prstGeom>
        </p:spPr>
        <p:txBody>
          <a:bodyPr wrap="square" lIns="0" tIns="0" rIns="0" bIns="0" anchor="t">
            <a:noAutofit/>
          </a:bodyPr>
          <a:lstStyle/>
          <a:p>
            <a:pPr fontAlgn="ctr">
              <a:lnSpc>
                <a:spcPct val="150000"/>
              </a:lnSpc>
              <a:spcAft>
                <a:spcPts val="600"/>
              </a:spcAft>
            </a:pPr>
            <a:r>
              <a:rPr lang="en-US" sz="2000" b="1">
                <a:solidFill>
                  <a:schemeClr val="tx2"/>
                </a:solidFill>
                <a:latin typeface="+mn-lt"/>
              </a:rPr>
              <a:t>Results</a:t>
            </a:r>
            <a:endParaRPr lang="en-US" sz="2000" b="1">
              <a:solidFill>
                <a:schemeClr val="tx2"/>
              </a:solidFill>
              <a:latin typeface="+mn-lt"/>
              <a:ea typeface="+mn-lt"/>
              <a:cs typeface="+mn-lt"/>
            </a:endParaRPr>
          </a:p>
        </p:txBody>
      </p:sp>
      <p:sp>
        <p:nvSpPr>
          <p:cNvPr id="18" name="Text Placeholder 17">
            <a:extLst>
              <a:ext uri="{FF2B5EF4-FFF2-40B4-BE49-F238E27FC236}">
                <a16:creationId xmlns:a16="http://schemas.microsoft.com/office/drawing/2014/main" id="{AEABFDE9-C9C4-5C46-B446-63B72C6FD508}"/>
              </a:ext>
            </a:extLst>
          </p:cNvPr>
          <p:cNvSpPr>
            <a:spLocks noGrp="1"/>
          </p:cNvSpPr>
          <p:nvPr>
            <p:ph type="body" sz="quarter" idx="17" hasCustomPrompt="1"/>
          </p:nvPr>
        </p:nvSpPr>
        <p:spPr>
          <a:xfrm>
            <a:off x="4678363" y="4105902"/>
            <a:ext cx="3290887" cy="1595764"/>
          </a:xfrm>
        </p:spPr>
        <p:txBody>
          <a:bodyPr>
            <a:noAutofit/>
          </a:bodyPr>
          <a:lstStyle>
            <a:lvl1pPr>
              <a:defRPr sz="1800"/>
            </a:lvl1pPr>
            <a:lvl2pPr>
              <a:defRPr sz="1600"/>
            </a:lvl2pPr>
            <a:lvl3pPr>
              <a:defRPr sz="1400"/>
            </a:lvl3pPr>
            <a:lvl4pPr>
              <a:defRPr sz="1400"/>
            </a:lvl4pPr>
            <a:lvl5pPr>
              <a:defRPr sz="1200"/>
            </a:lvl5pPr>
          </a:lstStyle>
          <a:p>
            <a:pPr lvl="0"/>
            <a:r>
              <a:rPr lang="en-US"/>
              <a:t>Sub Headline 1 (18pt)</a:t>
            </a:r>
          </a:p>
          <a:p>
            <a:pPr lvl="1"/>
            <a:r>
              <a:rPr lang="en-US"/>
              <a:t>Sub Headline 2 (16pt)</a:t>
            </a:r>
          </a:p>
          <a:p>
            <a:pPr lvl="2"/>
            <a:r>
              <a:rPr lang="en-US"/>
              <a:t>Body 1 (14pt)</a:t>
            </a:r>
          </a:p>
          <a:p>
            <a:pPr lvl="3"/>
            <a:r>
              <a:rPr lang="en-US"/>
              <a:t>Bullet 1 (14pt)</a:t>
            </a:r>
          </a:p>
          <a:p>
            <a:pPr lvl="4"/>
            <a:r>
              <a:rPr lang="en-US"/>
              <a:t>Body 2 (12pt)</a:t>
            </a:r>
          </a:p>
          <a:p>
            <a:pPr lvl="5"/>
            <a:r>
              <a:rPr lang="en-US"/>
              <a:t>Bullet 2 (12pt)</a:t>
            </a:r>
          </a:p>
          <a:p>
            <a:pPr lvl="6"/>
            <a:r>
              <a:rPr lang="en-US"/>
              <a:t>Body 3 (10pt)</a:t>
            </a:r>
          </a:p>
          <a:p>
            <a:pPr lvl="7"/>
            <a:r>
              <a:rPr lang="en-US"/>
              <a:t>Bullet 3 (10pt)</a:t>
            </a:r>
          </a:p>
        </p:txBody>
      </p:sp>
      <p:sp>
        <p:nvSpPr>
          <p:cNvPr id="19" name="Text Placeholder 17">
            <a:extLst>
              <a:ext uri="{FF2B5EF4-FFF2-40B4-BE49-F238E27FC236}">
                <a16:creationId xmlns:a16="http://schemas.microsoft.com/office/drawing/2014/main" id="{0705B28A-D45C-274E-95C2-487164B9809E}"/>
              </a:ext>
            </a:extLst>
          </p:cNvPr>
          <p:cNvSpPr>
            <a:spLocks noGrp="1"/>
          </p:cNvSpPr>
          <p:nvPr>
            <p:ph type="body" sz="quarter" idx="18" hasCustomPrompt="1"/>
          </p:nvPr>
        </p:nvSpPr>
        <p:spPr>
          <a:xfrm>
            <a:off x="8255931" y="4105902"/>
            <a:ext cx="3290887" cy="1595764"/>
          </a:xfrm>
        </p:spPr>
        <p:txBody>
          <a:bodyPr>
            <a:noAutofit/>
          </a:bodyPr>
          <a:lstStyle>
            <a:lvl1pPr>
              <a:defRPr sz="1800"/>
            </a:lvl1pPr>
            <a:lvl2pPr>
              <a:defRPr sz="1600"/>
            </a:lvl2pPr>
            <a:lvl3pPr>
              <a:defRPr sz="1400"/>
            </a:lvl3pPr>
            <a:lvl4pPr>
              <a:defRPr sz="1400"/>
            </a:lvl4pPr>
            <a:lvl5pPr>
              <a:defRPr sz="1200"/>
            </a:lvl5pPr>
          </a:lstStyle>
          <a:p>
            <a:pPr lvl="0"/>
            <a:r>
              <a:rPr lang="en-US"/>
              <a:t>Sub Headline 1 (18pt)</a:t>
            </a:r>
          </a:p>
          <a:p>
            <a:pPr lvl="1"/>
            <a:r>
              <a:rPr lang="en-US"/>
              <a:t>Sub Headline 2 (16pt)</a:t>
            </a:r>
          </a:p>
          <a:p>
            <a:pPr lvl="2"/>
            <a:r>
              <a:rPr lang="en-US"/>
              <a:t>Body 1 (14pt)</a:t>
            </a:r>
          </a:p>
          <a:p>
            <a:pPr lvl="3"/>
            <a:r>
              <a:rPr lang="en-US"/>
              <a:t>Bullet 1 (14pt)</a:t>
            </a:r>
          </a:p>
          <a:p>
            <a:pPr lvl="4"/>
            <a:r>
              <a:rPr lang="en-US"/>
              <a:t>Body 2 (12pt)</a:t>
            </a:r>
          </a:p>
          <a:p>
            <a:pPr lvl="5"/>
            <a:r>
              <a:rPr lang="en-US"/>
              <a:t>Bullet 2 (12pt)</a:t>
            </a:r>
          </a:p>
          <a:p>
            <a:pPr lvl="6"/>
            <a:r>
              <a:rPr lang="en-US"/>
              <a:t>Body 3 (10pt)</a:t>
            </a:r>
          </a:p>
          <a:p>
            <a:pPr lvl="7"/>
            <a:r>
              <a:rPr lang="en-US"/>
              <a:t>Bullet 3 (10pt)</a:t>
            </a:r>
          </a:p>
        </p:txBody>
      </p:sp>
      <p:sp>
        <p:nvSpPr>
          <p:cNvPr id="20" name="Title 19">
            <a:extLst>
              <a:ext uri="{FF2B5EF4-FFF2-40B4-BE49-F238E27FC236}">
                <a16:creationId xmlns:a16="http://schemas.microsoft.com/office/drawing/2014/main" id="{98C5B724-2802-1F4D-AD85-45F449109913}"/>
              </a:ext>
            </a:extLst>
          </p:cNvPr>
          <p:cNvSpPr>
            <a:spLocks noGrp="1"/>
          </p:cNvSpPr>
          <p:nvPr>
            <p:ph type="title" hasCustomPrompt="1"/>
          </p:nvPr>
        </p:nvSpPr>
        <p:spPr>
          <a:xfrm>
            <a:off x="595480" y="3595754"/>
            <a:ext cx="3378200" cy="1084343"/>
          </a:xfrm>
        </p:spPr>
        <p:txBody>
          <a:bodyPr>
            <a:noAutofit/>
          </a:bodyPr>
          <a:lstStyle>
            <a:lvl1pPr>
              <a:defRPr sz="2400">
                <a:solidFill>
                  <a:schemeClr val="bg1"/>
                </a:solidFill>
              </a:defRPr>
            </a:lvl1pPr>
          </a:lstStyle>
          <a:p>
            <a:r>
              <a:rPr lang="en-US"/>
              <a:t>Title</a:t>
            </a:r>
          </a:p>
        </p:txBody>
      </p:sp>
      <p:sp>
        <p:nvSpPr>
          <p:cNvPr id="27" name="Text Placeholder 26">
            <a:extLst>
              <a:ext uri="{FF2B5EF4-FFF2-40B4-BE49-F238E27FC236}">
                <a16:creationId xmlns:a16="http://schemas.microsoft.com/office/drawing/2014/main" id="{D2A1CCDF-6FF2-8D41-9574-B3047D2FF222}"/>
              </a:ext>
            </a:extLst>
          </p:cNvPr>
          <p:cNvSpPr>
            <a:spLocks noGrp="1"/>
          </p:cNvSpPr>
          <p:nvPr>
            <p:ph type="body" sz="quarter" idx="19" hasCustomPrompt="1"/>
          </p:nvPr>
        </p:nvSpPr>
        <p:spPr>
          <a:xfrm>
            <a:off x="4678153" y="5760720"/>
            <a:ext cx="6254750" cy="741391"/>
          </a:xfrm>
        </p:spPr>
        <p:txBody>
          <a:bodyPr anchor="b" anchorCtr="0"/>
          <a:lstStyle>
            <a:lvl1pPr marL="0" indent="0">
              <a:buNone/>
              <a:defRPr sz="1200" b="0"/>
            </a:lvl1pPr>
            <a:lvl2pPr>
              <a:buNone/>
              <a:defRPr sz="1200"/>
            </a:lvl2pPr>
            <a:lvl3pPr>
              <a:buNone/>
              <a:defRPr sz="1200"/>
            </a:lvl3pPr>
            <a:lvl4pPr>
              <a:buNone/>
              <a:defRPr sz="1200"/>
            </a:lvl4pPr>
            <a:lvl5pPr>
              <a:buNone/>
              <a:defRPr sz="1200"/>
            </a:lvl5pPr>
          </a:lstStyle>
          <a:p>
            <a:pPr lvl="0"/>
            <a:r>
              <a:rPr lang="en-US"/>
              <a:t>Tech Stack: Item 1 </a:t>
            </a:r>
          </a:p>
        </p:txBody>
      </p:sp>
      <p:sp>
        <p:nvSpPr>
          <p:cNvPr id="28" name="Title 18">
            <a:extLst>
              <a:ext uri="{FF2B5EF4-FFF2-40B4-BE49-F238E27FC236}">
                <a16:creationId xmlns:a16="http://schemas.microsoft.com/office/drawing/2014/main" id="{05A6DAD5-5929-2A42-9F06-05EBEB611F7B}"/>
              </a:ext>
            </a:extLst>
          </p:cNvPr>
          <p:cNvSpPr txBox="1">
            <a:spLocks/>
          </p:cNvSpPr>
          <p:nvPr userDrawn="1"/>
        </p:nvSpPr>
        <p:spPr>
          <a:xfrm>
            <a:off x="640080" y="274319"/>
            <a:ext cx="1005840" cy="274320"/>
          </a:xfrm>
          <a:prstGeom prst="rect">
            <a:avLst/>
          </a:prstGeom>
          <a:noFill/>
        </p:spPr>
        <p:txBody>
          <a:bodyPr vert="horz" wrap="square" lIns="0" tIns="0" rIns="0" bIns="0" rtlCol="0" anchor="ctr" anchorCtr="0">
            <a:noAutofit/>
          </a:bodyPr>
          <a:lstStyle>
            <a:lvl1pPr algn="l" defTabSz="914378" rtl="0" eaLnBrk="1" latinLnBrk="0" hangingPunct="1">
              <a:lnSpc>
                <a:spcPct val="90000"/>
              </a:lnSpc>
              <a:spcBef>
                <a:spcPct val="0"/>
              </a:spcBef>
              <a:buNone/>
              <a:defRPr sz="2800" b="1" kern="1200">
                <a:solidFill>
                  <a:schemeClr val="tx2"/>
                </a:solidFill>
                <a:latin typeface="+mj-lt"/>
                <a:ea typeface="+mj-ea"/>
                <a:cs typeface="+mj-cs"/>
              </a:defRPr>
            </a:lvl1pPr>
          </a:lstStyle>
          <a:p>
            <a:r>
              <a:rPr lang="en-US" sz="1400">
                <a:solidFill>
                  <a:schemeClr val="accent3"/>
                </a:solidFill>
              </a:rPr>
              <a:t>Case Study</a:t>
            </a:r>
            <a:endParaRPr lang="en-US" sz="1400">
              <a:solidFill>
                <a:schemeClr val="accent3"/>
              </a:solidFill>
              <a:latin typeface="Corbel" panose="020B0503020204020204" pitchFamily="34" charset="0"/>
            </a:endParaRPr>
          </a:p>
        </p:txBody>
      </p:sp>
      <p:sp>
        <p:nvSpPr>
          <p:cNvPr id="33" name="Text Placeholder 32">
            <a:extLst>
              <a:ext uri="{FF2B5EF4-FFF2-40B4-BE49-F238E27FC236}">
                <a16:creationId xmlns:a16="http://schemas.microsoft.com/office/drawing/2014/main" id="{E0110463-FECA-2C4F-9DFB-571B8D1AF36C}"/>
              </a:ext>
            </a:extLst>
          </p:cNvPr>
          <p:cNvSpPr>
            <a:spLocks noGrp="1"/>
          </p:cNvSpPr>
          <p:nvPr>
            <p:ph type="body" sz="quarter" idx="20" hasCustomPrompt="1"/>
          </p:nvPr>
        </p:nvSpPr>
        <p:spPr>
          <a:xfrm>
            <a:off x="1737360" y="274320"/>
            <a:ext cx="2194560" cy="274320"/>
          </a:xfrm>
        </p:spPr>
        <p:txBody>
          <a:bodyPr anchor="ctr" anchorCtr="0"/>
          <a:lstStyle>
            <a:lvl1pPr>
              <a:buNone/>
              <a:defRPr sz="1400">
                <a:solidFill>
                  <a:schemeClr val="bg1"/>
                </a:solidFill>
              </a:defRPr>
            </a:lvl1pPr>
          </a:lstStyle>
          <a:p>
            <a:pPr lvl="0"/>
            <a:r>
              <a:rPr lang="en-US"/>
              <a:t>| Company Name</a:t>
            </a:r>
          </a:p>
        </p:txBody>
      </p:sp>
      <p:sp>
        <p:nvSpPr>
          <p:cNvPr id="17" name="Picture Placeholder 6">
            <a:extLst>
              <a:ext uri="{FF2B5EF4-FFF2-40B4-BE49-F238E27FC236}">
                <a16:creationId xmlns:a16="http://schemas.microsoft.com/office/drawing/2014/main" id="{95A322D1-3DB8-1940-AEDB-ACDD569A3706}"/>
              </a:ext>
            </a:extLst>
          </p:cNvPr>
          <p:cNvSpPr>
            <a:spLocks noGrp="1"/>
          </p:cNvSpPr>
          <p:nvPr>
            <p:ph type="pic" sz="quarter" idx="13"/>
          </p:nvPr>
        </p:nvSpPr>
        <p:spPr>
          <a:xfrm>
            <a:off x="4655065" y="352425"/>
            <a:ext cx="7181335" cy="3103469"/>
          </a:xfrm>
        </p:spPr>
        <p:txBody>
          <a:bodyPr/>
          <a:lstStyle/>
          <a:p>
            <a:endParaRPr lang="en-US"/>
          </a:p>
        </p:txBody>
      </p:sp>
      <p:sp>
        <p:nvSpPr>
          <p:cNvPr id="4" name="Date Placeholder 3">
            <a:extLst>
              <a:ext uri="{FF2B5EF4-FFF2-40B4-BE49-F238E27FC236}">
                <a16:creationId xmlns:a16="http://schemas.microsoft.com/office/drawing/2014/main" id="{17AD9E79-FE2F-8C3B-059F-29F96BE2185B}"/>
              </a:ext>
            </a:extLst>
          </p:cNvPr>
          <p:cNvSpPr>
            <a:spLocks noGrp="1"/>
          </p:cNvSpPr>
          <p:nvPr>
            <p:ph type="dt" sz="half" idx="21"/>
          </p:nvPr>
        </p:nvSpPr>
        <p:spPr/>
        <p:txBody>
          <a:bodyPr/>
          <a:lstStyle/>
          <a:p>
            <a:endParaRPr lang="en-US"/>
          </a:p>
        </p:txBody>
      </p:sp>
      <p:sp>
        <p:nvSpPr>
          <p:cNvPr id="5" name="Footer Placeholder 4">
            <a:extLst>
              <a:ext uri="{FF2B5EF4-FFF2-40B4-BE49-F238E27FC236}">
                <a16:creationId xmlns:a16="http://schemas.microsoft.com/office/drawing/2014/main" id="{3516FB0A-CCA3-B2E2-9EA5-A107D96F9D8D}"/>
              </a:ext>
            </a:extLst>
          </p:cNvPr>
          <p:cNvSpPr>
            <a:spLocks noGrp="1"/>
          </p:cNvSpPr>
          <p:nvPr>
            <p:ph type="ftr" sz="quarter" idx="22"/>
          </p:nvPr>
        </p:nvSpPr>
        <p:spPr/>
        <p:txBody>
          <a:bodyPr/>
          <a:lstStyle/>
          <a:p>
            <a:r>
              <a:rPr lang="en-US"/>
              <a:t> </a:t>
            </a:r>
          </a:p>
        </p:txBody>
      </p:sp>
      <p:sp>
        <p:nvSpPr>
          <p:cNvPr id="6" name="Slide Number Placeholder 5">
            <a:extLst>
              <a:ext uri="{FF2B5EF4-FFF2-40B4-BE49-F238E27FC236}">
                <a16:creationId xmlns:a16="http://schemas.microsoft.com/office/drawing/2014/main" id="{D88B241A-A855-9CD0-8D66-4E679806243A}"/>
              </a:ext>
            </a:extLst>
          </p:cNvPr>
          <p:cNvSpPr>
            <a:spLocks noGrp="1"/>
          </p:cNvSpPr>
          <p:nvPr>
            <p:ph type="sldNum" sz="quarter" idx="23"/>
          </p:nvPr>
        </p:nvSpPr>
        <p:spPr/>
        <p:txBody>
          <a:bodyPr/>
          <a:lstStyle/>
          <a:p>
            <a:r>
              <a:rPr lang="en-US" sz="700" b="0" spc="0"/>
              <a:t> © 2024 NTT DATA Americas, Inc. All rights.   </a:t>
            </a:r>
            <a:fld id="{FE1DF7C7-AE50-704D-BB22-8176CCB5033A}" type="slidenum">
              <a:rPr lang="en-US" spc="0" smtClean="0"/>
              <a:pPr/>
              <a:t>‹#›</a:t>
            </a:fld>
            <a:endParaRPr lang="en-US" spc="0"/>
          </a:p>
        </p:txBody>
      </p:sp>
    </p:spTree>
    <p:extLst>
      <p:ext uri="{BB962C8B-B14F-4D97-AF65-F5344CB8AC3E}">
        <p14:creationId xmlns:p14="http://schemas.microsoft.com/office/powerpoint/2010/main" val="3204557753"/>
      </p:ext>
    </p:extLst>
  </p:cSld>
  <p:clrMapOvr>
    <a:masterClrMapping/>
  </p:clrMapOvr>
  <p:extLst>
    <p:ext uri="{DCECCB84-F9BA-43D5-87BE-67443E8EF086}">
      <p15:sldGuideLst xmlns:p15="http://schemas.microsoft.com/office/powerpoint/2012/main">
        <p15:guide id="1" orient="horz" pos="2892">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0283-Grid-Four-Subtitles-Images(Light)">
    <p:bg>
      <p:bgPr>
        <a:solidFill>
          <a:schemeClr val="bg1"/>
        </a:solidFill>
        <a:effectLst/>
      </p:bgPr>
    </p:bg>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0F63B11-0130-A708-7193-10008C33FAD1}"/>
              </a:ext>
            </a:extLst>
          </p:cNvPr>
          <p:cNvSpPr>
            <a:spLocks noGrp="1"/>
          </p:cNvSpPr>
          <p:nvPr>
            <p:ph sz="quarter" idx="18" hasCustomPrompt="1"/>
          </p:nvPr>
        </p:nvSpPr>
        <p:spPr>
          <a:xfrm>
            <a:off x="457200" y="1987550"/>
            <a:ext cx="1371585" cy="1920240"/>
          </a:xfrm>
          <a:prstGeom prst="rect">
            <a:avLst/>
          </a:prstGeom>
        </p:spPr>
        <p:txBody>
          <a:bodyPr>
            <a:noAutofit/>
          </a:bodyPr>
          <a:lstStyle>
            <a:lvl6pPr>
              <a:defRPr>
                <a:latin typeface="+mn-lt"/>
              </a:defRPr>
            </a:lvl6pPr>
          </a:lstStyle>
          <a:p>
            <a:pPr lvl="5"/>
            <a:r>
              <a:rPr lang="en-US"/>
              <a:t>Click to add Content</a:t>
            </a:r>
          </a:p>
        </p:txBody>
      </p:sp>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1981246" y="1985006"/>
            <a:ext cx="4038553" cy="192024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Content Placeholder 2">
            <a:extLst>
              <a:ext uri="{FF2B5EF4-FFF2-40B4-BE49-F238E27FC236}">
                <a16:creationId xmlns:a16="http://schemas.microsoft.com/office/drawing/2014/main" id="{B0E49D24-2361-81E1-8C1A-F2D0E4BEA419}"/>
              </a:ext>
            </a:extLst>
          </p:cNvPr>
          <p:cNvSpPr>
            <a:spLocks noGrp="1"/>
          </p:cNvSpPr>
          <p:nvPr>
            <p:ph sz="quarter" idx="19" hasCustomPrompt="1"/>
          </p:nvPr>
        </p:nvSpPr>
        <p:spPr>
          <a:xfrm>
            <a:off x="6178550" y="1981200"/>
            <a:ext cx="1371585" cy="1920240"/>
          </a:xfrm>
          <a:prstGeom prst="rect">
            <a:avLst/>
          </a:prstGeom>
        </p:spPr>
        <p:txBody>
          <a:bodyPr>
            <a:noAutofit/>
          </a:bodyPr>
          <a:lstStyle>
            <a:lvl6pPr>
              <a:defRPr>
                <a:latin typeface="+mn-lt"/>
              </a:defRPr>
            </a:lvl6pPr>
          </a:lstStyle>
          <a:p>
            <a:pPr lvl="5"/>
            <a:r>
              <a:rPr lang="en-US"/>
              <a:t>Click to add Content</a:t>
            </a:r>
          </a:p>
        </p:txBody>
      </p:sp>
      <p:sp>
        <p:nvSpPr>
          <p:cNvPr id="7" name="Text Placeholder 2">
            <a:extLst>
              <a:ext uri="{FF2B5EF4-FFF2-40B4-BE49-F238E27FC236}">
                <a16:creationId xmlns:a16="http://schemas.microsoft.com/office/drawing/2014/main" id="{07E50548-83FB-31A0-0CAC-7F7B125EAEDF}"/>
              </a:ext>
            </a:extLst>
          </p:cNvPr>
          <p:cNvSpPr>
            <a:spLocks noGrp="1"/>
          </p:cNvSpPr>
          <p:nvPr>
            <p:ph idx="13" hasCustomPrompt="1"/>
          </p:nvPr>
        </p:nvSpPr>
        <p:spPr>
          <a:xfrm>
            <a:off x="7697433" y="1985005"/>
            <a:ext cx="4041648" cy="192024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Content Placeholder 3">
            <a:extLst>
              <a:ext uri="{FF2B5EF4-FFF2-40B4-BE49-F238E27FC236}">
                <a16:creationId xmlns:a16="http://schemas.microsoft.com/office/drawing/2014/main" id="{1407E813-53C8-25AB-74C6-A79519AE1712}"/>
              </a:ext>
            </a:extLst>
          </p:cNvPr>
          <p:cNvSpPr>
            <a:spLocks noGrp="1"/>
          </p:cNvSpPr>
          <p:nvPr>
            <p:ph sz="quarter" idx="20" hasCustomPrompt="1"/>
          </p:nvPr>
        </p:nvSpPr>
        <p:spPr>
          <a:xfrm>
            <a:off x="457200" y="4114800"/>
            <a:ext cx="1371585" cy="1920240"/>
          </a:xfrm>
          <a:prstGeom prst="rect">
            <a:avLst/>
          </a:prstGeom>
        </p:spPr>
        <p:txBody>
          <a:bodyPr>
            <a:noAutofit/>
          </a:bodyPr>
          <a:lstStyle>
            <a:lvl6pPr>
              <a:defRPr>
                <a:latin typeface="+mn-lt"/>
              </a:defRPr>
            </a:lvl6pPr>
          </a:lstStyle>
          <a:p>
            <a:pPr lvl="5"/>
            <a:r>
              <a:rPr lang="en-US"/>
              <a:t>Click to add Content</a:t>
            </a:r>
          </a:p>
        </p:txBody>
      </p:sp>
      <p:sp>
        <p:nvSpPr>
          <p:cNvPr id="11" name="Text Placeholder 3">
            <a:extLst>
              <a:ext uri="{FF2B5EF4-FFF2-40B4-BE49-F238E27FC236}">
                <a16:creationId xmlns:a16="http://schemas.microsoft.com/office/drawing/2014/main" id="{8153C25B-B584-B7B8-3194-875BD92532C5}"/>
              </a:ext>
            </a:extLst>
          </p:cNvPr>
          <p:cNvSpPr>
            <a:spLocks noGrp="1"/>
          </p:cNvSpPr>
          <p:nvPr>
            <p:ph idx="15" hasCustomPrompt="1"/>
          </p:nvPr>
        </p:nvSpPr>
        <p:spPr>
          <a:xfrm>
            <a:off x="1981244" y="4114800"/>
            <a:ext cx="4038553" cy="192024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Content Placeholder 4">
            <a:extLst>
              <a:ext uri="{FF2B5EF4-FFF2-40B4-BE49-F238E27FC236}">
                <a16:creationId xmlns:a16="http://schemas.microsoft.com/office/drawing/2014/main" id="{B0E9384C-5937-F599-7ECA-C684BBCA4BD0}"/>
              </a:ext>
            </a:extLst>
          </p:cNvPr>
          <p:cNvSpPr>
            <a:spLocks noGrp="1"/>
          </p:cNvSpPr>
          <p:nvPr>
            <p:ph sz="quarter" idx="21" hasCustomPrompt="1"/>
          </p:nvPr>
        </p:nvSpPr>
        <p:spPr>
          <a:xfrm>
            <a:off x="6178550" y="4114800"/>
            <a:ext cx="1371585" cy="1920240"/>
          </a:xfrm>
          <a:prstGeom prst="rect">
            <a:avLst/>
          </a:prstGeom>
        </p:spPr>
        <p:txBody>
          <a:bodyPr>
            <a:noAutofit/>
          </a:bodyPr>
          <a:lstStyle>
            <a:lvl6pPr>
              <a:defRPr>
                <a:latin typeface="+mn-lt"/>
              </a:defRPr>
            </a:lvl6pPr>
          </a:lstStyle>
          <a:p>
            <a:pPr lvl="5"/>
            <a:r>
              <a:rPr lang="en-US"/>
              <a:t>Click to add Content</a:t>
            </a:r>
          </a:p>
        </p:txBody>
      </p:sp>
      <p:sp>
        <p:nvSpPr>
          <p:cNvPr id="12" name="Text Placeholder 4">
            <a:extLst>
              <a:ext uri="{FF2B5EF4-FFF2-40B4-BE49-F238E27FC236}">
                <a16:creationId xmlns:a16="http://schemas.microsoft.com/office/drawing/2014/main" id="{540C70FF-2D1A-BECC-C41E-E4EA6EC761CE}"/>
              </a:ext>
            </a:extLst>
          </p:cNvPr>
          <p:cNvSpPr>
            <a:spLocks noGrp="1"/>
          </p:cNvSpPr>
          <p:nvPr>
            <p:ph idx="16" hasCustomPrompt="1"/>
          </p:nvPr>
        </p:nvSpPr>
        <p:spPr>
          <a:xfrm>
            <a:off x="7697434" y="4114800"/>
            <a:ext cx="4041648" cy="192024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1B3FDCE8-C0B9-CC5C-184F-E67CAB935CDC}"/>
              </a:ext>
            </a:extLst>
          </p:cNvPr>
          <p:cNvSpPr>
            <a:spLocks noGrp="1"/>
          </p:cNvSpPr>
          <p:nvPr>
            <p:ph type="ftr" sz="quarter" idx="23"/>
          </p:nvPr>
        </p:nvSpPr>
        <p:spPr>
          <a:xfrm>
            <a:off x="126296" y="6583680"/>
            <a:ext cx="182880" cy="182880"/>
          </a:xfrm>
          <a:prstGeom prst="rect">
            <a:avLst/>
          </a:prstGeom>
        </p:spPr>
        <p:txBody>
          <a:bodyPr/>
          <a:lstStyle/>
          <a:p>
            <a:r>
              <a:rPr lang="en-US"/>
              <a:t> </a:t>
            </a:r>
          </a:p>
        </p:txBody>
      </p:sp>
      <p:sp>
        <p:nvSpPr>
          <p:cNvPr id="8" name="Slide Number Placeholder 1">
            <a:extLst>
              <a:ext uri="{FF2B5EF4-FFF2-40B4-BE49-F238E27FC236}">
                <a16:creationId xmlns:a16="http://schemas.microsoft.com/office/drawing/2014/main" id="{AFECF682-2050-9FFD-1CB1-E27E57AAFB3F}"/>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9F7D79ED-4C8F-029D-C618-D61427C49050}"/>
              </a:ext>
            </a:extLst>
          </p:cNvPr>
          <p:cNvSpPr>
            <a:spLocks noGrp="1"/>
          </p:cNvSpPr>
          <p:nvPr>
            <p:ph type="dt" sz="half" idx="25"/>
          </p:nvPr>
        </p:nvSpPr>
        <p:spPr/>
        <p:txBody>
          <a:bodyPr/>
          <a:lstStyle/>
          <a:p>
            <a:endParaRPr lang="en-US"/>
          </a:p>
        </p:txBody>
      </p:sp>
      <p:sp>
        <p:nvSpPr>
          <p:cNvPr id="4" name="Text Placeholder 10">
            <a:extLst>
              <a:ext uri="{FF2B5EF4-FFF2-40B4-BE49-F238E27FC236}">
                <a16:creationId xmlns:a16="http://schemas.microsoft.com/office/drawing/2014/main" id="{3EF0F1F2-4768-FD16-65B0-B35E37DC7F18}"/>
              </a:ext>
            </a:extLst>
          </p:cNvPr>
          <p:cNvSpPr>
            <a:spLocks noGrp="1"/>
          </p:cNvSpPr>
          <p:nvPr>
            <p:ph type="body" sz="quarter" idx="26"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1E7061E4-5FEA-AAA0-E6C4-AFDB4435C9A0}"/>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5" name="Text Placeholder 9">
            <a:extLst>
              <a:ext uri="{FF2B5EF4-FFF2-40B4-BE49-F238E27FC236}">
                <a16:creationId xmlns:a16="http://schemas.microsoft.com/office/drawing/2014/main" id="{DFB5B580-B4FE-7494-FFFA-7D23224A13EC}"/>
              </a:ext>
            </a:extLst>
          </p:cNvPr>
          <p:cNvSpPr>
            <a:spLocks noGrp="1"/>
          </p:cNvSpPr>
          <p:nvPr>
            <p:ph type="body" sz="quarter" idx="27" hasCustomPrompt="1"/>
          </p:nvPr>
        </p:nvSpPr>
        <p:spPr>
          <a:xfrm>
            <a:off x="457200" y="1225550"/>
            <a:ext cx="11277600" cy="603904"/>
          </a:xfrm>
        </p:spPr>
        <p:txBody>
          <a:bodyPr/>
          <a:lstStyle/>
          <a:p>
            <a:pPr lvl="0"/>
            <a:r>
              <a:rPr lang="en-US"/>
              <a:t>Sub Title</a:t>
            </a:r>
          </a:p>
        </p:txBody>
      </p:sp>
    </p:spTree>
    <p:extLst>
      <p:ext uri="{BB962C8B-B14F-4D97-AF65-F5344CB8AC3E}">
        <p14:creationId xmlns:p14="http://schemas.microsoft.com/office/powerpoint/2010/main" val="3315257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2019Nexient_Case Study Stack - opt1">
    <p:spTree>
      <p:nvGrpSpPr>
        <p:cNvPr id="1" name=""/>
        <p:cNvGrpSpPr/>
        <p:nvPr/>
      </p:nvGrpSpPr>
      <p:grpSpPr>
        <a:xfrm>
          <a:off x="0" y="0"/>
          <a:ext cx="0" cy="0"/>
          <a:chOff x="0" y="0"/>
          <a:chExt cx="0" cy="0"/>
        </a:xfrm>
      </p:grpSpPr>
      <p:sp>
        <p:nvSpPr>
          <p:cNvPr id="2" name="Round Single Corner Rectangle 1">
            <a:extLst>
              <a:ext uri="{FF2B5EF4-FFF2-40B4-BE49-F238E27FC236}">
                <a16:creationId xmlns:a16="http://schemas.microsoft.com/office/drawing/2014/main" id="{FE18308D-8CED-3679-CD02-8E64FFFABB99}"/>
              </a:ext>
            </a:extLst>
          </p:cNvPr>
          <p:cNvSpPr/>
          <p:nvPr userDrawn="1"/>
        </p:nvSpPr>
        <p:spPr>
          <a:xfrm flipV="1">
            <a:off x="0" y="0"/>
            <a:ext cx="4331523" cy="6858000"/>
          </a:xfrm>
          <a:prstGeom prst="round1Rect">
            <a:avLst>
              <a:gd name="adj" fmla="val 940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D4E6D"/>
              </a:solidFill>
            </a:endParaRPr>
          </a:p>
        </p:txBody>
      </p:sp>
      <p:sp>
        <p:nvSpPr>
          <p:cNvPr id="3" name="Picture Placeholder 2">
            <a:extLst>
              <a:ext uri="{FF2B5EF4-FFF2-40B4-BE49-F238E27FC236}">
                <a16:creationId xmlns:a16="http://schemas.microsoft.com/office/drawing/2014/main" id="{25FD7C68-DBBF-E64C-8CCC-0781BA303294}"/>
              </a:ext>
            </a:extLst>
          </p:cNvPr>
          <p:cNvSpPr>
            <a:spLocks noGrp="1"/>
          </p:cNvSpPr>
          <p:nvPr>
            <p:ph type="pic" sz="quarter" idx="14" hasCustomPrompt="1"/>
          </p:nvPr>
        </p:nvSpPr>
        <p:spPr>
          <a:xfrm>
            <a:off x="595480" y="963613"/>
            <a:ext cx="3351212" cy="2465387"/>
          </a:xfrm>
        </p:spPr>
        <p:txBody>
          <a:bodyPr/>
          <a:lstStyle>
            <a:lvl1pPr>
              <a:defRPr>
                <a:solidFill>
                  <a:schemeClr val="bg1"/>
                </a:solidFill>
              </a:defRPr>
            </a:lvl1pPr>
          </a:lstStyle>
          <a:p>
            <a:r>
              <a:rPr lang="en-US"/>
              <a:t>Image</a:t>
            </a:r>
          </a:p>
        </p:txBody>
      </p:sp>
      <p:sp>
        <p:nvSpPr>
          <p:cNvPr id="11" name="Text Placeholder 4">
            <a:extLst>
              <a:ext uri="{FF2B5EF4-FFF2-40B4-BE49-F238E27FC236}">
                <a16:creationId xmlns:a16="http://schemas.microsoft.com/office/drawing/2014/main" id="{B01042E9-4DE9-2945-80B9-BB72515AC7AC}"/>
              </a:ext>
            </a:extLst>
          </p:cNvPr>
          <p:cNvSpPr>
            <a:spLocks noGrp="1"/>
          </p:cNvSpPr>
          <p:nvPr>
            <p:ph type="body" sz="quarter" idx="16" hasCustomPrompt="1"/>
          </p:nvPr>
        </p:nvSpPr>
        <p:spPr>
          <a:xfrm>
            <a:off x="595480" y="4793933"/>
            <a:ext cx="3378200" cy="1073150"/>
          </a:xfrm>
        </p:spPr>
        <p:txBody>
          <a:bodyPr anchor="t" anchorCtr="0">
            <a:noAutofit/>
          </a:bodyPr>
          <a:lstStyle>
            <a:lvl1pPr marL="0" indent="0">
              <a:lnSpc>
                <a:spcPct val="120000"/>
              </a:lnSpc>
              <a:buNone/>
              <a:defRPr sz="1600" b="0">
                <a:solidFill>
                  <a:schemeClr val="bg2"/>
                </a:solidFill>
              </a:defRPr>
            </a:lvl1pPr>
          </a:lstStyle>
          <a:p>
            <a:pPr lvl="0"/>
            <a:r>
              <a:rPr lang="en-US"/>
              <a:t>Body Copy</a:t>
            </a:r>
          </a:p>
        </p:txBody>
      </p:sp>
      <p:sp>
        <p:nvSpPr>
          <p:cNvPr id="15" name="Rectangle 14">
            <a:extLst>
              <a:ext uri="{FF2B5EF4-FFF2-40B4-BE49-F238E27FC236}">
                <a16:creationId xmlns:a16="http://schemas.microsoft.com/office/drawing/2014/main" id="{16624490-CAE4-264A-B5F0-CBBE5A17137B}"/>
              </a:ext>
            </a:extLst>
          </p:cNvPr>
          <p:cNvSpPr/>
          <p:nvPr userDrawn="1"/>
        </p:nvSpPr>
        <p:spPr>
          <a:xfrm>
            <a:off x="4678153" y="668797"/>
            <a:ext cx="3291840" cy="492443"/>
          </a:xfrm>
          <a:prstGeom prst="rect">
            <a:avLst/>
          </a:prstGeom>
        </p:spPr>
        <p:txBody>
          <a:bodyPr wrap="square" lIns="0" tIns="0" rIns="0" bIns="0" anchor="t">
            <a:noAutofit/>
          </a:bodyPr>
          <a:lstStyle/>
          <a:p>
            <a:pPr fontAlgn="ctr">
              <a:lnSpc>
                <a:spcPct val="150000"/>
              </a:lnSpc>
              <a:spcAft>
                <a:spcPts val="600"/>
              </a:spcAft>
            </a:pPr>
            <a:r>
              <a:rPr lang="en-US" sz="2000" b="1">
                <a:solidFill>
                  <a:schemeClr val="tx2"/>
                </a:solidFill>
                <a:latin typeface="+mn-lt"/>
              </a:rPr>
              <a:t>The Ask</a:t>
            </a:r>
            <a:endParaRPr lang="en-US" sz="2000" b="1">
              <a:solidFill>
                <a:schemeClr val="tx2"/>
              </a:solidFill>
              <a:latin typeface="+mn-lt"/>
              <a:ea typeface="+mn-lt"/>
              <a:cs typeface="+mn-lt"/>
            </a:endParaRPr>
          </a:p>
        </p:txBody>
      </p:sp>
      <p:sp>
        <p:nvSpPr>
          <p:cNvPr id="16" name="Rectangle 15">
            <a:extLst>
              <a:ext uri="{FF2B5EF4-FFF2-40B4-BE49-F238E27FC236}">
                <a16:creationId xmlns:a16="http://schemas.microsoft.com/office/drawing/2014/main" id="{0EB4A5BB-77C9-2645-B728-AC6F1D85BFD3}"/>
              </a:ext>
            </a:extLst>
          </p:cNvPr>
          <p:cNvSpPr/>
          <p:nvPr userDrawn="1"/>
        </p:nvSpPr>
        <p:spPr>
          <a:xfrm>
            <a:off x="4686628" y="3393523"/>
            <a:ext cx="3283365" cy="492443"/>
          </a:xfrm>
          <a:prstGeom prst="rect">
            <a:avLst/>
          </a:prstGeom>
        </p:spPr>
        <p:txBody>
          <a:bodyPr wrap="square" lIns="0" tIns="0" rIns="0" bIns="0" anchor="t">
            <a:noAutofit/>
          </a:bodyPr>
          <a:lstStyle/>
          <a:p>
            <a:pPr fontAlgn="ctr">
              <a:lnSpc>
                <a:spcPct val="150000"/>
              </a:lnSpc>
              <a:spcAft>
                <a:spcPts val="600"/>
              </a:spcAft>
            </a:pPr>
            <a:r>
              <a:rPr lang="en-US" sz="2000" b="1">
                <a:solidFill>
                  <a:schemeClr val="tx2"/>
                </a:solidFill>
                <a:latin typeface="+mn-lt"/>
              </a:rPr>
              <a:t>Our Solution</a:t>
            </a:r>
            <a:endParaRPr lang="en-US" sz="2000" b="1">
              <a:solidFill>
                <a:schemeClr val="tx2"/>
              </a:solidFill>
              <a:latin typeface="+mn-lt"/>
              <a:ea typeface="+mn-lt"/>
              <a:cs typeface="+mn-lt"/>
            </a:endParaRPr>
          </a:p>
        </p:txBody>
      </p:sp>
      <p:sp>
        <p:nvSpPr>
          <p:cNvPr id="18" name="Text Placeholder 17">
            <a:extLst>
              <a:ext uri="{FF2B5EF4-FFF2-40B4-BE49-F238E27FC236}">
                <a16:creationId xmlns:a16="http://schemas.microsoft.com/office/drawing/2014/main" id="{AEABFDE9-C9C4-5C46-B446-63B72C6FD508}"/>
              </a:ext>
            </a:extLst>
          </p:cNvPr>
          <p:cNvSpPr>
            <a:spLocks noGrp="1"/>
          </p:cNvSpPr>
          <p:nvPr>
            <p:ph type="body" sz="quarter" idx="17" hasCustomPrompt="1"/>
          </p:nvPr>
        </p:nvSpPr>
        <p:spPr>
          <a:xfrm>
            <a:off x="4678363" y="1311743"/>
            <a:ext cx="7063364" cy="2000003"/>
          </a:xfrm>
        </p:spPr>
        <p:txBody>
          <a:bodyPr>
            <a:noAutofit/>
          </a:bodyPr>
          <a:lstStyle>
            <a:lvl1pPr>
              <a:defRPr sz="1800"/>
            </a:lvl1pPr>
            <a:lvl2pPr>
              <a:defRPr sz="1600"/>
            </a:lvl2pPr>
            <a:lvl3pPr>
              <a:defRPr sz="1400"/>
            </a:lvl3pPr>
            <a:lvl4pPr>
              <a:defRPr sz="1400"/>
            </a:lvl4pPr>
            <a:lvl5pPr>
              <a:defRPr sz="1200"/>
            </a:lvl5pPr>
          </a:lstStyle>
          <a:p>
            <a:pPr lvl="0"/>
            <a:r>
              <a:rPr lang="en-US"/>
              <a:t>Sub Headline 1 (18pt)</a:t>
            </a:r>
          </a:p>
          <a:p>
            <a:pPr lvl="1"/>
            <a:r>
              <a:rPr lang="en-US"/>
              <a:t>Sub Headline 2 (16pt)</a:t>
            </a:r>
          </a:p>
          <a:p>
            <a:pPr lvl="2"/>
            <a:r>
              <a:rPr lang="en-US"/>
              <a:t>Body 1 (14pt)</a:t>
            </a:r>
          </a:p>
          <a:p>
            <a:pPr lvl="3"/>
            <a:r>
              <a:rPr lang="en-US"/>
              <a:t>Bullet 1 (14pt)</a:t>
            </a:r>
          </a:p>
          <a:p>
            <a:pPr lvl="4"/>
            <a:r>
              <a:rPr lang="en-US"/>
              <a:t>Body 2 (12pt)</a:t>
            </a:r>
          </a:p>
          <a:p>
            <a:pPr lvl="5"/>
            <a:r>
              <a:rPr lang="en-US"/>
              <a:t>Bullet 2 (12pt)</a:t>
            </a:r>
          </a:p>
          <a:p>
            <a:pPr lvl="6"/>
            <a:r>
              <a:rPr lang="en-US"/>
              <a:t>Body 3 (10pt)</a:t>
            </a:r>
          </a:p>
          <a:p>
            <a:pPr lvl="7"/>
            <a:r>
              <a:rPr lang="en-US"/>
              <a:t>Bullet 3 (10pt)</a:t>
            </a:r>
          </a:p>
        </p:txBody>
      </p:sp>
      <p:sp>
        <p:nvSpPr>
          <p:cNvPr id="19" name="Text Placeholder 17">
            <a:extLst>
              <a:ext uri="{FF2B5EF4-FFF2-40B4-BE49-F238E27FC236}">
                <a16:creationId xmlns:a16="http://schemas.microsoft.com/office/drawing/2014/main" id="{0705B28A-D45C-274E-95C2-487164B9809E}"/>
              </a:ext>
            </a:extLst>
          </p:cNvPr>
          <p:cNvSpPr>
            <a:spLocks noGrp="1"/>
          </p:cNvSpPr>
          <p:nvPr>
            <p:ph type="body" sz="quarter" idx="18" hasCustomPrompt="1"/>
          </p:nvPr>
        </p:nvSpPr>
        <p:spPr>
          <a:xfrm>
            <a:off x="4683875" y="3913769"/>
            <a:ext cx="7130589" cy="1734330"/>
          </a:xfrm>
        </p:spPr>
        <p:txBody>
          <a:bodyPr>
            <a:noAutofit/>
          </a:bodyPr>
          <a:lstStyle>
            <a:lvl1pPr>
              <a:defRPr sz="1800"/>
            </a:lvl1pPr>
            <a:lvl2pPr>
              <a:defRPr sz="1600"/>
            </a:lvl2pPr>
            <a:lvl3pPr>
              <a:defRPr sz="1400"/>
            </a:lvl3pPr>
            <a:lvl4pPr>
              <a:defRPr sz="1400"/>
            </a:lvl4pPr>
            <a:lvl5pPr>
              <a:defRPr sz="1200"/>
            </a:lvl5pPr>
          </a:lstStyle>
          <a:p>
            <a:pPr lvl="0"/>
            <a:r>
              <a:rPr lang="en-US"/>
              <a:t>Sub Headline 1 (18pt)</a:t>
            </a:r>
          </a:p>
          <a:p>
            <a:pPr lvl="1"/>
            <a:r>
              <a:rPr lang="en-US"/>
              <a:t>Sub Headline 2 (16pt)</a:t>
            </a:r>
          </a:p>
          <a:p>
            <a:pPr lvl="2"/>
            <a:r>
              <a:rPr lang="en-US"/>
              <a:t>Body 1 (14pt)</a:t>
            </a:r>
          </a:p>
          <a:p>
            <a:pPr lvl="3"/>
            <a:r>
              <a:rPr lang="en-US"/>
              <a:t>Bullet 1 (14pt)</a:t>
            </a:r>
          </a:p>
          <a:p>
            <a:pPr lvl="4"/>
            <a:r>
              <a:rPr lang="en-US"/>
              <a:t>Body 2 (12pt)</a:t>
            </a:r>
          </a:p>
          <a:p>
            <a:pPr lvl="5"/>
            <a:r>
              <a:rPr lang="en-US"/>
              <a:t>Bullet 2 (12pt)</a:t>
            </a:r>
          </a:p>
          <a:p>
            <a:pPr lvl="6"/>
            <a:r>
              <a:rPr lang="en-US"/>
              <a:t>Body 3 (10pt)</a:t>
            </a:r>
          </a:p>
          <a:p>
            <a:pPr lvl="7"/>
            <a:r>
              <a:rPr lang="en-US"/>
              <a:t>Bullet 3 (10pt)</a:t>
            </a:r>
          </a:p>
        </p:txBody>
      </p:sp>
      <p:sp>
        <p:nvSpPr>
          <p:cNvPr id="20" name="Title 19">
            <a:extLst>
              <a:ext uri="{FF2B5EF4-FFF2-40B4-BE49-F238E27FC236}">
                <a16:creationId xmlns:a16="http://schemas.microsoft.com/office/drawing/2014/main" id="{98C5B724-2802-1F4D-AD85-45F449109913}"/>
              </a:ext>
            </a:extLst>
          </p:cNvPr>
          <p:cNvSpPr>
            <a:spLocks noGrp="1"/>
          </p:cNvSpPr>
          <p:nvPr>
            <p:ph type="title" hasCustomPrompt="1"/>
          </p:nvPr>
        </p:nvSpPr>
        <p:spPr>
          <a:xfrm>
            <a:off x="595480" y="3595754"/>
            <a:ext cx="3378200" cy="1084343"/>
          </a:xfrm>
        </p:spPr>
        <p:txBody>
          <a:bodyPr>
            <a:noAutofit/>
          </a:bodyPr>
          <a:lstStyle>
            <a:lvl1pPr>
              <a:defRPr sz="2400">
                <a:solidFill>
                  <a:schemeClr val="bg1"/>
                </a:solidFill>
              </a:defRPr>
            </a:lvl1pPr>
          </a:lstStyle>
          <a:p>
            <a:r>
              <a:rPr lang="en-US"/>
              <a:t>Title</a:t>
            </a:r>
          </a:p>
        </p:txBody>
      </p:sp>
      <p:sp>
        <p:nvSpPr>
          <p:cNvPr id="27" name="Text Placeholder 26">
            <a:extLst>
              <a:ext uri="{FF2B5EF4-FFF2-40B4-BE49-F238E27FC236}">
                <a16:creationId xmlns:a16="http://schemas.microsoft.com/office/drawing/2014/main" id="{D2A1CCDF-6FF2-8D41-9574-B3047D2FF222}"/>
              </a:ext>
            </a:extLst>
          </p:cNvPr>
          <p:cNvSpPr>
            <a:spLocks noGrp="1"/>
          </p:cNvSpPr>
          <p:nvPr>
            <p:ph type="body" sz="quarter" idx="19" hasCustomPrompt="1"/>
          </p:nvPr>
        </p:nvSpPr>
        <p:spPr>
          <a:xfrm>
            <a:off x="4678153" y="5760720"/>
            <a:ext cx="6254750" cy="741391"/>
          </a:xfrm>
        </p:spPr>
        <p:txBody>
          <a:bodyPr anchor="b" anchorCtr="0"/>
          <a:lstStyle>
            <a:lvl1pPr marL="0">
              <a:buNone/>
              <a:defRPr sz="1200" b="0"/>
            </a:lvl1pPr>
            <a:lvl2pPr>
              <a:buNone/>
              <a:defRPr sz="1200"/>
            </a:lvl2pPr>
            <a:lvl3pPr>
              <a:buNone/>
              <a:defRPr sz="1200"/>
            </a:lvl3pPr>
            <a:lvl4pPr>
              <a:buNone/>
              <a:defRPr sz="1200"/>
            </a:lvl4pPr>
            <a:lvl5pPr>
              <a:buNone/>
              <a:defRPr sz="1200"/>
            </a:lvl5pPr>
          </a:lstStyle>
          <a:p>
            <a:pPr lvl="0"/>
            <a:r>
              <a:rPr lang="en-US"/>
              <a:t>Tech Stack: Item 1</a:t>
            </a:r>
          </a:p>
        </p:txBody>
      </p:sp>
      <p:sp>
        <p:nvSpPr>
          <p:cNvPr id="33" name="Text Placeholder 32">
            <a:extLst>
              <a:ext uri="{FF2B5EF4-FFF2-40B4-BE49-F238E27FC236}">
                <a16:creationId xmlns:a16="http://schemas.microsoft.com/office/drawing/2014/main" id="{E0110463-FECA-2C4F-9DFB-571B8D1AF36C}"/>
              </a:ext>
            </a:extLst>
          </p:cNvPr>
          <p:cNvSpPr>
            <a:spLocks noGrp="1"/>
          </p:cNvSpPr>
          <p:nvPr>
            <p:ph type="body" sz="quarter" idx="20" hasCustomPrompt="1"/>
          </p:nvPr>
        </p:nvSpPr>
        <p:spPr>
          <a:xfrm>
            <a:off x="1737360" y="274320"/>
            <a:ext cx="2194560" cy="274320"/>
          </a:xfrm>
        </p:spPr>
        <p:txBody>
          <a:bodyPr anchor="ctr" anchorCtr="0"/>
          <a:lstStyle>
            <a:lvl1pPr>
              <a:buNone/>
              <a:defRPr sz="1400">
                <a:solidFill>
                  <a:schemeClr val="bg1"/>
                </a:solidFill>
              </a:defRPr>
            </a:lvl1pPr>
          </a:lstStyle>
          <a:p>
            <a:pPr lvl="0"/>
            <a:r>
              <a:rPr lang="en-US"/>
              <a:t>| Company Name</a:t>
            </a:r>
          </a:p>
        </p:txBody>
      </p:sp>
      <p:sp>
        <p:nvSpPr>
          <p:cNvPr id="37" name="Picture Placeholder 36">
            <a:extLst>
              <a:ext uri="{FF2B5EF4-FFF2-40B4-BE49-F238E27FC236}">
                <a16:creationId xmlns:a16="http://schemas.microsoft.com/office/drawing/2014/main" id="{1F308085-D90F-0C4F-8F31-8099EBFE69C2}"/>
              </a:ext>
            </a:extLst>
          </p:cNvPr>
          <p:cNvSpPr>
            <a:spLocks noGrp="1" noChangeAspect="1"/>
          </p:cNvSpPr>
          <p:nvPr>
            <p:ph type="pic" sz="quarter" idx="21"/>
          </p:nvPr>
        </p:nvSpPr>
        <p:spPr>
          <a:xfrm>
            <a:off x="10241280" y="274320"/>
            <a:ext cx="1393292" cy="548640"/>
          </a:xfrm>
        </p:spPr>
        <p:txBody>
          <a:bodyPr/>
          <a:lstStyle/>
          <a:p>
            <a:endParaRPr lang="en-US"/>
          </a:p>
        </p:txBody>
      </p:sp>
      <p:sp>
        <p:nvSpPr>
          <p:cNvPr id="38" name="Title 18">
            <a:extLst>
              <a:ext uri="{FF2B5EF4-FFF2-40B4-BE49-F238E27FC236}">
                <a16:creationId xmlns:a16="http://schemas.microsoft.com/office/drawing/2014/main" id="{F25B2178-09CE-1042-AFEF-CB0C59349BD7}"/>
              </a:ext>
            </a:extLst>
          </p:cNvPr>
          <p:cNvSpPr txBox="1">
            <a:spLocks/>
          </p:cNvSpPr>
          <p:nvPr userDrawn="1"/>
        </p:nvSpPr>
        <p:spPr>
          <a:xfrm>
            <a:off x="640080" y="274319"/>
            <a:ext cx="1005840" cy="274320"/>
          </a:xfrm>
          <a:prstGeom prst="rect">
            <a:avLst/>
          </a:prstGeom>
          <a:noFill/>
        </p:spPr>
        <p:txBody>
          <a:bodyPr vert="horz" wrap="square" lIns="0" tIns="0" rIns="0" bIns="0" rtlCol="0" anchor="ctr" anchorCtr="0">
            <a:noAutofit/>
          </a:bodyPr>
          <a:lstStyle>
            <a:lvl1pPr algn="l" defTabSz="914378" rtl="0" eaLnBrk="1" latinLnBrk="0" hangingPunct="1">
              <a:lnSpc>
                <a:spcPct val="90000"/>
              </a:lnSpc>
              <a:spcBef>
                <a:spcPct val="0"/>
              </a:spcBef>
              <a:buNone/>
              <a:defRPr sz="2800" b="1" kern="1200">
                <a:solidFill>
                  <a:schemeClr val="tx2"/>
                </a:solidFill>
                <a:latin typeface="+mj-lt"/>
                <a:ea typeface="+mj-ea"/>
                <a:cs typeface="+mj-cs"/>
              </a:defRPr>
            </a:lvl1pPr>
          </a:lstStyle>
          <a:p>
            <a:r>
              <a:rPr lang="en-US" sz="1400">
                <a:solidFill>
                  <a:schemeClr val="accent3"/>
                </a:solidFill>
              </a:rPr>
              <a:t>Case Study</a:t>
            </a:r>
            <a:endParaRPr lang="en-US" sz="1400">
              <a:solidFill>
                <a:schemeClr val="accent3"/>
              </a:solidFill>
              <a:latin typeface="Corbel" panose="020B0503020204020204" pitchFamily="34" charset="0"/>
            </a:endParaRPr>
          </a:p>
        </p:txBody>
      </p:sp>
      <p:sp>
        <p:nvSpPr>
          <p:cNvPr id="7" name="Date Placeholder 6">
            <a:extLst>
              <a:ext uri="{FF2B5EF4-FFF2-40B4-BE49-F238E27FC236}">
                <a16:creationId xmlns:a16="http://schemas.microsoft.com/office/drawing/2014/main" id="{2DCAEBE4-8412-4EDB-E726-38A42307FEBB}"/>
              </a:ext>
            </a:extLst>
          </p:cNvPr>
          <p:cNvSpPr>
            <a:spLocks noGrp="1"/>
          </p:cNvSpPr>
          <p:nvPr>
            <p:ph type="dt" sz="half" idx="22"/>
          </p:nvPr>
        </p:nvSpPr>
        <p:spPr/>
        <p:txBody>
          <a:bodyPr/>
          <a:lstStyle/>
          <a:p>
            <a:endParaRPr lang="en-US"/>
          </a:p>
        </p:txBody>
      </p:sp>
      <p:sp>
        <p:nvSpPr>
          <p:cNvPr id="8" name="Footer Placeholder 7">
            <a:extLst>
              <a:ext uri="{FF2B5EF4-FFF2-40B4-BE49-F238E27FC236}">
                <a16:creationId xmlns:a16="http://schemas.microsoft.com/office/drawing/2014/main" id="{82E26C1F-5130-F1BC-7836-C39E64F377AD}"/>
              </a:ext>
            </a:extLst>
          </p:cNvPr>
          <p:cNvSpPr>
            <a:spLocks noGrp="1"/>
          </p:cNvSpPr>
          <p:nvPr>
            <p:ph type="ftr" sz="quarter" idx="23"/>
          </p:nvPr>
        </p:nvSpPr>
        <p:spPr/>
        <p:txBody>
          <a:bodyPr/>
          <a:lstStyle/>
          <a:p>
            <a:r>
              <a:rPr lang="en-US"/>
              <a:t> </a:t>
            </a:r>
          </a:p>
        </p:txBody>
      </p:sp>
      <p:sp>
        <p:nvSpPr>
          <p:cNvPr id="9" name="Slide Number Placeholder 8">
            <a:extLst>
              <a:ext uri="{FF2B5EF4-FFF2-40B4-BE49-F238E27FC236}">
                <a16:creationId xmlns:a16="http://schemas.microsoft.com/office/drawing/2014/main" id="{F639C765-FCC0-4ACE-4EEC-C84B0C58500D}"/>
              </a:ext>
            </a:extLst>
          </p:cNvPr>
          <p:cNvSpPr>
            <a:spLocks noGrp="1"/>
          </p:cNvSpPr>
          <p:nvPr>
            <p:ph type="sldNum" sz="quarter" idx="24"/>
          </p:nvPr>
        </p:nvSpPr>
        <p:spPr/>
        <p:txBody>
          <a:bodyPr/>
          <a:lstStyle/>
          <a:p>
            <a:r>
              <a:rPr lang="en-US" sz="700" b="0" spc="0"/>
              <a:t> © 2024 NTT DATA Americas, Inc. All rights.   </a:t>
            </a:r>
            <a:fld id="{FE1DF7C7-AE50-704D-BB22-8176CCB5033A}" type="slidenum">
              <a:rPr lang="en-US" spc="0" smtClean="0"/>
              <a:pPr/>
              <a:t>‹#›</a:t>
            </a:fld>
            <a:endParaRPr lang="en-US" spc="0"/>
          </a:p>
        </p:txBody>
      </p:sp>
    </p:spTree>
    <p:extLst>
      <p:ext uri="{BB962C8B-B14F-4D97-AF65-F5344CB8AC3E}">
        <p14:creationId xmlns:p14="http://schemas.microsoft.com/office/powerpoint/2010/main" val="1008401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92">
          <p15:clr>
            <a:srgbClr val="FBAE40"/>
          </p15:clr>
        </p15:guide>
      </p15:sldGuideLst>
    </p:ext>
  </p:extLst>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2019Nexient_Case Study - Stack - opt2">
    <p:spTree>
      <p:nvGrpSpPr>
        <p:cNvPr id="1" name=""/>
        <p:cNvGrpSpPr/>
        <p:nvPr/>
      </p:nvGrpSpPr>
      <p:grpSpPr>
        <a:xfrm>
          <a:off x="0" y="0"/>
          <a:ext cx="0" cy="0"/>
          <a:chOff x="0" y="0"/>
          <a:chExt cx="0" cy="0"/>
        </a:xfrm>
      </p:grpSpPr>
      <p:sp>
        <p:nvSpPr>
          <p:cNvPr id="2" name="Round Single Corner Rectangle 1">
            <a:extLst>
              <a:ext uri="{FF2B5EF4-FFF2-40B4-BE49-F238E27FC236}">
                <a16:creationId xmlns:a16="http://schemas.microsoft.com/office/drawing/2014/main" id="{ABF8FDAF-E327-9F47-FD8D-D877BF7DEA0A}"/>
              </a:ext>
            </a:extLst>
          </p:cNvPr>
          <p:cNvSpPr/>
          <p:nvPr userDrawn="1"/>
        </p:nvSpPr>
        <p:spPr>
          <a:xfrm flipV="1">
            <a:off x="0" y="0"/>
            <a:ext cx="4331523" cy="6858000"/>
          </a:xfrm>
          <a:prstGeom prst="round1Rect">
            <a:avLst>
              <a:gd name="adj" fmla="val 940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D4E6D"/>
              </a:solidFill>
            </a:endParaRPr>
          </a:p>
        </p:txBody>
      </p:sp>
      <p:sp>
        <p:nvSpPr>
          <p:cNvPr id="3" name="Picture Placeholder 2">
            <a:extLst>
              <a:ext uri="{FF2B5EF4-FFF2-40B4-BE49-F238E27FC236}">
                <a16:creationId xmlns:a16="http://schemas.microsoft.com/office/drawing/2014/main" id="{25FD7C68-DBBF-E64C-8CCC-0781BA303294}"/>
              </a:ext>
            </a:extLst>
          </p:cNvPr>
          <p:cNvSpPr>
            <a:spLocks noGrp="1"/>
          </p:cNvSpPr>
          <p:nvPr>
            <p:ph type="pic" sz="quarter" idx="14" hasCustomPrompt="1"/>
          </p:nvPr>
        </p:nvSpPr>
        <p:spPr>
          <a:xfrm>
            <a:off x="595480" y="963613"/>
            <a:ext cx="3351212" cy="2465387"/>
          </a:xfrm>
        </p:spPr>
        <p:txBody>
          <a:bodyPr/>
          <a:lstStyle>
            <a:lvl1pPr>
              <a:defRPr>
                <a:solidFill>
                  <a:schemeClr val="bg1"/>
                </a:solidFill>
              </a:defRPr>
            </a:lvl1pPr>
          </a:lstStyle>
          <a:p>
            <a:r>
              <a:rPr lang="en-US"/>
              <a:t>Image</a:t>
            </a:r>
          </a:p>
        </p:txBody>
      </p:sp>
      <p:sp>
        <p:nvSpPr>
          <p:cNvPr id="11" name="Text Placeholder 4">
            <a:extLst>
              <a:ext uri="{FF2B5EF4-FFF2-40B4-BE49-F238E27FC236}">
                <a16:creationId xmlns:a16="http://schemas.microsoft.com/office/drawing/2014/main" id="{B01042E9-4DE9-2945-80B9-BB72515AC7AC}"/>
              </a:ext>
            </a:extLst>
          </p:cNvPr>
          <p:cNvSpPr>
            <a:spLocks noGrp="1"/>
          </p:cNvSpPr>
          <p:nvPr>
            <p:ph type="body" sz="quarter" idx="16" hasCustomPrompt="1"/>
          </p:nvPr>
        </p:nvSpPr>
        <p:spPr>
          <a:xfrm>
            <a:off x="595480" y="4793933"/>
            <a:ext cx="3378200" cy="1073150"/>
          </a:xfrm>
        </p:spPr>
        <p:txBody>
          <a:bodyPr anchor="t" anchorCtr="0">
            <a:noAutofit/>
          </a:bodyPr>
          <a:lstStyle>
            <a:lvl1pPr marL="0" indent="0">
              <a:lnSpc>
                <a:spcPct val="120000"/>
              </a:lnSpc>
              <a:buNone/>
              <a:defRPr sz="1600" b="0">
                <a:solidFill>
                  <a:schemeClr val="bg2"/>
                </a:solidFill>
              </a:defRPr>
            </a:lvl1pPr>
          </a:lstStyle>
          <a:p>
            <a:pPr lvl="0"/>
            <a:r>
              <a:rPr lang="en-US"/>
              <a:t>Body Copy</a:t>
            </a:r>
          </a:p>
        </p:txBody>
      </p:sp>
      <p:sp>
        <p:nvSpPr>
          <p:cNvPr id="15" name="Rectangle 14">
            <a:extLst>
              <a:ext uri="{FF2B5EF4-FFF2-40B4-BE49-F238E27FC236}">
                <a16:creationId xmlns:a16="http://schemas.microsoft.com/office/drawing/2014/main" id="{16624490-CAE4-264A-B5F0-CBBE5A17137B}"/>
              </a:ext>
            </a:extLst>
          </p:cNvPr>
          <p:cNvSpPr/>
          <p:nvPr userDrawn="1"/>
        </p:nvSpPr>
        <p:spPr>
          <a:xfrm>
            <a:off x="4678153" y="668797"/>
            <a:ext cx="3291840" cy="492443"/>
          </a:xfrm>
          <a:prstGeom prst="rect">
            <a:avLst/>
          </a:prstGeom>
        </p:spPr>
        <p:txBody>
          <a:bodyPr wrap="square" lIns="0" tIns="0" rIns="0" bIns="0" anchor="t">
            <a:noAutofit/>
          </a:bodyPr>
          <a:lstStyle/>
          <a:p>
            <a:pPr fontAlgn="ctr">
              <a:lnSpc>
                <a:spcPct val="150000"/>
              </a:lnSpc>
              <a:spcAft>
                <a:spcPts val="600"/>
              </a:spcAft>
            </a:pPr>
            <a:r>
              <a:rPr lang="en-US" sz="2000" b="1">
                <a:solidFill>
                  <a:schemeClr val="tx2"/>
                </a:solidFill>
                <a:latin typeface="+mn-lt"/>
              </a:rPr>
              <a:t>Solution</a:t>
            </a:r>
            <a:endParaRPr lang="en-US" sz="2000" b="1">
              <a:solidFill>
                <a:schemeClr val="tx2"/>
              </a:solidFill>
              <a:latin typeface="+mn-lt"/>
              <a:ea typeface="+mn-lt"/>
              <a:cs typeface="+mn-lt"/>
            </a:endParaRPr>
          </a:p>
        </p:txBody>
      </p:sp>
      <p:sp>
        <p:nvSpPr>
          <p:cNvPr id="18" name="Text Placeholder 17">
            <a:extLst>
              <a:ext uri="{FF2B5EF4-FFF2-40B4-BE49-F238E27FC236}">
                <a16:creationId xmlns:a16="http://schemas.microsoft.com/office/drawing/2014/main" id="{AEABFDE9-C9C4-5C46-B446-63B72C6FD508}"/>
              </a:ext>
            </a:extLst>
          </p:cNvPr>
          <p:cNvSpPr>
            <a:spLocks noGrp="1"/>
          </p:cNvSpPr>
          <p:nvPr>
            <p:ph type="body" sz="quarter" idx="17" hasCustomPrompt="1"/>
          </p:nvPr>
        </p:nvSpPr>
        <p:spPr>
          <a:xfrm>
            <a:off x="4678363" y="1311743"/>
            <a:ext cx="6868455" cy="4210050"/>
          </a:xfrm>
        </p:spPr>
        <p:txBody>
          <a:bodyPr>
            <a:noAutofit/>
          </a:bodyPr>
          <a:lstStyle>
            <a:lvl1pPr>
              <a:defRPr sz="1800"/>
            </a:lvl1pPr>
            <a:lvl2pPr>
              <a:defRPr sz="1600"/>
            </a:lvl2pPr>
            <a:lvl3pPr>
              <a:defRPr sz="1400"/>
            </a:lvl3pPr>
            <a:lvl4pPr>
              <a:defRPr sz="1400"/>
            </a:lvl4pPr>
            <a:lvl5pPr>
              <a:defRPr sz="1200"/>
            </a:lvl5pPr>
            <a:lvl7pPr>
              <a:defRPr sz="1000"/>
            </a:lvl7pPr>
            <a:lvl8pPr>
              <a:defRPr sz="1000"/>
            </a:lvl8pPr>
          </a:lstStyle>
          <a:p>
            <a:pPr lvl="0"/>
            <a:r>
              <a:rPr lang="en-US"/>
              <a:t>Sub Headline 1 (18pt)</a:t>
            </a:r>
          </a:p>
          <a:p>
            <a:pPr lvl="1"/>
            <a:r>
              <a:rPr lang="en-US"/>
              <a:t>Sub Headline 2 (16pt)</a:t>
            </a:r>
          </a:p>
          <a:p>
            <a:pPr lvl="2"/>
            <a:r>
              <a:rPr lang="en-US"/>
              <a:t>Body 1 (14pt)</a:t>
            </a:r>
          </a:p>
          <a:p>
            <a:pPr lvl="3"/>
            <a:r>
              <a:rPr lang="en-US"/>
              <a:t>Bullet 1 (14pt)</a:t>
            </a:r>
          </a:p>
          <a:p>
            <a:pPr lvl="4"/>
            <a:r>
              <a:rPr lang="en-US"/>
              <a:t>Body 2 (12pt)</a:t>
            </a:r>
          </a:p>
          <a:p>
            <a:pPr lvl="5"/>
            <a:r>
              <a:rPr lang="en-US"/>
              <a:t>Bullet 2 (12pt)</a:t>
            </a:r>
          </a:p>
          <a:p>
            <a:pPr lvl="6"/>
            <a:r>
              <a:rPr lang="en-US"/>
              <a:t>Body 3 (10pt)</a:t>
            </a:r>
          </a:p>
          <a:p>
            <a:pPr lvl="7"/>
            <a:r>
              <a:rPr lang="en-US"/>
              <a:t>Bullet 3 (10pt)</a:t>
            </a:r>
          </a:p>
          <a:p>
            <a:pPr lvl="8"/>
            <a:endParaRPr lang="en-US"/>
          </a:p>
          <a:p>
            <a:pPr lvl="0"/>
            <a:endParaRPr lang="en-US"/>
          </a:p>
        </p:txBody>
      </p:sp>
      <p:sp>
        <p:nvSpPr>
          <p:cNvPr id="20" name="Title 19">
            <a:extLst>
              <a:ext uri="{FF2B5EF4-FFF2-40B4-BE49-F238E27FC236}">
                <a16:creationId xmlns:a16="http://schemas.microsoft.com/office/drawing/2014/main" id="{98C5B724-2802-1F4D-AD85-45F449109913}"/>
              </a:ext>
            </a:extLst>
          </p:cNvPr>
          <p:cNvSpPr>
            <a:spLocks noGrp="1"/>
          </p:cNvSpPr>
          <p:nvPr>
            <p:ph type="title" hasCustomPrompt="1"/>
          </p:nvPr>
        </p:nvSpPr>
        <p:spPr>
          <a:xfrm>
            <a:off x="595480" y="3595754"/>
            <a:ext cx="3378200" cy="1084343"/>
          </a:xfrm>
        </p:spPr>
        <p:txBody>
          <a:bodyPr>
            <a:noAutofit/>
          </a:bodyPr>
          <a:lstStyle>
            <a:lvl1pPr>
              <a:defRPr sz="2400">
                <a:solidFill>
                  <a:schemeClr val="bg1"/>
                </a:solidFill>
              </a:defRPr>
            </a:lvl1pPr>
          </a:lstStyle>
          <a:p>
            <a:r>
              <a:rPr lang="en-US"/>
              <a:t>Title</a:t>
            </a:r>
          </a:p>
        </p:txBody>
      </p:sp>
      <p:sp>
        <p:nvSpPr>
          <p:cNvPr id="27" name="Text Placeholder 26">
            <a:extLst>
              <a:ext uri="{FF2B5EF4-FFF2-40B4-BE49-F238E27FC236}">
                <a16:creationId xmlns:a16="http://schemas.microsoft.com/office/drawing/2014/main" id="{D2A1CCDF-6FF2-8D41-9574-B3047D2FF222}"/>
              </a:ext>
            </a:extLst>
          </p:cNvPr>
          <p:cNvSpPr>
            <a:spLocks noGrp="1"/>
          </p:cNvSpPr>
          <p:nvPr>
            <p:ph type="body" sz="quarter" idx="19" hasCustomPrompt="1"/>
          </p:nvPr>
        </p:nvSpPr>
        <p:spPr>
          <a:xfrm>
            <a:off x="4678153" y="5760720"/>
            <a:ext cx="6254750" cy="741391"/>
          </a:xfrm>
        </p:spPr>
        <p:txBody>
          <a:bodyPr anchor="b" anchorCtr="0"/>
          <a:lstStyle>
            <a:lvl1pPr>
              <a:buNone/>
              <a:defRPr sz="1200" b="0"/>
            </a:lvl1pPr>
            <a:lvl2pPr>
              <a:buNone/>
              <a:defRPr sz="1200"/>
            </a:lvl2pPr>
            <a:lvl3pPr>
              <a:buNone/>
              <a:defRPr sz="1200"/>
            </a:lvl3pPr>
            <a:lvl4pPr>
              <a:buNone/>
              <a:defRPr sz="1200"/>
            </a:lvl4pPr>
            <a:lvl5pPr>
              <a:buNone/>
              <a:defRPr sz="1200"/>
            </a:lvl5pPr>
          </a:lstStyle>
          <a:p>
            <a:pPr lvl="0"/>
            <a:r>
              <a:rPr lang="en-US"/>
              <a:t>Tech Stack: Item 1</a:t>
            </a:r>
          </a:p>
        </p:txBody>
      </p:sp>
      <p:sp>
        <p:nvSpPr>
          <p:cNvPr id="33" name="Text Placeholder 32">
            <a:extLst>
              <a:ext uri="{FF2B5EF4-FFF2-40B4-BE49-F238E27FC236}">
                <a16:creationId xmlns:a16="http://schemas.microsoft.com/office/drawing/2014/main" id="{E0110463-FECA-2C4F-9DFB-571B8D1AF36C}"/>
              </a:ext>
            </a:extLst>
          </p:cNvPr>
          <p:cNvSpPr>
            <a:spLocks noGrp="1"/>
          </p:cNvSpPr>
          <p:nvPr>
            <p:ph type="body" sz="quarter" idx="20" hasCustomPrompt="1"/>
          </p:nvPr>
        </p:nvSpPr>
        <p:spPr>
          <a:xfrm>
            <a:off x="1737360" y="274320"/>
            <a:ext cx="2194560" cy="274320"/>
          </a:xfrm>
        </p:spPr>
        <p:txBody>
          <a:bodyPr anchor="ctr" anchorCtr="0"/>
          <a:lstStyle>
            <a:lvl1pPr>
              <a:buNone/>
              <a:defRPr sz="1400">
                <a:solidFill>
                  <a:schemeClr val="bg1"/>
                </a:solidFill>
              </a:defRPr>
            </a:lvl1pPr>
          </a:lstStyle>
          <a:p>
            <a:pPr lvl="0"/>
            <a:r>
              <a:rPr lang="en-US"/>
              <a:t>| Company Name</a:t>
            </a:r>
          </a:p>
        </p:txBody>
      </p:sp>
      <p:sp>
        <p:nvSpPr>
          <p:cNvPr id="37" name="Picture Placeholder 36">
            <a:extLst>
              <a:ext uri="{FF2B5EF4-FFF2-40B4-BE49-F238E27FC236}">
                <a16:creationId xmlns:a16="http://schemas.microsoft.com/office/drawing/2014/main" id="{1F308085-D90F-0C4F-8F31-8099EBFE69C2}"/>
              </a:ext>
            </a:extLst>
          </p:cNvPr>
          <p:cNvSpPr>
            <a:spLocks noGrp="1" noChangeAspect="1"/>
          </p:cNvSpPr>
          <p:nvPr>
            <p:ph type="pic" sz="quarter" idx="21"/>
          </p:nvPr>
        </p:nvSpPr>
        <p:spPr>
          <a:xfrm>
            <a:off x="10241281" y="274320"/>
            <a:ext cx="1393292" cy="548640"/>
          </a:xfrm>
        </p:spPr>
        <p:txBody>
          <a:bodyPr/>
          <a:lstStyle/>
          <a:p>
            <a:endParaRPr lang="en-US"/>
          </a:p>
        </p:txBody>
      </p:sp>
      <p:sp>
        <p:nvSpPr>
          <p:cNvPr id="38" name="Title 18">
            <a:extLst>
              <a:ext uri="{FF2B5EF4-FFF2-40B4-BE49-F238E27FC236}">
                <a16:creationId xmlns:a16="http://schemas.microsoft.com/office/drawing/2014/main" id="{F25B2178-09CE-1042-AFEF-CB0C59349BD7}"/>
              </a:ext>
            </a:extLst>
          </p:cNvPr>
          <p:cNvSpPr txBox="1">
            <a:spLocks/>
          </p:cNvSpPr>
          <p:nvPr userDrawn="1"/>
        </p:nvSpPr>
        <p:spPr>
          <a:xfrm>
            <a:off x="640080" y="274319"/>
            <a:ext cx="1005840" cy="274320"/>
          </a:xfrm>
          <a:prstGeom prst="rect">
            <a:avLst/>
          </a:prstGeom>
          <a:noFill/>
        </p:spPr>
        <p:txBody>
          <a:bodyPr vert="horz" wrap="square" lIns="0" tIns="0" rIns="0" bIns="0" rtlCol="0" anchor="ctr" anchorCtr="0">
            <a:noAutofit/>
          </a:bodyPr>
          <a:lstStyle>
            <a:lvl1pPr algn="l" defTabSz="914378" rtl="0" eaLnBrk="1" latinLnBrk="0" hangingPunct="1">
              <a:lnSpc>
                <a:spcPct val="90000"/>
              </a:lnSpc>
              <a:spcBef>
                <a:spcPct val="0"/>
              </a:spcBef>
              <a:buNone/>
              <a:defRPr sz="2800" b="1" kern="1200">
                <a:solidFill>
                  <a:schemeClr val="tx2"/>
                </a:solidFill>
                <a:latin typeface="+mj-lt"/>
                <a:ea typeface="+mj-ea"/>
                <a:cs typeface="+mj-cs"/>
              </a:defRPr>
            </a:lvl1pPr>
          </a:lstStyle>
          <a:p>
            <a:r>
              <a:rPr lang="en-US" sz="1400">
                <a:solidFill>
                  <a:schemeClr val="accent3"/>
                </a:solidFill>
              </a:rPr>
              <a:t>Case Study</a:t>
            </a:r>
            <a:endParaRPr lang="en-US" sz="1400">
              <a:solidFill>
                <a:schemeClr val="accent3"/>
              </a:solidFill>
              <a:latin typeface="Corbel" panose="020B0503020204020204" pitchFamily="34" charset="0"/>
            </a:endParaRPr>
          </a:p>
        </p:txBody>
      </p:sp>
      <p:sp>
        <p:nvSpPr>
          <p:cNvPr id="7" name="Date Placeholder 6">
            <a:extLst>
              <a:ext uri="{FF2B5EF4-FFF2-40B4-BE49-F238E27FC236}">
                <a16:creationId xmlns:a16="http://schemas.microsoft.com/office/drawing/2014/main" id="{269F141F-03C3-9FE7-0FCA-6FDE00169AF6}"/>
              </a:ext>
            </a:extLst>
          </p:cNvPr>
          <p:cNvSpPr>
            <a:spLocks noGrp="1"/>
          </p:cNvSpPr>
          <p:nvPr>
            <p:ph type="dt" sz="half" idx="22"/>
          </p:nvPr>
        </p:nvSpPr>
        <p:spPr/>
        <p:txBody>
          <a:bodyPr/>
          <a:lstStyle/>
          <a:p>
            <a:endParaRPr lang="en-US"/>
          </a:p>
        </p:txBody>
      </p:sp>
      <p:sp>
        <p:nvSpPr>
          <p:cNvPr id="8" name="Footer Placeholder 7">
            <a:extLst>
              <a:ext uri="{FF2B5EF4-FFF2-40B4-BE49-F238E27FC236}">
                <a16:creationId xmlns:a16="http://schemas.microsoft.com/office/drawing/2014/main" id="{D7B17F8A-3BDE-44D9-7D80-23EEB179C124}"/>
              </a:ext>
            </a:extLst>
          </p:cNvPr>
          <p:cNvSpPr>
            <a:spLocks noGrp="1"/>
          </p:cNvSpPr>
          <p:nvPr>
            <p:ph type="ftr" sz="quarter" idx="23"/>
          </p:nvPr>
        </p:nvSpPr>
        <p:spPr/>
        <p:txBody>
          <a:bodyPr/>
          <a:lstStyle/>
          <a:p>
            <a:r>
              <a:rPr lang="en-US"/>
              <a:t> </a:t>
            </a:r>
          </a:p>
        </p:txBody>
      </p:sp>
      <p:sp>
        <p:nvSpPr>
          <p:cNvPr id="9" name="Slide Number Placeholder 8">
            <a:extLst>
              <a:ext uri="{FF2B5EF4-FFF2-40B4-BE49-F238E27FC236}">
                <a16:creationId xmlns:a16="http://schemas.microsoft.com/office/drawing/2014/main" id="{27728BEA-B9AB-74EA-F530-734C9461A9AD}"/>
              </a:ext>
            </a:extLst>
          </p:cNvPr>
          <p:cNvSpPr>
            <a:spLocks noGrp="1"/>
          </p:cNvSpPr>
          <p:nvPr>
            <p:ph type="sldNum" sz="quarter" idx="24"/>
          </p:nvPr>
        </p:nvSpPr>
        <p:spPr/>
        <p:txBody>
          <a:bodyPr/>
          <a:lstStyle/>
          <a:p>
            <a:r>
              <a:rPr lang="en-US" sz="700" b="0" spc="0"/>
              <a:t> © 2024 NTT DATA Americas, Inc. All rights.   </a:t>
            </a:r>
            <a:fld id="{FE1DF7C7-AE50-704D-BB22-8176CCB5033A}" type="slidenum">
              <a:rPr lang="en-US" spc="0" smtClean="0"/>
              <a:pPr/>
              <a:t>‹#›</a:t>
            </a:fld>
            <a:endParaRPr lang="en-US" spc="0"/>
          </a:p>
        </p:txBody>
      </p:sp>
    </p:spTree>
    <p:extLst>
      <p:ext uri="{BB962C8B-B14F-4D97-AF65-F5344CB8AC3E}">
        <p14:creationId xmlns:p14="http://schemas.microsoft.com/office/powerpoint/2010/main" val="1033958769"/>
      </p:ext>
    </p:extLst>
  </p:cSld>
  <p:clrMapOvr>
    <a:masterClrMapping/>
  </p:clrMapOvr>
  <p:extLst>
    <p:ext uri="{DCECCB84-F9BA-43D5-87BE-67443E8EF086}">
      <p15:sldGuideLst xmlns:p15="http://schemas.microsoft.com/office/powerpoint/2012/main">
        <p15:guide id="1" orient="horz" pos="2892">
          <p15:clr>
            <a:srgbClr val="FBAE40"/>
          </p15:clr>
        </p15:guide>
      </p15:sldGuideLst>
    </p:ext>
  </p:extLst>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2019Nexient_Case Study - Stack - opt3">
    <p:spTree>
      <p:nvGrpSpPr>
        <p:cNvPr id="1" name=""/>
        <p:cNvGrpSpPr/>
        <p:nvPr/>
      </p:nvGrpSpPr>
      <p:grpSpPr>
        <a:xfrm>
          <a:off x="0" y="0"/>
          <a:ext cx="0" cy="0"/>
          <a:chOff x="0" y="0"/>
          <a:chExt cx="0" cy="0"/>
        </a:xfrm>
      </p:grpSpPr>
      <p:sp>
        <p:nvSpPr>
          <p:cNvPr id="2" name="Round Single Corner Rectangle 1">
            <a:extLst>
              <a:ext uri="{FF2B5EF4-FFF2-40B4-BE49-F238E27FC236}">
                <a16:creationId xmlns:a16="http://schemas.microsoft.com/office/drawing/2014/main" id="{ABF8FDAF-E327-9F47-FD8D-D877BF7DEA0A}"/>
              </a:ext>
            </a:extLst>
          </p:cNvPr>
          <p:cNvSpPr/>
          <p:nvPr userDrawn="1"/>
        </p:nvSpPr>
        <p:spPr>
          <a:xfrm flipV="1">
            <a:off x="0" y="0"/>
            <a:ext cx="4331523" cy="6858000"/>
          </a:xfrm>
          <a:prstGeom prst="round1Rect">
            <a:avLst>
              <a:gd name="adj" fmla="val 940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D4E6D"/>
              </a:solidFill>
            </a:endParaRPr>
          </a:p>
        </p:txBody>
      </p:sp>
      <p:sp>
        <p:nvSpPr>
          <p:cNvPr id="3" name="Picture Placeholder 2">
            <a:extLst>
              <a:ext uri="{FF2B5EF4-FFF2-40B4-BE49-F238E27FC236}">
                <a16:creationId xmlns:a16="http://schemas.microsoft.com/office/drawing/2014/main" id="{25FD7C68-DBBF-E64C-8CCC-0781BA303294}"/>
              </a:ext>
            </a:extLst>
          </p:cNvPr>
          <p:cNvSpPr>
            <a:spLocks noGrp="1"/>
          </p:cNvSpPr>
          <p:nvPr>
            <p:ph type="pic" sz="quarter" idx="14" hasCustomPrompt="1"/>
          </p:nvPr>
        </p:nvSpPr>
        <p:spPr>
          <a:xfrm>
            <a:off x="595480" y="963613"/>
            <a:ext cx="3351212" cy="2465387"/>
          </a:xfrm>
        </p:spPr>
        <p:txBody>
          <a:bodyPr/>
          <a:lstStyle>
            <a:lvl1pPr>
              <a:defRPr>
                <a:solidFill>
                  <a:schemeClr val="bg1"/>
                </a:solidFill>
              </a:defRPr>
            </a:lvl1pPr>
          </a:lstStyle>
          <a:p>
            <a:r>
              <a:rPr lang="en-US"/>
              <a:t>Image</a:t>
            </a:r>
          </a:p>
        </p:txBody>
      </p:sp>
      <p:sp>
        <p:nvSpPr>
          <p:cNvPr id="11" name="Text Placeholder 4">
            <a:extLst>
              <a:ext uri="{FF2B5EF4-FFF2-40B4-BE49-F238E27FC236}">
                <a16:creationId xmlns:a16="http://schemas.microsoft.com/office/drawing/2014/main" id="{B01042E9-4DE9-2945-80B9-BB72515AC7AC}"/>
              </a:ext>
            </a:extLst>
          </p:cNvPr>
          <p:cNvSpPr>
            <a:spLocks noGrp="1"/>
          </p:cNvSpPr>
          <p:nvPr>
            <p:ph type="body" sz="quarter" idx="16" hasCustomPrompt="1"/>
          </p:nvPr>
        </p:nvSpPr>
        <p:spPr>
          <a:xfrm>
            <a:off x="595480" y="4793933"/>
            <a:ext cx="3378200" cy="1073150"/>
          </a:xfrm>
        </p:spPr>
        <p:txBody>
          <a:bodyPr anchor="t" anchorCtr="0">
            <a:noAutofit/>
          </a:bodyPr>
          <a:lstStyle>
            <a:lvl1pPr marL="0" indent="0">
              <a:lnSpc>
                <a:spcPct val="120000"/>
              </a:lnSpc>
              <a:buNone/>
              <a:defRPr sz="1600" b="0">
                <a:solidFill>
                  <a:schemeClr val="bg2"/>
                </a:solidFill>
              </a:defRPr>
            </a:lvl1pPr>
          </a:lstStyle>
          <a:p>
            <a:pPr lvl="0"/>
            <a:r>
              <a:rPr lang="en-US"/>
              <a:t>Body Copy</a:t>
            </a:r>
          </a:p>
        </p:txBody>
      </p:sp>
      <p:sp>
        <p:nvSpPr>
          <p:cNvPr id="18" name="Text Placeholder 17">
            <a:extLst>
              <a:ext uri="{FF2B5EF4-FFF2-40B4-BE49-F238E27FC236}">
                <a16:creationId xmlns:a16="http://schemas.microsoft.com/office/drawing/2014/main" id="{AEABFDE9-C9C4-5C46-B446-63B72C6FD508}"/>
              </a:ext>
            </a:extLst>
          </p:cNvPr>
          <p:cNvSpPr>
            <a:spLocks noGrp="1"/>
          </p:cNvSpPr>
          <p:nvPr>
            <p:ph type="body" sz="quarter" idx="17" hasCustomPrompt="1"/>
          </p:nvPr>
        </p:nvSpPr>
        <p:spPr>
          <a:xfrm>
            <a:off x="4678363" y="363683"/>
            <a:ext cx="6868455" cy="5956436"/>
          </a:xfrm>
        </p:spPr>
        <p:txBody>
          <a:bodyPr>
            <a:noAutofit/>
          </a:bodyPr>
          <a:lstStyle>
            <a:lvl1pPr>
              <a:defRPr sz="2000"/>
            </a:lvl1pPr>
            <a:lvl2pPr>
              <a:defRPr sz="1600"/>
            </a:lvl2pPr>
            <a:lvl3pPr>
              <a:defRPr sz="1400"/>
            </a:lvl3pPr>
            <a:lvl4pPr>
              <a:defRPr sz="1400"/>
            </a:lvl4pPr>
            <a:lvl5pPr>
              <a:defRPr sz="1200"/>
            </a:lvl5pPr>
            <a:lvl7pPr>
              <a:defRPr sz="1000"/>
            </a:lvl7pPr>
            <a:lvl8pPr>
              <a:defRPr sz="1000"/>
            </a:lvl8pPr>
          </a:lstStyle>
          <a:p>
            <a:pPr lvl="0"/>
            <a:r>
              <a:rPr lang="en-US"/>
              <a:t>Sub Headline 1 (18pt)</a:t>
            </a:r>
          </a:p>
          <a:p>
            <a:pPr lvl="1"/>
            <a:r>
              <a:rPr lang="en-US"/>
              <a:t>Sub Headline 2 (16pt)</a:t>
            </a:r>
          </a:p>
          <a:p>
            <a:pPr lvl="2"/>
            <a:r>
              <a:rPr lang="en-US"/>
              <a:t>Body 1 (14pt)</a:t>
            </a:r>
          </a:p>
          <a:p>
            <a:pPr lvl="3"/>
            <a:r>
              <a:rPr lang="en-US"/>
              <a:t>Bullet 1 (14pt)</a:t>
            </a:r>
          </a:p>
          <a:p>
            <a:pPr lvl="4"/>
            <a:r>
              <a:rPr lang="en-US"/>
              <a:t>Body 2 (12pt)</a:t>
            </a:r>
          </a:p>
          <a:p>
            <a:pPr lvl="5"/>
            <a:r>
              <a:rPr lang="en-US"/>
              <a:t>Bullet 2 (12pt)</a:t>
            </a:r>
          </a:p>
          <a:p>
            <a:pPr lvl="6"/>
            <a:r>
              <a:rPr lang="en-US"/>
              <a:t>Body 3 (10pt)</a:t>
            </a:r>
          </a:p>
          <a:p>
            <a:pPr lvl="7"/>
            <a:r>
              <a:rPr lang="en-US"/>
              <a:t>Bullet 3 (10pt)</a:t>
            </a:r>
          </a:p>
        </p:txBody>
      </p:sp>
      <p:sp>
        <p:nvSpPr>
          <p:cNvPr id="20" name="Title 19">
            <a:extLst>
              <a:ext uri="{FF2B5EF4-FFF2-40B4-BE49-F238E27FC236}">
                <a16:creationId xmlns:a16="http://schemas.microsoft.com/office/drawing/2014/main" id="{98C5B724-2802-1F4D-AD85-45F449109913}"/>
              </a:ext>
            </a:extLst>
          </p:cNvPr>
          <p:cNvSpPr>
            <a:spLocks noGrp="1"/>
          </p:cNvSpPr>
          <p:nvPr>
            <p:ph type="title" hasCustomPrompt="1"/>
          </p:nvPr>
        </p:nvSpPr>
        <p:spPr>
          <a:xfrm>
            <a:off x="595480" y="3595754"/>
            <a:ext cx="3378200" cy="1084343"/>
          </a:xfrm>
        </p:spPr>
        <p:txBody>
          <a:bodyPr>
            <a:noAutofit/>
          </a:bodyPr>
          <a:lstStyle>
            <a:lvl1pPr>
              <a:defRPr sz="2400">
                <a:solidFill>
                  <a:schemeClr val="bg1"/>
                </a:solidFill>
              </a:defRPr>
            </a:lvl1pPr>
          </a:lstStyle>
          <a:p>
            <a:r>
              <a:rPr lang="en-US"/>
              <a:t>Title</a:t>
            </a:r>
          </a:p>
        </p:txBody>
      </p:sp>
      <p:sp>
        <p:nvSpPr>
          <p:cNvPr id="33" name="Text Placeholder 32">
            <a:extLst>
              <a:ext uri="{FF2B5EF4-FFF2-40B4-BE49-F238E27FC236}">
                <a16:creationId xmlns:a16="http://schemas.microsoft.com/office/drawing/2014/main" id="{E0110463-FECA-2C4F-9DFB-571B8D1AF36C}"/>
              </a:ext>
            </a:extLst>
          </p:cNvPr>
          <p:cNvSpPr>
            <a:spLocks noGrp="1"/>
          </p:cNvSpPr>
          <p:nvPr>
            <p:ph type="body" sz="quarter" idx="20" hasCustomPrompt="1"/>
          </p:nvPr>
        </p:nvSpPr>
        <p:spPr>
          <a:xfrm>
            <a:off x="1737360" y="274320"/>
            <a:ext cx="2194560" cy="274320"/>
          </a:xfrm>
        </p:spPr>
        <p:txBody>
          <a:bodyPr anchor="ctr" anchorCtr="0"/>
          <a:lstStyle>
            <a:lvl1pPr>
              <a:buNone/>
              <a:defRPr sz="1400">
                <a:solidFill>
                  <a:schemeClr val="bg1"/>
                </a:solidFill>
              </a:defRPr>
            </a:lvl1pPr>
          </a:lstStyle>
          <a:p>
            <a:pPr lvl="0"/>
            <a:r>
              <a:rPr lang="en-US"/>
              <a:t>| Company Name</a:t>
            </a:r>
          </a:p>
        </p:txBody>
      </p:sp>
      <p:sp>
        <p:nvSpPr>
          <p:cNvPr id="38" name="Title 18">
            <a:extLst>
              <a:ext uri="{FF2B5EF4-FFF2-40B4-BE49-F238E27FC236}">
                <a16:creationId xmlns:a16="http://schemas.microsoft.com/office/drawing/2014/main" id="{F25B2178-09CE-1042-AFEF-CB0C59349BD7}"/>
              </a:ext>
            </a:extLst>
          </p:cNvPr>
          <p:cNvSpPr txBox="1">
            <a:spLocks/>
          </p:cNvSpPr>
          <p:nvPr userDrawn="1"/>
        </p:nvSpPr>
        <p:spPr>
          <a:xfrm>
            <a:off x="640080" y="274319"/>
            <a:ext cx="971734" cy="274320"/>
          </a:xfrm>
          <a:prstGeom prst="rect">
            <a:avLst/>
          </a:prstGeom>
          <a:noFill/>
        </p:spPr>
        <p:txBody>
          <a:bodyPr vert="horz" wrap="square" lIns="0" tIns="0" rIns="0" bIns="0" rtlCol="0" anchor="ctr" anchorCtr="0">
            <a:noAutofit/>
          </a:bodyPr>
          <a:lstStyle>
            <a:lvl1pPr algn="l" defTabSz="914378" rtl="0" eaLnBrk="1" latinLnBrk="0" hangingPunct="1">
              <a:lnSpc>
                <a:spcPct val="90000"/>
              </a:lnSpc>
              <a:spcBef>
                <a:spcPct val="0"/>
              </a:spcBef>
              <a:buNone/>
              <a:defRPr sz="2800" b="1" kern="1200">
                <a:solidFill>
                  <a:schemeClr val="tx2"/>
                </a:solidFill>
                <a:latin typeface="+mj-lt"/>
                <a:ea typeface="+mj-ea"/>
                <a:cs typeface="+mj-cs"/>
              </a:defRPr>
            </a:lvl1pPr>
          </a:lstStyle>
          <a:p>
            <a:r>
              <a:rPr lang="en-US" sz="1400">
                <a:solidFill>
                  <a:schemeClr val="accent3"/>
                </a:solidFill>
              </a:rPr>
              <a:t>Case Study</a:t>
            </a:r>
            <a:endParaRPr lang="en-US" sz="1400">
              <a:solidFill>
                <a:schemeClr val="accent3"/>
              </a:solidFill>
              <a:latin typeface="Corbel" panose="020B0503020204020204" pitchFamily="34" charset="0"/>
            </a:endParaRPr>
          </a:p>
        </p:txBody>
      </p:sp>
      <p:sp>
        <p:nvSpPr>
          <p:cNvPr id="7" name="Date Placeholder 6">
            <a:extLst>
              <a:ext uri="{FF2B5EF4-FFF2-40B4-BE49-F238E27FC236}">
                <a16:creationId xmlns:a16="http://schemas.microsoft.com/office/drawing/2014/main" id="{42BD6931-9AD2-ED76-A06B-6CA73C9AC703}"/>
              </a:ext>
            </a:extLst>
          </p:cNvPr>
          <p:cNvSpPr>
            <a:spLocks noGrp="1"/>
          </p:cNvSpPr>
          <p:nvPr>
            <p:ph type="dt" sz="half" idx="21"/>
          </p:nvPr>
        </p:nvSpPr>
        <p:spPr/>
        <p:txBody>
          <a:bodyPr/>
          <a:lstStyle/>
          <a:p>
            <a:endParaRPr lang="en-US"/>
          </a:p>
        </p:txBody>
      </p:sp>
      <p:sp>
        <p:nvSpPr>
          <p:cNvPr id="8" name="Footer Placeholder 7">
            <a:extLst>
              <a:ext uri="{FF2B5EF4-FFF2-40B4-BE49-F238E27FC236}">
                <a16:creationId xmlns:a16="http://schemas.microsoft.com/office/drawing/2014/main" id="{F01E2E99-69D1-455C-4CBC-69BA9A50049A}"/>
              </a:ext>
            </a:extLst>
          </p:cNvPr>
          <p:cNvSpPr>
            <a:spLocks noGrp="1"/>
          </p:cNvSpPr>
          <p:nvPr>
            <p:ph type="ftr" sz="quarter" idx="22"/>
          </p:nvPr>
        </p:nvSpPr>
        <p:spPr/>
        <p:txBody>
          <a:bodyPr/>
          <a:lstStyle/>
          <a:p>
            <a:r>
              <a:rPr lang="en-US"/>
              <a:t> </a:t>
            </a:r>
          </a:p>
        </p:txBody>
      </p:sp>
      <p:sp>
        <p:nvSpPr>
          <p:cNvPr id="9" name="Slide Number Placeholder 8">
            <a:extLst>
              <a:ext uri="{FF2B5EF4-FFF2-40B4-BE49-F238E27FC236}">
                <a16:creationId xmlns:a16="http://schemas.microsoft.com/office/drawing/2014/main" id="{AE83842C-A3B4-D482-8FAA-5FC3C4B0DA9E}"/>
              </a:ext>
            </a:extLst>
          </p:cNvPr>
          <p:cNvSpPr>
            <a:spLocks noGrp="1"/>
          </p:cNvSpPr>
          <p:nvPr>
            <p:ph type="sldNum" sz="quarter" idx="23"/>
          </p:nvPr>
        </p:nvSpPr>
        <p:spPr/>
        <p:txBody>
          <a:bodyPr/>
          <a:lstStyle/>
          <a:p>
            <a:r>
              <a:rPr lang="en-US" sz="700" b="0" spc="0"/>
              <a:t> © 2024 NTT DATA Americas, Inc. All rights.   </a:t>
            </a:r>
            <a:fld id="{FE1DF7C7-AE50-704D-BB22-8176CCB5033A}" type="slidenum">
              <a:rPr lang="en-US" spc="0" smtClean="0"/>
              <a:pPr/>
              <a:t>‹#›</a:t>
            </a:fld>
            <a:endParaRPr lang="en-US" spc="0"/>
          </a:p>
        </p:txBody>
      </p:sp>
    </p:spTree>
    <p:extLst>
      <p:ext uri="{BB962C8B-B14F-4D97-AF65-F5344CB8AC3E}">
        <p14:creationId xmlns:p14="http://schemas.microsoft.com/office/powerpoint/2010/main" val="1304377677"/>
      </p:ext>
    </p:extLst>
  </p:cSld>
  <p:clrMapOvr>
    <a:masterClrMapping/>
  </p:clrMapOvr>
  <p:extLst>
    <p:ext uri="{DCECCB84-F9BA-43D5-87BE-67443E8EF086}">
      <p15:sldGuideLst xmlns:p15="http://schemas.microsoft.com/office/powerpoint/2012/main">
        <p15:guide id="1" orient="horz" pos="2892">
          <p15:clr>
            <a:srgbClr val="FBAE40"/>
          </p15:clr>
        </p15:guide>
      </p15:sldGuideLst>
    </p:ext>
  </p:extLst>
</p:sldLayout>
</file>

<file path=ppt/slideLayouts/slideLayout533.xml><?xml version="1.0" encoding="utf-8"?>
<p:sldLayout xmlns:a="http://schemas.openxmlformats.org/drawingml/2006/main" xmlns:r="http://schemas.openxmlformats.org/officeDocument/2006/relationships" xmlns:p="http://schemas.openxmlformats.org/presentationml/2006/main" showMasterSp="0" userDrawn="1">
  <p:cSld name="1_Cover">
    <p:bg>
      <p:bgPr>
        <a:solidFill>
          <a:srgbClr val="0B70E4"/>
        </a:solidFill>
        <a:effectLst/>
      </p:bgPr>
    </p:bg>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27F0199-52D4-6E54-857A-792870DE5293}"/>
              </a:ext>
            </a:extLst>
          </p:cNvPr>
          <p:cNvSpPr>
            <a:spLocks noGrp="1"/>
          </p:cNvSpPr>
          <p:nvPr>
            <p:ph type="body" sz="quarter" idx="10" hasCustomPrompt="1"/>
          </p:nvPr>
        </p:nvSpPr>
        <p:spPr>
          <a:xfrm>
            <a:off x="876300" y="457200"/>
            <a:ext cx="6096000" cy="3200400"/>
          </a:xfrm>
        </p:spPr>
        <p:txBody>
          <a:bodyPr anchor="b">
            <a:noAutofit/>
          </a:bodyPr>
          <a:lstStyle>
            <a:lvl1pPr>
              <a:lnSpc>
                <a:spcPts val="4800"/>
              </a:lnSpc>
              <a:spcBef>
                <a:spcPts val="0"/>
              </a:spcBef>
              <a:defRPr sz="4800" b="1" i="0">
                <a:solidFill>
                  <a:schemeClr val="bg1"/>
                </a:solidFill>
                <a:latin typeface="Avenir Next LT Pro" panose="020B0504020202020204" pitchFamily="34" charset="77"/>
              </a:defRPr>
            </a:lvl1pPr>
          </a:lstStyle>
          <a:p>
            <a:pPr lvl="0"/>
            <a:r>
              <a:rPr lang="en-US"/>
              <a:t>Launch first </a:t>
            </a:r>
            <a:br>
              <a:rPr lang="en-US"/>
            </a:br>
            <a:r>
              <a:rPr lang="en-US"/>
              <a:t>call deck</a:t>
            </a:r>
          </a:p>
        </p:txBody>
      </p:sp>
      <p:sp>
        <p:nvSpPr>
          <p:cNvPr id="29" name="Text Placeholder 27">
            <a:extLst>
              <a:ext uri="{FF2B5EF4-FFF2-40B4-BE49-F238E27FC236}">
                <a16:creationId xmlns:a16="http://schemas.microsoft.com/office/drawing/2014/main" id="{4C41C63F-F499-8929-AD4B-1AD05475BA9A}"/>
              </a:ext>
            </a:extLst>
          </p:cNvPr>
          <p:cNvSpPr>
            <a:spLocks noGrp="1"/>
          </p:cNvSpPr>
          <p:nvPr>
            <p:ph type="body" sz="quarter" idx="11" hasCustomPrompt="1"/>
          </p:nvPr>
        </p:nvSpPr>
        <p:spPr>
          <a:xfrm>
            <a:off x="876300" y="4267200"/>
            <a:ext cx="6096000" cy="657034"/>
          </a:xfrm>
        </p:spPr>
        <p:txBody>
          <a:bodyPr>
            <a:noAutofit/>
          </a:bodyPr>
          <a:lstStyle>
            <a:lvl1pPr>
              <a:lnSpc>
                <a:spcPts val="2400"/>
              </a:lnSpc>
              <a:spcBef>
                <a:spcPts val="0"/>
              </a:spcBef>
              <a:defRPr sz="2400" b="0" i="0">
                <a:solidFill>
                  <a:srgbClr val="ECF100"/>
                </a:solidFill>
                <a:latin typeface="Avenir Next LT Pro" panose="020B0504020202020204" pitchFamily="34" charset="77"/>
                <a:ea typeface="Roboto" panose="02000000000000000000" pitchFamily="2" charset="0"/>
                <a:cs typeface="Segoe UI" panose="020B0502040204020203" pitchFamily="34" charset="0"/>
              </a:defRPr>
            </a:lvl1pPr>
          </a:lstStyle>
          <a:p>
            <a:pPr lvl="0"/>
            <a:r>
              <a:rPr lang="en-US"/>
              <a:t>Subheading</a:t>
            </a:r>
          </a:p>
        </p:txBody>
      </p:sp>
      <p:sp>
        <p:nvSpPr>
          <p:cNvPr id="2" name="TextBox 1">
            <a:extLst>
              <a:ext uri="{FF2B5EF4-FFF2-40B4-BE49-F238E27FC236}">
                <a16:creationId xmlns:a16="http://schemas.microsoft.com/office/drawing/2014/main" id="{021281CF-FE85-4D87-AFF2-ADAC986DE450}"/>
              </a:ext>
            </a:extLst>
          </p:cNvPr>
          <p:cNvSpPr txBox="1"/>
          <p:nvPr userDrawn="1"/>
        </p:nvSpPr>
        <p:spPr>
          <a:xfrm>
            <a:off x="7638607" y="-1821712"/>
            <a:ext cx="5143500" cy="711200"/>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a:solidFill>
                  <a:schemeClr val="bg1">
                    <a:alpha val="20000"/>
                  </a:schemeClr>
                </a:solidFill>
                <a:latin typeface="Avenir Next LT Pro Light" panose="020B0304020202020204" pitchFamily="34" charset="77"/>
              </a:rPr>
              <a:t>June 8, 2023xqxa</a:t>
            </a:r>
          </a:p>
        </p:txBody>
      </p:sp>
      <p:sp>
        <p:nvSpPr>
          <p:cNvPr id="3" name="Text Placeholder 27">
            <a:extLst>
              <a:ext uri="{FF2B5EF4-FFF2-40B4-BE49-F238E27FC236}">
                <a16:creationId xmlns:a16="http://schemas.microsoft.com/office/drawing/2014/main" id="{21ED2229-E2EA-707A-5B7D-684FF2DEE57B}"/>
              </a:ext>
            </a:extLst>
          </p:cNvPr>
          <p:cNvSpPr>
            <a:spLocks noGrp="1"/>
          </p:cNvSpPr>
          <p:nvPr>
            <p:ph type="body" sz="quarter" idx="12" hasCustomPrompt="1"/>
          </p:nvPr>
        </p:nvSpPr>
        <p:spPr>
          <a:xfrm>
            <a:off x="451556" y="6153448"/>
            <a:ext cx="6520744" cy="320395"/>
          </a:xfrm>
        </p:spPr>
        <p:txBody>
          <a:bodyPr>
            <a:noAutofit/>
          </a:bodyPr>
          <a:lstStyle>
            <a:lvl1pPr>
              <a:lnSpc>
                <a:spcPts val="4000"/>
              </a:lnSpc>
              <a:defRPr sz="1600" b="0" i="0">
                <a:solidFill>
                  <a:srgbClr val="ECF100"/>
                </a:solidFill>
                <a:latin typeface="Avenir Next LT Pro" panose="020B0504020202020204" pitchFamily="34" charset="77"/>
                <a:ea typeface="Roboto" panose="02000000000000000000" pitchFamily="2"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a:solidFill>
                  <a:schemeClr val="bg1">
                    <a:alpha val="20000"/>
                  </a:schemeClr>
                </a:solidFill>
                <a:latin typeface="Avenir Next LT Pro Light" panose="020B0304020202020204" pitchFamily="34" charset="77"/>
              </a:rPr>
              <a:t>June 8, 2023</a:t>
            </a:r>
          </a:p>
        </p:txBody>
      </p:sp>
      <p:pic>
        <p:nvPicPr>
          <p:cNvPr id="4" name="Picture 3" descr="A picture containing text, clipart&#10;&#10;Description automatically generated">
            <a:extLst>
              <a:ext uri="{FF2B5EF4-FFF2-40B4-BE49-F238E27FC236}">
                <a16:creationId xmlns:a16="http://schemas.microsoft.com/office/drawing/2014/main" id="{98D3E177-8517-CD26-2CFE-D0CC4552C12B}"/>
              </a:ext>
            </a:extLst>
          </p:cNvPr>
          <p:cNvPicPr>
            <a:picLocks noChangeAspect="1"/>
          </p:cNvPicPr>
          <p:nvPr userDrawn="1"/>
        </p:nvPicPr>
        <p:blipFill>
          <a:blip r:embed="rId2">
            <a:alphaModFix amt="40000"/>
          </a:blip>
          <a:stretch>
            <a:fillRect/>
          </a:stretch>
        </p:blipFill>
        <p:spPr>
          <a:xfrm>
            <a:off x="10541081" y="6153448"/>
            <a:ext cx="1237360" cy="427659"/>
          </a:xfrm>
          <a:prstGeom prst="rect">
            <a:avLst/>
          </a:prstGeom>
        </p:spPr>
      </p:pic>
      <p:cxnSp>
        <p:nvCxnSpPr>
          <p:cNvPr id="5" name="Straight Connector 4">
            <a:extLst>
              <a:ext uri="{FF2B5EF4-FFF2-40B4-BE49-F238E27FC236}">
                <a16:creationId xmlns:a16="http://schemas.microsoft.com/office/drawing/2014/main" id="{C4B69BCA-11AE-0FA4-FC70-4A3A0BB4F273}"/>
              </a:ext>
            </a:extLst>
          </p:cNvPr>
          <p:cNvCxnSpPr>
            <a:cxnSpLocks/>
          </p:cNvCxnSpPr>
          <p:nvPr userDrawn="1"/>
        </p:nvCxnSpPr>
        <p:spPr>
          <a:xfrm>
            <a:off x="451556" y="5860950"/>
            <a:ext cx="11314994" cy="0"/>
          </a:xfrm>
          <a:prstGeom prst="line">
            <a:avLst/>
          </a:prstGeom>
          <a:ln w="6350">
            <a:solidFill>
              <a:srgbClr val="F8F8F8">
                <a:alpha val="1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0897921"/>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2. Main body slide (12-col)">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90FF24-6169-E59B-888B-2DF4175F4E6E}"/>
              </a:ext>
            </a:extLst>
          </p:cNvPr>
          <p:cNvSpPr>
            <a:spLocks noGrp="1"/>
          </p:cNvSpPr>
          <p:nvPr>
            <p:ph idx="1" hasCustomPrompt="1"/>
          </p:nvPr>
        </p:nvSpPr>
        <p:spPr>
          <a:xfrm>
            <a:off x="457201" y="1425388"/>
            <a:ext cx="11239500" cy="555812"/>
          </a:xfrm>
        </p:spPr>
        <p:txBody>
          <a:bodyPr>
            <a:noAutofit/>
          </a:bodyPr>
          <a:lstStyle>
            <a:lvl1pPr marL="0" indent="0">
              <a:lnSpc>
                <a:spcPts val="2400"/>
              </a:lnSpc>
              <a:spcBef>
                <a:spcPts val="0"/>
              </a:spcBef>
              <a:buNone/>
              <a:defRPr sz="2000"/>
            </a:lvl1pPr>
          </a:lstStyle>
          <a:p>
            <a:pPr lvl="0"/>
            <a:r>
              <a:rPr lang="en-US"/>
              <a:t>Here’s a body headline</a:t>
            </a:r>
            <a:br>
              <a:rPr lang="en-US"/>
            </a:br>
            <a:r>
              <a:rPr lang="en-US"/>
              <a:t>this can also be two lines</a:t>
            </a:r>
          </a:p>
        </p:txBody>
      </p:sp>
      <p:sp>
        <p:nvSpPr>
          <p:cNvPr id="8" name="Slide Number Placeholder 5">
            <a:extLst>
              <a:ext uri="{FF2B5EF4-FFF2-40B4-BE49-F238E27FC236}">
                <a16:creationId xmlns:a16="http://schemas.microsoft.com/office/drawing/2014/main" id="{ECD75518-9CB2-1243-401E-A56A5AED39C5}"/>
              </a:ext>
            </a:extLst>
          </p:cNvPr>
          <p:cNvSpPr>
            <a:spLocks noGrp="1"/>
          </p:cNvSpPr>
          <p:nvPr>
            <p:ph type="sldNum" sz="quarter" idx="4"/>
          </p:nvPr>
        </p:nvSpPr>
        <p:spPr>
          <a:xfrm>
            <a:off x="4724400" y="6553200"/>
            <a:ext cx="2743200" cy="304800"/>
          </a:xfrm>
          <a:prstGeom prst="rect">
            <a:avLst/>
          </a:prstGeom>
        </p:spPr>
        <p:txBody>
          <a:bodyPr vert="horz" lIns="91440" tIns="45720" rIns="91440" bIns="45720" rtlCol="0" anchor="ctr"/>
          <a:lstStyle>
            <a:lvl1pPr algn="ctr">
              <a:defRPr sz="1200" b="0" i="0">
                <a:solidFill>
                  <a:srgbClr val="1C1B1F"/>
                </a:solidFill>
                <a:latin typeface="Avenir Next LT Pro" panose="020B0504020202020204" pitchFamily="34" charset="77"/>
                <a:ea typeface="Roboto" panose="02000000000000000000" pitchFamily="2" charset="0"/>
              </a:defRPr>
            </a:lvl1pPr>
          </a:lstStyle>
          <a:p>
            <a:fld id="{6E30B851-E0C1-F74D-B977-A5BFA4C7F3E3}" type="slidenum">
              <a:rPr lang="en-US" smtClean="0"/>
              <a:pPr/>
              <a:t>‹#›</a:t>
            </a:fld>
            <a:endParaRPr lang="en-US"/>
          </a:p>
        </p:txBody>
      </p:sp>
      <p:sp>
        <p:nvSpPr>
          <p:cNvPr id="10" name="Date Placeholder 3">
            <a:extLst>
              <a:ext uri="{FF2B5EF4-FFF2-40B4-BE49-F238E27FC236}">
                <a16:creationId xmlns:a16="http://schemas.microsoft.com/office/drawing/2014/main" id="{86E5F966-34EC-2715-678D-1B1E0A77CDED}"/>
              </a:ext>
            </a:extLst>
          </p:cNvPr>
          <p:cNvSpPr txBox="1">
            <a:spLocks/>
          </p:cNvSpPr>
          <p:nvPr userDrawn="1"/>
        </p:nvSpPr>
        <p:spPr>
          <a:xfrm>
            <a:off x="337625" y="6541477"/>
            <a:ext cx="4400843" cy="316523"/>
          </a:xfrm>
          <a:prstGeom prst="rect">
            <a:avLst/>
          </a:prstGeom>
        </p:spPr>
        <p:txBody>
          <a:bodyPr vert="horz" lIns="91440" tIns="45720" rIns="91440" bIns="45720" rtlCol="0" anchor="ctr"/>
          <a:lstStyle>
            <a:defPPr>
              <a:defRPr lang="en-US"/>
            </a:defPPr>
            <a:lvl1pPr marL="0" algn="l" defTabSz="914263" rtl="0" eaLnBrk="1" latinLnBrk="0" hangingPunct="1">
              <a:defRPr sz="800" b="0" i="0" kern="1200">
                <a:solidFill>
                  <a:schemeClr val="tx1">
                    <a:tint val="75000"/>
                  </a:schemeClr>
                </a:solidFill>
                <a:latin typeface="Roboto Light" panose="02000000000000000000" pitchFamily="2" charset="0"/>
                <a:ea typeface="Roboto Light" panose="02000000000000000000" pitchFamily="2" charset="0"/>
                <a:cs typeface="+mn-cs"/>
              </a:defRPr>
            </a:lvl1pPr>
            <a:lvl2pPr marL="457132" algn="l" defTabSz="914263" rtl="0" eaLnBrk="1" latinLnBrk="0" hangingPunct="1">
              <a:defRPr sz="1800" kern="1200">
                <a:solidFill>
                  <a:schemeClr val="tx1"/>
                </a:solidFill>
                <a:latin typeface="+mn-lt"/>
                <a:ea typeface="+mn-ea"/>
                <a:cs typeface="+mn-cs"/>
              </a:defRPr>
            </a:lvl2pPr>
            <a:lvl3pPr marL="914263" algn="l" defTabSz="914263" rtl="0" eaLnBrk="1" latinLnBrk="0" hangingPunct="1">
              <a:defRPr sz="1800" kern="1200">
                <a:solidFill>
                  <a:schemeClr val="tx1"/>
                </a:solidFill>
                <a:latin typeface="+mn-lt"/>
                <a:ea typeface="+mn-ea"/>
                <a:cs typeface="+mn-cs"/>
              </a:defRPr>
            </a:lvl3pPr>
            <a:lvl4pPr marL="1371394" algn="l" defTabSz="914263" rtl="0" eaLnBrk="1" latinLnBrk="0" hangingPunct="1">
              <a:defRPr sz="1800" kern="1200">
                <a:solidFill>
                  <a:schemeClr val="tx1"/>
                </a:solidFill>
                <a:latin typeface="+mn-lt"/>
                <a:ea typeface="+mn-ea"/>
                <a:cs typeface="+mn-cs"/>
              </a:defRPr>
            </a:lvl4pPr>
            <a:lvl5pPr marL="1828526" algn="l" defTabSz="914263" rtl="0" eaLnBrk="1" latinLnBrk="0" hangingPunct="1">
              <a:defRPr sz="1800" kern="1200">
                <a:solidFill>
                  <a:schemeClr val="tx1"/>
                </a:solidFill>
                <a:latin typeface="+mn-lt"/>
                <a:ea typeface="+mn-ea"/>
                <a:cs typeface="+mn-cs"/>
              </a:defRPr>
            </a:lvl5pPr>
            <a:lvl6pPr marL="2285657" algn="l" defTabSz="914263" rtl="0" eaLnBrk="1" latinLnBrk="0" hangingPunct="1">
              <a:defRPr sz="1800" kern="1200">
                <a:solidFill>
                  <a:schemeClr val="tx1"/>
                </a:solidFill>
                <a:latin typeface="+mn-lt"/>
                <a:ea typeface="+mn-ea"/>
                <a:cs typeface="+mn-cs"/>
              </a:defRPr>
            </a:lvl6pPr>
            <a:lvl7pPr marL="2742788" algn="l" defTabSz="914263" rtl="0" eaLnBrk="1" latinLnBrk="0" hangingPunct="1">
              <a:defRPr sz="1800" kern="1200">
                <a:solidFill>
                  <a:schemeClr val="tx1"/>
                </a:solidFill>
                <a:latin typeface="+mn-lt"/>
                <a:ea typeface="+mn-ea"/>
                <a:cs typeface="+mn-cs"/>
              </a:defRPr>
            </a:lvl7pPr>
            <a:lvl8pPr marL="3199920" algn="l" defTabSz="914263" rtl="0" eaLnBrk="1" latinLnBrk="0" hangingPunct="1">
              <a:defRPr sz="1800" kern="1200">
                <a:solidFill>
                  <a:schemeClr val="tx1"/>
                </a:solidFill>
                <a:latin typeface="+mn-lt"/>
                <a:ea typeface="+mn-ea"/>
                <a:cs typeface="+mn-cs"/>
              </a:defRPr>
            </a:lvl8pPr>
            <a:lvl9pPr marL="3657051" algn="l" defTabSz="914263" rtl="0" eaLnBrk="1" latinLnBrk="0" hangingPunct="1">
              <a:defRPr sz="1800" kern="1200">
                <a:solidFill>
                  <a:schemeClr val="tx1"/>
                </a:solidFill>
                <a:latin typeface="+mn-lt"/>
                <a:ea typeface="+mn-ea"/>
                <a:cs typeface="+mn-cs"/>
              </a:defRPr>
            </a:lvl9pPr>
          </a:lstStyle>
          <a:p>
            <a:r>
              <a:rPr lang="en-US" b="0" i="0">
                <a:solidFill>
                  <a:srgbClr val="1D1C1D"/>
                </a:solidFill>
                <a:latin typeface="Avenir Next LT Pro Light" panose="020B0304020202020204" pitchFamily="34" charset="77"/>
              </a:rPr>
              <a:t>© 2023 NTT DATA Americas, Inc. All rights reserved.</a:t>
            </a:r>
            <a:endParaRPr lang="en-US" b="0" i="0">
              <a:latin typeface="Avenir Next LT Pro Light" panose="020B0304020202020204" pitchFamily="34" charset="77"/>
            </a:endParaRPr>
          </a:p>
        </p:txBody>
      </p:sp>
      <p:sp>
        <p:nvSpPr>
          <p:cNvPr id="12" name="Text Placeholder 11">
            <a:extLst>
              <a:ext uri="{FF2B5EF4-FFF2-40B4-BE49-F238E27FC236}">
                <a16:creationId xmlns:a16="http://schemas.microsoft.com/office/drawing/2014/main" id="{F549113B-4F36-C4AF-39A3-1DE7B13B09BE}"/>
              </a:ext>
            </a:extLst>
          </p:cNvPr>
          <p:cNvSpPr>
            <a:spLocks noGrp="1"/>
          </p:cNvSpPr>
          <p:nvPr>
            <p:ph type="body" sz="quarter" idx="10" hasCustomPrompt="1"/>
          </p:nvPr>
        </p:nvSpPr>
        <p:spPr>
          <a:xfrm>
            <a:off x="457200" y="2058998"/>
            <a:ext cx="11239500" cy="3565367"/>
          </a:xfrm>
        </p:spPr>
        <p:txBody>
          <a:bodyPr>
            <a:noAutofit/>
          </a:bodyPr>
          <a:lstStyle>
            <a:lvl1pPr>
              <a:lnSpc>
                <a:spcPts val="2400"/>
              </a:lnSpc>
              <a:spcBef>
                <a:spcPts val="800"/>
              </a:spcBef>
              <a:defRPr sz="1200" b="0" i="0">
                <a:solidFill>
                  <a:srgbClr val="1C1B1F"/>
                </a:solidFill>
                <a:latin typeface="Avenir Next LT Pro" panose="020B0504020202020204" pitchFamily="34" charset="77"/>
                <a:ea typeface="Roboto" panose="02000000000000000000" pitchFamily="2" charset="0"/>
                <a:cs typeface="Segoe UI" panose="020B0502040204020203" pitchFamily="34" charset="0"/>
              </a:defRPr>
            </a:lvl1pPr>
          </a:lstStyle>
          <a:p>
            <a:pPr lvl="0"/>
            <a:r>
              <a:rPr lang="en-US"/>
              <a:t>Here’s some body text you can include: Lorem ipsum dolor sit </a:t>
            </a:r>
            <a:r>
              <a:rPr lang="en-US" err="1"/>
              <a:t>amet</a:t>
            </a:r>
            <a:r>
              <a:rPr lang="en-US"/>
              <a:t>, </a:t>
            </a:r>
            <a:r>
              <a:rPr lang="en-US" err="1"/>
              <a:t>consectetur</a:t>
            </a:r>
            <a:r>
              <a:rPr lang="en-US"/>
              <a:t> </a:t>
            </a:r>
            <a:r>
              <a:rPr lang="en-US" err="1"/>
              <a:t>adipiscing</a:t>
            </a:r>
            <a:r>
              <a:rPr lang="en-US"/>
              <a:t> </a:t>
            </a:r>
            <a:r>
              <a:rPr lang="en-US" err="1"/>
              <a:t>elit</a:t>
            </a:r>
            <a:r>
              <a:rPr lang="en-US"/>
              <a:t>. Proin </a:t>
            </a:r>
            <a:r>
              <a:rPr lang="en-US" err="1"/>
              <a:t>eget</a:t>
            </a:r>
            <a:r>
              <a:rPr lang="en-US"/>
              <a:t> </a:t>
            </a:r>
            <a:r>
              <a:rPr lang="en-US" err="1"/>
              <a:t>urna</a:t>
            </a:r>
            <a:r>
              <a:rPr lang="en-US"/>
              <a:t> sit </a:t>
            </a:r>
            <a:r>
              <a:rPr lang="en-US" err="1"/>
              <a:t>amet</a:t>
            </a:r>
            <a:r>
              <a:rPr lang="en-US"/>
              <a:t> </a:t>
            </a:r>
            <a:r>
              <a:rPr lang="en-US" err="1"/>
              <a:t>massa</a:t>
            </a:r>
            <a:r>
              <a:rPr lang="en-US"/>
              <a:t> </a:t>
            </a:r>
            <a:r>
              <a:rPr lang="en-US" err="1"/>
              <a:t>lobortis</a:t>
            </a:r>
            <a:r>
              <a:rPr lang="en-US"/>
              <a:t> </a:t>
            </a:r>
            <a:r>
              <a:rPr lang="en-US" err="1"/>
              <a:t>faucibus</a:t>
            </a:r>
            <a:r>
              <a:rPr lang="en-US"/>
              <a:t> </a:t>
            </a:r>
            <a:r>
              <a:rPr lang="en-US" err="1"/>
              <a:t>finibus</a:t>
            </a:r>
            <a:r>
              <a:rPr lang="en-US"/>
              <a:t> </a:t>
            </a:r>
            <a:r>
              <a:rPr lang="en-US" err="1"/>
              <a:t>nec</a:t>
            </a:r>
            <a:r>
              <a:rPr lang="en-US"/>
              <a:t> </a:t>
            </a:r>
            <a:r>
              <a:rPr lang="en-US" err="1"/>
              <a:t>velit</a:t>
            </a:r>
            <a:r>
              <a:rPr lang="en-US"/>
              <a:t>. Maecenas sit </a:t>
            </a:r>
            <a:r>
              <a:rPr lang="en-US" err="1"/>
              <a:t>amet</a:t>
            </a:r>
            <a:r>
              <a:rPr lang="en-US"/>
              <a:t> ligula fermentum, </a:t>
            </a:r>
            <a:r>
              <a:rPr lang="en-US" err="1"/>
              <a:t>rutrum</a:t>
            </a:r>
            <a:r>
              <a:rPr lang="en-US"/>
              <a:t> ante </a:t>
            </a:r>
            <a:r>
              <a:rPr lang="en-US" err="1"/>
              <a:t>eu</a:t>
            </a:r>
            <a:r>
              <a:rPr lang="en-US"/>
              <a:t>, </a:t>
            </a:r>
            <a:r>
              <a:rPr lang="en-US" err="1"/>
              <a:t>iaculis</a:t>
            </a:r>
            <a:r>
              <a:rPr lang="en-US"/>
              <a:t> sem. </a:t>
            </a:r>
          </a:p>
          <a:p>
            <a:pPr lvl="0"/>
            <a:r>
              <a:rPr lang="en-US"/>
              <a:t>Donec </a:t>
            </a:r>
            <a:r>
              <a:rPr lang="en-US" err="1"/>
              <a:t>sem</a:t>
            </a:r>
            <a:r>
              <a:rPr lang="en-US"/>
              <a:t> </a:t>
            </a:r>
            <a:r>
              <a:rPr lang="en-US" err="1"/>
              <a:t>sapien</a:t>
            </a:r>
            <a:r>
              <a:rPr lang="en-US"/>
              <a:t>, </a:t>
            </a:r>
            <a:r>
              <a:rPr lang="en-US" err="1"/>
              <a:t>tristique</a:t>
            </a:r>
            <a:r>
              <a:rPr lang="en-US"/>
              <a:t> id </a:t>
            </a:r>
            <a:r>
              <a:rPr lang="en-US" err="1"/>
              <a:t>dignissim</a:t>
            </a:r>
            <a:r>
              <a:rPr lang="en-US"/>
              <a:t> a, </a:t>
            </a:r>
            <a:r>
              <a:rPr lang="en-US" err="1"/>
              <a:t>tincidunt</a:t>
            </a:r>
            <a:r>
              <a:rPr lang="en-US"/>
              <a:t> vitae libero. Integer </a:t>
            </a:r>
            <a:r>
              <a:rPr lang="en-US" err="1"/>
              <a:t>nec</a:t>
            </a:r>
            <a:r>
              <a:rPr lang="en-US"/>
              <a:t> </a:t>
            </a:r>
            <a:r>
              <a:rPr lang="en-US" err="1"/>
              <a:t>dignissim</a:t>
            </a:r>
            <a:r>
              <a:rPr lang="en-US"/>
              <a:t> </a:t>
            </a:r>
            <a:r>
              <a:rPr lang="en-US" err="1"/>
              <a:t>justo</a:t>
            </a:r>
            <a:r>
              <a:rPr lang="en-US"/>
              <a:t>, </a:t>
            </a:r>
            <a:r>
              <a:rPr lang="en-US" err="1"/>
              <a:t>consectetur</a:t>
            </a:r>
            <a:r>
              <a:rPr lang="en-US"/>
              <a:t> </a:t>
            </a:r>
            <a:r>
              <a:rPr lang="en-US" err="1"/>
              <a:t>rutrum</a:t>
            </a:r>
            <a:r>
              <a:rPr lang="en-US"/>
              <a:t> </a:t>
            </a:r>
            <a:r>
              <a:rPr lang="en-US" err="1"/>
              <a:t>lacus</a:t>
            </a:r>
            <a:r>
              <a:rPr lang="en-US"/>
              <a:t>. Aenean </a:t>
            </a:r>
            <a:r>
              <a:rPr lang="en-US" err="1"/>
              <a:t>sodales</a:t>
            </a:r>
            <a:r>
              <a:rPr lang="en-US"/>
              <a:t> </a:t>
            </a:r>
            <a:r>
              <a:rPr lang="en-US" err="1"/>
              <a:t>elit</a:t>
            </a:r>
            <a:r>
              <a:rPr lang="en-US"/>
              <a:t> </a:t>
            </a:r>
            <a:r>
              <a:rPr lang="en-US" err="1"/>
              <a:t>orci</a:t>
            </a:r>
            <a:r>
              <a:rPr lang="en-US"/>
              <a:t>, vitae </a:t>
            </a:r>
            <a:r>
              <a:rPr lang="en-US" err="1"/>
              <a:t>tincidunt</a:t>
            </a:r>
            <a:r>
              <a:rPr lang="en-US"/>
              <a:t> </a:t>
            </a:r>
            <a:r>
              <a:rPr lang="en-US" err="1"/>
              <a:t>nunc</a:t>
            </a:r>
            <a:r>
              <a:rPr lang="en-US"/>
              <a:t> semper </a:t>
            </a:r>
            <a:r>
              <a:rPr lang="en-US" err="1"/>
              <a:t>quis</a:t>
            </a:r>
            <a:r>
              <a:rPr lang="en-US"/>
              <a:t>. </a:t>
            </a:r>
            <a:r>
              <a:rPr lang="en-US" err="1"/>
              <a:t>Fusce</a:t>
            </a:r>
            <a:r>
              <a:rPr lang="en-US"/>
              <a:t> </a:t>
            </a:r>
            <a:r>
              <a:rPr lang="en-US" err="1"/>
              <a:t>efficitur</a:t>
            </a:r>
            <a:r>
              <a:rPr lang="en-US"/>
              <a:t> </a:t>
            </a:r>
            <a:r>
              <a:rPr lang="en-US" err="1"/>
              <a:t>augue</a:t>
            </a:r>
            <a:r>
              <a:rPr lang="en-US"/>
              <a:t> </a:t>
            </a:r>
            <a:r>
              <a:rPr lang="en-US" err="1"/>
              <a:t>ornare</a:t>
            </a:r>
            <a:r>
              <a:rPr lang="en-US"/>
              <a:t> </a:t>
            </a:r>
            <a:r>
              <a:rPr lang="en-US" err="1"/>
              <a:t>urna</a:t>
            </a:r>
            <a:r>
              <a:rPr lang="en-US"/>
              <a:t> </a:t>
            </a:r>
            <a:r>
              <a:rPr lang="en-US" err="1"/>
              <a:t>aliquam</a:t>
            </a:r>
            <a:r>
              <a:rPr lang="en-US"/>
              <a:t> gravida. Sed </a:t>
            </a:r>
            <a:r>
              <a:rPr lang="en-US" err="1"/>
              <a:t>aliquet</a:t>
            </a:r>
            <a:r>
              <a:rPr lang="en-US"/>
              <a:t> </a:t>
            </a:r>
            <a:r>
              <a:rPr lang="en-US" err="1"/>
              <a:t>turpis</a:t>
            </a:r>
            <a:r>
              <a:rPr lang="en-US"/>
              <a:t> sit </a:t>
            </a:r>
            <a:r>
              <a:rPr lang="en-US" err="1"/>
              <a:t>amet</a:t>
            </a:r>
            <a:r>
              <a:rPr lang="en-US"/>
              <a:t> </a:t>
            </a:r>
            <a:r>
              <a:rPr lang="en-US" err="1"/>
              <a:t>congue</a:t>
            </a:r>
            <a:r>
              <a:rPr lang="en-US"/>
              <a:t> </a:t>
            </a:r>
            <a:r>
              <a:rPr lang="en-US" err="1"/>
              <a:t>varius</a:t>
            </a:r>
            <a:r>
              <a:rPr lang="en-US"/>
              <a:t>.</a:t>
            </a:r>
          </a:p>
        </p:txBody>
      </p:sp>
      <p:sp>
        <p:nvSpPr>
          <p:cNvPr id="13" name="Title 1">
            <a:extLst>
              <a:ext uri="{FF2B5EF4-FFF2-40B4-BE49-F238E27FC236}">
                <a16:creationId xmlns:a16="http://schemas.microsoft.com/office/drawing/2014/main" id="{E90C7242-C8F0-134D-144C-9E3F4C1F4E2C}"/>
              </a:ext>
            </a:extLst>
          </p:cNvPr>
          <p:cNvSpPr>
            <a:spLocks noGrp="1"/>
          </p:cNvSpPr>
          <p:nvPr>
            <p:ph type="title" hasCustomPrompt="1"/>
          </p:nvPr>
        </p:nvSpPr>
        <p:spPr>
          <a:xfrm>
            <a:off x="457201" y="466626"/>
            <a:ext cx="11239500" cy="757288"/>
          </a:xfrm>
        </p:spPr>
        <p:txBody>
          <a:bodyPr>
            <a:noAutofit/>
          </a:bodyPr>
          <a:lstStyle>
            <a:lvl1pPr>
              <a:lnSpc>
                <a:spcPts val="3600"/>
              </a:lnSpc>
              <a:defRPr sz="3200" b="1" i="0">
                <a:latin typeface="Avenir Next LT Pro" panose="020B0504020202020204" pitchFamily="34" charset="77"/>
              </a:defRPr>
            </a:lvl1pPr>
          </a:lstStyle>
          <a:p>
            <a:r>
              <a:rPr lang="en-US"/>
              <a:t>Put your slide heading here</a:t>
            </a:r>
            <a:br>
              <a:rPr lang="en-US"/>
            </a:br>
            <a:r>
              <a:rPr lang="en-US"/>
              <a:t>(headings shouldn’t be longer than two lines)</a:t>
            </a:r>
          </a:p>
        </p:txBody>
      </p:sp>
    </p:spTree>
    <p:extLst>
      <p:ext uri="{BB962C8B-B14F-4D97-AF65-F5344CB8AC3E}">
        <p14:creationId xmlns:p14="http://schemas.microsoft.com/office/powerpoint/2010/main" val="1173385037"/>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p:cSld name="Heavy text layou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16CA7EF-76A1-423A-A339-6FC0B4369197}"/>
              </a:ext>
            </a:extLst>
          </p:cNvPr>
          <p:cNvSpPr>
            <a:spLocks noGrp="1"/>
          </p:cNvSpPr>
          <p:nvPr>
            <p:ph type="body" sz="quarter" idx="11" hasCustomPrompt="1"/>
          </p:nvPr>
        </p:nvSpPr>
        <p:spPr>
          <a:xfrm>
            <a:off x="2019993" y="646113"/>
            <a:ext cx="9517957" cy="522287"/>
          </a:xfrm>
          <a:prstGeom prst="rect">
            <a:avLst/>
          </a:prstGeom>
        </p:spPr>
        <p:txBody>
          <a:bodyPr/>
          <a:lstStyle>
            <a:lvl1pPr marL="0" indent="0" algn="r">
              <a:buFontTx/>
              <a:buNone/>
              <a:defRPr sz="2800" b="1" spc="300">
                <a:latin typeface="Open Sans" panose="020B0606030504020204" pitchFamily="34" charset="0"/>
                <a:ea typeface="Open Sans" panose="020B0606030504020204" pitchFamily="34" charset="0"/>
                <a:cs typeface="Open Sans" panose="020B0606030504020204" pitchFamily="34" charset="0"/>
              </a:defRPr>
            </a:lvl1pPr>
            <a:lvl2pPr algn="r">
              <a:defRPr sz="3200" b="1" spc="300">
                <a:latin typeface="+mj-lt"/>
                <a:ea typeface="Open Sans" panose="020B0606030504020204" pitchFamily="34" charset="0"/>
                <a:cs typeface="Open Sans" panose="020B0606030504020204" pitchFamily="34" charset="0"/>
              </a:defRPr>
            </a:lvl2pPr>
            <a:lvl3pPr algn="r">
              <a:defRPr sz="3200" b="1" spc="300">
                <a:latin typeface="+mj-lt"/>
                <a:ea typeface="Open Sans" panose="020B0606030504020204" pitchFamily="34" charset="0"/>
                <a:cs typeface="Open Sans" panose="020B0606030504020204" pitchFamily="34" charset="0"/>
              </a:defRPr>
            </a:lvl3pPr>
            <a:lvl4pPr algn="r">
              <a:defRPr sz="3200" b="1" spc="300">
                <a:latin typeface="+mj-lt"/>
                <a:ea typeface="Open Sans" panose="020B0606030504020204" pitchFamily="34" charset="0"/>
                <a:cs typeface="Open Sans" panose="020B0606030504020204" pitchFamily="34" charset="0"/>
              </a:defRPr>
            </a:lvl4pPr>
            <a:lvl5pPr algn="r">
              <a:defRPr sz="3200" b="1" spc="300">
                <a:latin typeface="+mj-lt"/>
                <a:ea typeface="Open Sans" panose="020B0606030504020204" pitchFamily="34" charset="0"/>
                <a:cs typeface="Open Sans" panose="020B0606030504020204" pitchFamily="34" charset="0"/>
              </a:defRPr>
            </a:lvl5pPr>
          </a:lstStyle>
          <a:p>
            <a:pPr lvl="0"/>
            <a:r>
              <a:rPr lang="en-US"/>
              <a:t>CLICK TO EDIT MASTER TEXT STYLES</a:t>
            </a:r>
          </a:p>
        </p:txBody>
      </p:sp>
      <p:sp>
        <p:nvSpPr>
          <p:cNvPr id="3" name="Text Placeholder 2">
            <a:extLst>
              <a:ext uri="{FF2B5EF4-FFF2-40B4-BE49-F238E27FC236}">
                <a16:creationId xmlns:a16="http://schemas.microsoft.com/office/drawing/2014/main" id="{668C609F-C07E-43B9-843F-4CE8902D33DD}"/>
              </a:ext>
            </a:extLst>
          </p:cNvPr>
          <p:cNvSpPr>
            <a:spLocks noGrp="1"/>
          </p:cNvSpPr>
          <p:nvPr>
            <p:ph type="body" sz="quarter" idx="10"/>
          </p:nvPr>
        </p:nvSpPr>
        <p:spPr>
          <a:xfrm>
            <a:off x="3931921" y="2305408"/>
            <a:ext cx="7606029" cy="3815831"/>
          </a:xfrm>
          <a:prstGeom prst="rect">
            <a:avLst/>
          </a:prstGeom>
        </p:spPr>
        <p:txBody>
          <a:bodyPr/>
          <a:lstStyle>
            <a:lvl1pPr algn="r">
              <a:defRPr sz="1400"/>
            </a:lvl1pPr>
            <a:lvl2pPr algn="r">
              <a:defRPr sz="1400"/>
            </a:lvl2pPr>
            <a:lvl3pPr algn="r">
              <a:defRPr sz="1400"/>
            </a:lvl3pPr>
            <a:lvl4pPr algn="r">
              <a:defRPr sz="1400"/>
            </a:lvl4pPr>
            <a:lvl5pPr algn="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BAE3EACC-1481-4593-BB6D-0AACFF46E0AA}"/>
              </a:ext>
            </a:extLst>
          </p:cNvPr>
          <p:cNvSpPr>
            <a:spLocks noGrp="1"/>
          </p:cNvSpPr>
          <p:nvPr>
            <p:ph type="sldNum" sz="quarter" idx="4"/>
          </p:nvPr>
        </p:nvSpPr>
        <p:spPr>
          <a:xfrm>
            <a:off x="9222055" y="6356350"/>
            <a:ext cx="2743200" cy="365125"/>
          </a:xfrm>
          <a:prstGeom prst="rect">
            <a:avLst/>
          </a:prstGeom>
        </p:spPr>
        <p:txBody>
          <a:bodyPr/>
          <a:lstStyle>
            <a:lvl1pPr algn="r">
              <a:defRPr sz="800">
                <a:solidFill>
                  <a:schemeClr val="tx1">
                    <a:lumMod val="50000"/>
                    <a:lumOff val="50000"/>
                  </a:schemeClr>
                </a:solidFill>
                <a:latin typeface="+mn-lt"/>
              </a:defRPr>
            </a:lvl1pPr>
          </a:lstStyle>
          <a:p>
            <a:fld id="{18BEFD47-366C-4E8D-AAFC-CBF10863151F}" type="slidenum">
              <a:rPr lang="en-US" smtClean="0"/>
              <a:pPr/>
              <a:t>‹#›</a:t>
            </a:fld>
            <a:endParaRPr lang="en-US"/>
          </a:p>
        </p:txBody>
      </p:sp>
      <p:sp>
        <p:nvSpPr>
          <p:cNvPr id="5" name="Text Placeholder 12">
            <a:extLst>
              <a:ext uri="{FF2B5EF4-FFF2-40B4-BE49-F238E27FC236}">
                <a16:creationId xmlns:a16="http://schemas.microsoft.com/office/drawing/2014/main" id="{1B36A246-7920-3C4B-AA94-F03441717663}"/>
              </a:ext>
            </a:extLst>
          </p:cNvPr>
          <p:cNvSpPr>
            <a:spLocks noGrp="1"/>
          </p:cNvSpPr>
          <p:nvPr>
            <p:ph type="body" sz="quarter" idx="16"/>
          </p:nvPr>
        </p:nvSpPr>
        <p:spPr>
          <a:xfrm>
            <a:off x="5216526" y="1470204"/>
            <a:ext cx="6321424" cy="266700"/>
          </a:xfrm>
          <a:prstGeom prst="rect">
            <a:avLst/>
          </a:prstGeom>
        </p:spPr>
        <p:txBody>
          <a:bodyPr/>
          <a:lstStyle>
            <a:lvl1pPr marL="0" indent="0" algn="r">
              <a:buFontTx/>
              <a:buNone/>
              <a:defRPr sz="1800">
                <a:solidFill>
                  <a:srgbClr val="F1913C"/>
                </a:solidFill>
              </a:defRPr>
            </a:lvl1pPr>
            <a:lvl2pPr marL="457200" indent="0">
              <a:buNone/>
              <a:defRPr/>
            </a:lvl2pPr>
          </a:lstStyle>
          <a:p>
            <a:pPr lvl="0"/>
            <a:r>
              <a:rPr lang="en-US"/>
              <a:t>Click to edit Master text styles</a:t>
            </a:r>
          </a:p>
        </p:txBody>
      </p:sp>
    </p:spTree>
    <p:extLst>
      <p:ext uri="{BB962C8B-B14F-4D97-AF65-F5344CB8AC3E}">
        <p14:creationId xmlns:p14="http://schemas.microsoft.com/office/powerpoint/2010/main" val="3113707769"/>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p:cSld name="Blank layout">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1A6A1DA9-5857-4B07-989A-212B6526907B}"/>
              </a:ext>
            </a:extLst>
          </p:cNvPr>
          <p:cNvSpPr>
            <a:spLocks noGrp="1"/>
          </p:cNvSpPr>
          <p:nvPr>
            <p:ph type="sldNum" sz="quarter" idx="4"/>
          </p:nvPr>
        </p:nvSpPr>
        <p:spPr>
          <a:xfrm>
            <a:off x="9222055" y="6356350"/>
            <a:ext cx="2743200" cy="365125"/>
          </a:xfrm>
          <a:prstGeom prst="rect">
            <a:avLst/>
          </a:prstGeom>
        </p:spPr>
        <p:txBody>
          <a:bodyPr/>
          <a:lstStyle>
            <a:lvl1pPr algn="r">
              <a:defRPr sz="800">
                <a:solidFill>
                  <a:schemeClr val="tx1">
                    <a:lumMod val="50000"/>
                    <a:lumOff val="50000"/>
                  </a:schemeClr>
                </a:solidFill>
                <a:latin typeface="+mn-lt"/>
              </a:defRPr>
            </a:lvl1pPr>
          </a:lstStyle>
          <a:p>
            <a:fld id="{18BEFD47-366C-4E8D-AAFC-CBF10863151F}" type="slidenum">
              <a:rPr lang="en-US" smtClean="0"/>
              <a:pPr/>
              <a:t>‹#›</a:t>
            </a:fld>
            <a:endParaRPr lang="en-US"/>
          </a:p>
        </p:txBody>
      </p:sp>
    </p:spTree>
    <p:extLst>
      <p:ext uri="{BB962C8B-B14F-4D97-AF65-F5344CB8AC3E}">
        <p14:creationId xmlns:p14="http://schemas.microsoft.com/office/powerpoint/2010/main" val="1419334187"/>
      </p:ext>
    </p:extLst>
  </p:cSld>
  <p:clrMapOvr>
    <a:masterClrMapping/>
  </p:clrMapOvr>
  <p:hf hdr="0" ftr="0" dt="0"/>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Full Image, Full Innovation Curve">
    <p:spTree>
      <p:nvGrpSpPr>
        <p:cNvPr id="1" name=""/>
        <p:cNvGrpSpPr/>
        <p:nvPr/>
      </p:nvGrpSpPr>
      <p:grpSpPr>
        <a:xfrm>
          <a:off x="0" y="0"/>
          <a:ext cx="0" cy="0"/>
          <a:chOff x="0" y="0"/>
          <a:chExt cx="0" cy="0"/>
        </a:xfrm>
      </p:grpSpPr>
      <p:sp>
        <p:nvSpPr>
          <p:cNvPr id="10" name="Text Placeholder 20">
            <a:extLst>
              <a:ext uri="{FF2B5EF4-FFF2-40B4-BE49-F238E27FC236}">
                <a16:creationId xmlns:a16="http://schemas.microsoft.com/office/drawing/2014/main" id="{3F234039-F9BC-AAAE-A07E-DCF492696578}"/>
              </a:ext>
            </a:extLst>
          </p:cNvPr>
          <p:cNvSpPr>
            <a:spLocks noGrp="1"/>
          </p:cNvSpPr>
          <p:nvPr>
            <p:ph type="body" sz="quarter" idx="16"/>
          </p:nvPr>
        </p:nvSpPr>
        <p:spPr>
          <a:xfrm>
            <a:off x="0" y="1"/>
            <a:ext cx="12192000" cy="6857999"/>
          </a:xfrm>
          <a:prstGeom prst="rect">
            <a:avLst/>
          </a:prstGeom>
          <a:solidFill>
            <a:srgbClr val="050D24">
              <a:alpha val="57647"/>
            </a:srgbClr>
          </a:solidFill>
        </p:spPr>
        <p:txBody>
          <a:bodyPr/>
          <a:lstStyle>
            <a:lvl1pPr>
              <a:defRPr>
                <a:noFill/>
              </a:defRPr>
            </a:lvl1pPr>
            <a:lvl2pPr>
              <a:defRPr>
                <a:noFill/>
              </a:defRPr>
            </a:lvl2pPr>
            <a:lvl3pPr>
              <a:defRPr>
                <a:noFill/>
              </a:defRPr>
            </a:lvl3pPr>
            <a:lvl4pPr>
              <a:defRPr>
                <a:noFill/>
              </a:defRPr>
            </a:lvl4pPr>
            <a:lvl5pPr>
              <a:defRPr>
                <a:no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 Placeholder 6">
            <a:extLst>
              <a:ext uri="{FF2B5EF4-FFF2-40B4-BE49-F238E27FC236}">
                <a16:creationId xmlns:a16="http://schemas.microsoft.com/office/drawing/2014/main" id="{67EFF21B-9583-6EE9-5F33-149287A6B01C}"/>
              </a:ext>
            </a:extLst>
          </p:cNvPr>
          <p:cNvSpPr>
            <a:spLocks noGrp="1"/>
          </p:cNvSpPr>
          <p:nvPr>
            <p:ph type="body" sz="quarter" idx="17" hasCustomPrompt="1"/>
          </p:nvPr>
        </p:nvSpPr>
        <p:spPr>
          <a:xfrm>
            <a:off x="0" y="0"/>
            <a:ext cx="12192000" cy="6858000"/>
          </a:xfrm>
          <a:prstGeom prst="rect">
            <a:avLst/>
          </a:prstGeom>
          <a:blipFill>
            <a:blip r:embed="rId2">
              <a:alphaModFix amt="45000"/>
            </a:blip>
            <a:stretch>
              <a:fillRect/>
            </a:stretch>
          </a:blipFill>
        </p:spPr>
        <p:txBody>
          <a:bodyPr/>
          <a:lstStyle>
            <a:lvl1pPr>
              <a:defRPr>
                <a:noFill/>
              </a:defRPr>
            </a:lvl1pPr>
          </a:lstStyle>
          <a:p>
            <a:pPr lvl="0"/>
            <a:r>
              <a:rPr lang="en-US"/>
              <a:t> ..</a:t>
            </a:r>
          </a:p>
        </p:txBody>
      </p:sp>
      <p:sp>
        <p:nvSpPr>
          <p:cNvPr id="8" name="Picture Placeholder 4">
            <a:extLst>
              <a:ext uri="{FF2B5EF4-FFF2-40B4-BE49-F238E27FC236}">
                <a16:creationId xmlns:a16="http://schemas.microsoft.com/office/drawing/2014/main" id="{4B3E92DB-5563-6F86-C3D4-DF362E50763C}"/>
              </a:ext>
            </a:extLst>
          </p:cNvPr>
          <p:cNvSpPr>
            <a:spLocks noGrp="1"/>
          </p:cNvSpPr>
          <p:nvPr>
            <p:ph type="pic" sz="quarter" idx="13" hasCustomPrompt="1"/>
          </p:nvPr>
        </p:nvSpPr>
        <p:spPr>
          <a:xfrm>
            <a:off x="0" y="0"/>
            <a:ext cx="12192000" cy="6860241"/>
          </a:xfrm>
          <a:prstGeom prst="rect">
            <a:avLst/>
          </a:prstGeom>
          <a:noFill/>
        </p:spPr>
        <p:txBody>
          <a:bodyPr tIns="2743200" bIns="0" anchor="ctr"/>
          <a:lstStyle>
            <a:lvl1pPr marL="0" indent="0" algn="ctr">
              <a:buFontTx/>
              <a:buNone/>
              <a:defRPr sz="2400">
                <a:solidFill>
                  <a:schemeClr val="accent3"/>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 Then Reorder: Send to back</a:t>
            </a:r>
          </a:p>
        </p:txBody>
      </p:sp>
      <p:sp>
        <p:nvSpPr>
          <p:cNvPr id="3" name="Date Placeholder 2">
            <a:extLst>
              <a:ext uri="{FF2B5EF4-FFF2-40B4-BE49-F238E27FC236}">
                <a16:creationId xmlns:a16="http://schemas.microsoft.com/office/drawing/2014/main" id="{1CB45B2E-2820-A98D-7B23-1BF5B40AB4DE}"/>
              </a:ext>
            </a:extLst>
          </p:cNvPr>
          <p:cNvSpPr>
            <a:spLocks noGrp="1"/>
          </p:cNvSpPr>
          <p:nvPr>
            <p:ph type="dt" sz="half" idx="10"/>
          </p:nvPr>
        </p:nvSpPr>
        <p:spPr/>
        <p:txBody>
          <a:bodyPr/>
          <a:lstStyle/>
          <a:p>
            <a:r>
              <a:rPr lang="en-US" noProof="0"/>
              <a:t>November 2023</a:t>
            </a:r>
          </a:p>
        </p:txBody>
      </p:sp>
      <p:sp>
        <p:nvSpPr>
          <p:cNvPr id="7" name="Picture Placeholder 6">
            <a:extLst>
              <a:ext uri="{FF2B5EF4-FFF2-40B4-BE49-F238E27FC236}">
                <a16:creationId xmlns:a16="http://schemas.microsoft.com/office/drawing/2014/main" id="{7BEC6B40-47E8-B73C-7703-B79299D44865}"/>
              </a:ext>
            </a:extLst>
          </p:cNvPr>
          <p:cNvSpPr>
            <a:spLocks noGrp="1"/>
          </p:cNvSpPr>
          <p:nvPr>
            <p:ph type="pic" sz="quarter" idx="18" hasCustomPrompt="1"/>
          </p:nvPr>
        </p:nvSpPr>
        <p:spPr>
          <a:xfrm>
            <a:off x="381001" y="385760"/>
            <a:ext cx="1963993" cy="287719"/>
          </a:xfrm>
          <a:prstGeom prst="rect">
            <a:avLst/>
          </a:prstGeom>
          <a:blipFill>
            <a:blip r:embed="rId3"/>
            <a:stretch>
              <a:fillRect/>
            </a:stretch>
          </a:blipFill>
        </p:spPr>
        <p:txBody>
          <a:bodyPr/>
          <a:lstStyle/>
          <a:p>
            <a:r>
              <a:rPr lang="en-US"/>
              <a:t> </a:t>
            </a:r>
          </a:p>
        </p:txBody>
      </p:sp>
      <p:sp>
        <p:nvSpPr>
          <p:cNvPr id="6" name="Legal Line">
            <a:extLst>
              <a:ext uri="{FF2B5EF4-FFF2-40B4-BE49-F238E27FC236}">
                <a16:creationId xmlns:a16="http://schemas.microsoft.com/office/drawing/2014/main" id="{361A457D-4151-702D-7623-94F56AD6BB43}"/>
              </a:ext>
            </a:extLst>
          </p:cNvPr>
          <p:cNvSpPr>
            <a:spLocks noGrp="1"/>
          </p:cNvSpPr>
          <p:nvPr>
            <p:ph type="ftr" sz="quarter" idx="19"/>
          </p:nvPr>
        </p:nvSpPr>
        <p:spPr>
          <a:xfrm>
            <a:off x="1828800" y="6324602"/>
            <a:ext cx="4114800" cy="304800"/>
          </a:xfrm>
        </p:spPr>
        <p:txBody>
          <a:bodyPr/>
          <a:lstStyle>
            <a:lvl1pPr>
              <a:defRPr b="0" i="0">
                <a:latin typeface="Arial" panose="020B0604020202020204" pitchFamily="34" charset="0"/>
              </a:defRPr>
            </a:lvl1pPr>
          </a:lstStyle>
          <a:p>
            <a:r>
              <a:rPr lang="en-US" noProof="0"/>
              <a:t>NTT DATA Corporation</a:t>
            </a:r>
          </a:p>
        </p:txBody>
      </p:sp>
      <p:sp>
        <p:nvSpPr>
          <p:cNvPr id="9" name="Information Type">
            <a:extLst>
              <a:ext uri="{FF2B5EF4-FFF2-40B4-BE49-F238E27FC236}">
                <a16:creationId xmlns:a16="http://schemas.microsoft.com/office/drawing/2014/main" id="{CD43CEA4-FA1C-EB33-EF07-C5AAB27A0155}"/>
              </a:ext>
            </a:extLst>
          </p:cNvPr>
          <p:cNvSpPr>
            <a:spLocks noGrp="1"/>
          </p:cNvSpPr>
          <p:nvPr>
            <p:ph type="body" sz="quarter" idx="21" hasCustomPrompt="1"/>
          </p:nvPr>
        </p:nvSpPr>
        <p:spPr>
          <a:xfrm>
            <a:off x="9982200" y="359796"/>
            <a:ext cx="2065880" cy="304800"/>
          </a:xfrm>
          <a:prstGeom prst="rect">
            <a:avLst/>
          </a:prstGeom>
        </p:spPr>
        <p:txBody>
          <a:bodyPr anchor="ctr"/>
          <a:lstStyle>
            <a:lvl1pPr algn="ctr">
              <a:defRPr lang="en-US" sz="1200" b="0" i="0" kern="1200" dirty="0">
                <a:solidFill>
                  <a:schemeClr val="tx1">
                    <a:lumMod val="85000"/>
                  </a:schemeClr>
                </a:solidFill>
                <a:latin typeface="Arial" panose="020B0604020202020204" pitchFamily="34" charset="0"/>
                <a:ea typeface="+mn-ea"/>
                <a:cs typeface="+mn-cs"/>
              </a:defRPr>
            </a:lvl1pPr>
          </a:lstStyle>
          <a:p>
            <a:pPr lvl="0"/>
            <a:r>
              <a:rPr lang="en-US" noProof="0"/>
              <a:t>[Information Type]</a:t>
            </a:r>
          </a:p>
        </p:txBody>
      </p:sp>
      <p:sp>
        <p:nvSpPr>
          <p:cNvPr id="2" name="Title 1">
            <a:extLst>
              <a:ext uri="{FF2B5EF4-FFF2-40B4-BE49-F238E27FC236}">
                <a16:creationId xmlns:a16="http://schemas.microsoft.com/office/drawing/2014/main" id="{32F4D80C-C221-F8D0-FC62-DDD4F8E72621}"/>
              </a:ext>
            </a:extLst>
          </p:cNvPr>
          <p:cNvSpPr>
            <a:spLocks noGrp="1"/>
          </p:cNvSpPr>
          <p:nvPr>
            <p:ph type="title" hasCustomPrompt="1"/>
          </p:nvPr>
        </p:nvSpPr>
        <p:spPr>
          <a:xfrm>
            <a:off x="381000" y="2438400"/>
            <a:ext cx="4800600" cy="1371600"/>
          </a:xfrm>
        </p:spPr>
        <p:txBody>
          <a:bodyPr/>
          <a:lstStyle/>
          <a:p>
            <a:r>
              <a:rPr lang="en-US" noProof="0"/>
              <a:t>Click to edit title</a:t>
            </a:r>
          </a:p>
        </p:txBody>
      </p:sp>
      <p:sp>
        <p:nvSpPr>
          <p:cNvPr id="5" name="Text Placeholder 4">
            <a:extLst>
              <a:ext uri="{FF2B5EF4-FFF2-40B4-BE49-F238E27FC236}">
                <a16:creationId xmlns:a16="http://schemas.microsoft.com/office/drawing/2014/main" id="{289963B8-6E2F-5789-EF80-E5E2D21D18E6}"/>
              </a:ext>
            </a:extLst>
          </p:cNvPr>
          <p:cNvSpPr>
            <a:spLocks noGrp="1"/>
          </p:cNvSpPr>
          <p:nvPr>
            <p:ph type="body" sz="quarter" idx="11" hasCustomPrompt="1"/>
          </p:nvPr>
        </p:nvSpPr>
        <p:spPr>
          <a:xfrm>
            <a:off x="381000" y="3810000"/>
            <a:ext cx="4800600" cy="533400"/>
          </a:xfrm>
          <a:prstGeom prst="rect">
            <a:avLst/>
          </a:prstGeom>
        </p:spPr>
        <p:txBody>
          <a:bodyPr lIns="0" tIns="45720" rIns="0"/>
          <a:lstStyle>
            <a:lvl1pPr>
              <a:defRPr lang="en-US" dirty="0" smtClean="0"/>
            </a:lvl1pPr>
          </a:lstStyle>
          <a:p>
            <a:pPr lvl="0">
              <a:lnSpc>
                <a:spcPct val="100000"/>
              </a:lnSpc>
            </a:pPr>
            <a:r>
              <a:rPr lang="en-US" noProof="0"/>
              <a:t>Click to enter/edit subtitle text</a:t>
            </a:r>
          </a:p>
        </p:txBody>
      </p:sp>
    </p:spTree>
    <p:extLst>
      <p:ext uri="{BB962C8B-B14F-4D97-AF65-F5344CB8AC3E}">
        <p14:creationId xmlns:p14="http://schemas.microsoft.com/office/powerpoint/2010/main" val="744634218"/>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Full Image, Partial Innovation Curve">
    <p:spTree>
      <p:nvGrpSpPr>
        <p:cNvPr id="1" name=""/>
        <p:cNvGrpSpPr/>
        <p:nvPr/>
      </p:nvGrpSpPr>
      <p:grpSpPr>
        <a:xfrm>
          <a:off x="0" y="0"/>
          <a:ext cx="0" cy="0"/>
          <a:chOff x="0" y="0"/>
          <a:chExt cx="0" cy="0"/>
        </a:xfrm>
      </p:grpSpPr>
      <p:sp>
        <p:nvSpPr>
          <p:cNvPr id="9" name="Text Placeholder 20">
            <a:extLst>
              <a:ext uri="{FF2B5EF4-FFF2-40B4-BE49-F238E27FC236}">
                <a16:creationId xmlns:a16="http://schemas.microsoft.com/office/drawing/2014/main" id="{6CFFD6A2-6ACC-4F3F-6C62-B7C187623C60}"/>
              </a:ext>
            </a:extLst>
          </p:cNvPr>
          <p:cNvSpPr>
            <a:spLocks noGrp="1"/>
          </p:cNvSpPr>
          <p:nvPr>
            <p:ph type="body" sz="quarter" idx="16"/>
          </p:nvPr>
        </p:nvSpPr>
        <p:spPr>
          <a:xfrm>
            <a:off x="0" y="1"/>
            <a:ext cx="12192000" cy="6857999"/>
          </a:xfrm>
          <a:prstGeom prst="rect">
            <a:avLst/>
          </a:prstGeom>
          <a:solidFill>
            <a:srgbClr val="050D24">
              <a:alpha val="57647"/>
            </a:srgbClr>
          </a:solidFill>
        </p:spPr>
        <p:txBody>
          <a:bodyPr/>
          <a:lstStyle>
            <a:lvl1pPr>
              <a:defRPr>
                <a:noFill/>
              </a:defRPr>
            </a:lvl1pPr>
            <a:lvl2pPr>
              <a:defRPr>
                <a:noFill/>
              </a:defRPr>
            </a:lvl2pPr>
            <a:lvl3pPr>
              <a:defRPr>
                <a:noFill/>
              </a:defRPr>
            </a:lvl3pPr>
            <a:lvl4pPr>
              <a:defRPr>
                <a:noFill/>
              </a:defRPr>
            </a:lvl4pPr>
            <a:lvl5pPr>
              <a:defRPr>
                <a:no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8" name="Text Placeholder 6">
            <a:extLst>
              <a:ext uri="{FF2B5EF4-FFF2-40B4-BE49-F238E27FC236}">
                <a16:creationId xmlns:a16="http://schemas.microsoft.com/office/drawing/2014/main" id="{07C67EA1-9F94-9CE3-AD9E-6DD77670CE59}"/>
              </a:ext>
            </a:extLst>
          </p:cNvPr>
          <p:cNvSpPr>
            <a:spLocks noGrp="1"/>
          </p:cNvSpPr>
          <p:nvPr>
            <p:ph type="body" sz="quarter" idx="17" hasCustomPrompt="1"/>
          </p:nvPr>
        </p:nvSpPr>
        <p:spPr>
          <a:xfrm>
            <a:off x="0" y="0"/>
            <a:ext cx="12192000" cy="6858000"/>
          </a:xfrm>
          <a:prstGeom prst="rect">
            <a:avLst/>
          </a:prstGeom>
          <a:blipFill>
            <a:blip r:embed="rId2">
              <a:alphaModFix amt="45000"/>
            </a:blip>
            <a:stretch>
              <a:fillRect/>
            </a:stretch>
          </a:blipFill>
        </p:spPr>
        <p:txBody>
          <a:bodyPr/>
          <a:lstStyle>
            <a:lvl1pPr>
              <a:defRPr>
                <a:noFill/>
              </a:defRPr>
            </a:lvl1pPr>
          </a:lstStyle>
          <a:p>
            <a:pPr lvl="0"/>
            <a:r>
              <a:rPr lang="en-US"/>
              <a:t>  =</a:t>
            </a:r>
          </a:p>
        </p:txBody>
      </p:sp>
      <p:sp>
        <p:nvSpPr>
          <p:cNvPr id="3" name="Date Placeholder 2">
            <a:extLst>
              <a:ext uri="{FF2B5EF4-FFF2-40B4-BE49-F238E27FC236}">
                <a16:creationId xmlns:a16="http://schemas.microsoft.com/office/drawing/2014/main" id="{1CB45B2E-2820-A98D-7B23-1BF5B40AB4DE}"/>
              </a:ext>
            </a:extLst>
          </p:cNvPr>
          <p:cNvSpPr>
            <a:spLocks noGrp="1"/>
          </p:cNvSpPr>
          <p:nvPr>
            <p:ph type="dt" sz="half" idx="10"/>
          </p:nvPr>
        </p:nvSpPr>
        <p:spPr/>
        <p:txBody>
          <a:bodyPr/>
          <a:lstStyle/>
          <a:p>
            <a:r>
              <a:rPr lang="en-US" noProof="0"/>
              <a:t>November 2023</a:t>
            </a:r>
          </a:p>
        </p:txBody>
      </p:sp>
      <p:sp>
        <p:nvSpPr>
          <p:cNvPr id="6" name="Picture Placeholder 4">
            <a:extLst>
              <a:ext uri="{FF2B5EF4-FFF2-40B4-BE49-F238E27FC236}">
                <a16:creationId xmlns:a16="http://schemas.microsoft.com/office/drawing/2014/main" id="{9711F6D2-57FC-48DC-3BED-B1387BCE6267}"/>
              </a:ext>
            </a:extLst>
          </p:cNvPr>
          <p:cNvSpPr>
            <a:spLocks noGrp="1"/>
          </p:cNvSpPr>
          <p:nvPr>
            <p:ph type="pic" sz="quarter" idx="13" hasCustomPrompt="1"/>
          </p:nvPr>
        </p:nvSpPr>
        <p:spPr>
          <a:xfrm>
            <a:off x="0" y="0"/>
            <a:ext cx="12192000" cy="6860241"/>
          </a:xfrm>
          <a:prstGeom prst="rect">
            <a:avLst/>
          </a:prstGeom>
          <a:noFill/>
        </p:spPr>
        <p:txBody>
          <a:bodyPr tIns="2743200" bIns="0" anchor="ctr"/>
          <a:lstStyle>
            <a:lvl1pPr marL="0" indent="0" algn="ctr">
              <a:buFontTx/>
              <a:buNone/>
              <a:defRPr sz="2400">
                <a:solidFill>
                  <a:schemeClr val="accent3"/>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 Then Reorder: Send to back</a:t>
            </a:r>
          </a:p>
        </p:txBody>
      </p:sp>
      <p:sp>
        <p:nvSpPr>
          <p:cNvPr id="10" name="Picture Placeholder 6">
            <a:extLst>
              <a:ext uri="{FF2B5EF4-FFF2-40B4-BE49-F238E27FC236}">
                <a16:creationId xmlns:a16="http://schemas.microsoft.com/office/drawing/2014/main" id="{A44AB8C4-AA5E-48CB-2DD8-FFF92C89604D}"/>
              </a:ext>
            </a:extLst>
          </p:cNvPr>
          <p:cNvSpPr>
            <a:spLocks noGrp="1"/>
          </p:cNvSpPr>
          <p:nvPr>
            <p:ph type="pic" sz="quarter" idx="18" hasCustomPrompt="1"/>
          </p:nvPr>
        </p:nvSpPr>
        <p:spPr>
          <a:xfrm>
            <a:off x="381001" y="385760"/>
            <a:ext cx="1963993" cy="287719"/>
          </a:xfrm>
          <a:prstGeom prst="rect">
            <a:avLst/>
          </a:prstGeom>
          <a:blipFill>
            <a:blip r:embed="rId3"/>
            <a:stretch>
              <a:fillRect/>
            </a:stretch>
          </a:blipFill>
        </p:spPr>
        <p:txBody>
          <a:bodyPr/>
          <a:lstStyle/>
          <a:p>
            <a:r>
              <a:rPr lang="en-US"/>
              <a:t> </a:t>
            </a:r>
          </a:p>
        </p:txBody>
      </p:sp>
      <p:sp>
        <p:nvSpPr>
          <p:cNvPr id="11" name="Legal Line">
            <a:extLst>
              <a:ext uri="{FF2B5EF4-FFF2-40B4-BE49-F238E27FC236}">
                <a16:creationId xmlns:a16="http://schemas.microsoft.com/office/drawing/2014/main" id="{42B67D1E-9827-D70D-E45E-3C1C5DBA2F8F}"/>
              </a:ext>
            </a:extLst>
          </p:cNvPr>
          <p:cNvSpPr>
            <a:spLocks noGrp="1"/>
          </p:cNvSpPr>
          <p:nvPr>
            <p:ph type="ftr" sz="quarter" idx="19"/>
          </p:nvPr>
        </p:nvSpPr>
        <p:spPr>
          <a:xfrm>
            <a:off x="1828800" y="6324602"/>
            <a:ext cx="4114800" cy="304800"/>
          </a:xfrm>
        </p:spPr>
        <p:txBody>
          <a:bodyPr/>
          <a:lstStyle>
            <a:lvl1pPr>
              <a:defRPr b="0" i="0">
                <a:latin typeface="Arial" panose="020B0604020202020204" pitchFamily="34" charset="0"/>
              </a:defRPr>
            </a:lvl1pPr>
          </a:lstStyle>
          <a:p>
            <a:r>
              <a:rPr lang="en-US" noProof="0"/>
              <a:t>NTT DATA Corporation</a:t>
            </a:r>
          </a:p>
        </p:txBody>
      </p:sp>
      <p:sp>
        <p:nvSpPr>
          <p:cNvPr id="12" name="Information Type">
            <a:extLst>
              <a:ext uri="{FF2B5EF4-FFF2-40B4-BE49-F238E27FC236}">
                <a16:creationId xmlns:a16="http://schemas.microsoft.com/office/drawing/2014/main" id="{18A70DA0-B79C-86AC-D662-565C979ABFD1}"/>
              </a:ext>
            </a:extLst>
          </p:cNvPr>
          <p:cNvSpPr>
            <a:spLocks noGrp="1"/>
          </p:cNvSpPr>
          <p:nvPr>
            <p:ph type="body" sz="quarter" idx="21" hasCustomPrompt="1"/>
          </p:nvPr>
        </p:nvSpPr>
        <p:spPr>
          <a:xfrm>
            <a:off x="9982200" y="359796"/>
            <a:ext cx="2065880" cy="304800"/>
          </a:xfrm>
          <a:prstGeom prst="rect">
            <a:avLst/>
          </a:prstGeom>
        </p:spPr>
        <p:txBody>
          <a:bodyPr anchor="ctr"/>
          <a:lstStyle>
            <a:lvl1pPr algn="ctr">
              <a:defRPr lang="en-US" sz="1200" b="0" i="0" kern="1200" dirty="0">
                <a:solidFill>
                  <a:schemeClr val="tx1">
                    <a:lumMod val="85000"/>
                  </a:schemeClr>
                </a:solidFill>
                <a:latin typeface="Arial" panose="020B0604020202020204" pitchFamily="34" charset="0"/>
                <a:ea typeface="+mn-ea"/>
                <a:cs typeface="+mn-cs"/>
              </a:defRPr>
            </a:lvl1pPr>
          </a:lstStyle>
          <a:p>
            <a:pPr lvl="0"/>
            <a:r>
              <a:rPr lang="en-US" noProof="0"/>
              <a:t>[Information Type]</a:t>
            </a:r>
          </a:p>
        </p:txBody>
      </p:sp>
      <p:sp>
        <p:nvSpPr>
          <p:cNvPr id="2" name="Title 1">
            <a:extLst>
              <a:ext uri="{FF2B5EF4-FFF2-40B4-BE49-F238E27FC236}">
                <a16:creationId xmlns:a16="http://schemas.microsoft.com/office/drawing/2014/main" id="{32F4D80C-C221-F8D0-FC62-DDD4F8E72621}"/>
              </a:ext>
            </a:extLst>
          </p:cNvPr>
          <p:cNvSpPr>
            <a:spLocks noGrp="1"/>
          </p:cNvSpPr>
          <p:nvPr>
            <p:ph type="title" hasCustomPrompt="1"/>
          </p:nvPr>
        </p:nvSpPr>
        <p:spPr>
          <a:xfrm>
            <a:off x="381000" y="2438400"/>
            <a:ext cx="4800600" cy="1371600"/>
          </a:xfrm>
        </p:spPr>
        <p:txBody>
          <a:bodyPr/>
          <a:lstStyle/>
          <a:p>
            <a:r>
              <a:rPr lang="en-US" noProof="0"/>
              <a:t>Click to edit title</a:t>
            </a:r>
          </a:p>
        </p:txBody>
      </p:sp>
      <p:sp>
        <p:nvSpPr>
          <p:cNvPr id="5" name="Text Placeholder 4">
            <a:extLst>
              <a:ext uri="{FF2B5EF4-FFF2-40B4-BE49-F238E27FC236}">
                <a16:creationId xmlns:a16="http://schemas.microsoft.com/office/drawing/2014/main" id="{289963B8-6E2F-5789-EF80-E5E2D21D18E6}"/>
              </a:ext>
            </a:extLst>
          </p:cNvPr>
          <p:cNvSpPr>
            <a:spLocks noGrp="1"/>
          </p:cNvSpPr>
          <p:nvPr>
            <p:ph type="body" sz="quarter" idx="11" hasCustomPrompt="1"/>
          </p:nvPr>
        </p:nvSpPr>
        <p:spPr>
          <a:xfrm>
            <a:off x="381000" y="3810000"/>
            <a:ext cx="4800600" cy="533400"/>
          </a:xfrm>
          <a:prstGeom prst="rect">
            <a:avLst/>
          </a:prstGeom>
        </p:spPr>
        <p:txBody>
          <a:bodyPr lIns="0" tIns="45720" rIns="0"/>
          <a:lstStyle>
            <a:lvl1pPr>
              <a:defRPr lang="en-US" dirty="0" smtClean="0"/>
            </a:lvl1pPr>
          </a:lstStyle>
          <a:p>
            <a:pPr lvl="0">
              <a:lnSpc>
                <a:spcPct val="100000"/>
              </a:lnSpc>
            </a:pPr>
            <a:r>
              <a:rPr lang="en-US" noProof="0"/>
              <a:t>Click to enter/edit subtitle text</a:t>
            </a:r>
          </a:p>
        </p:txBody>
      </p:sp>
    </p:spTree>
    <p:extLst>
      <p:ext uri="{BB962C8B-B14F-4D97-AF65-F5344CB8AC3E}">
        <p14:creationId xmlns:p14="http://schemas.microsoft.com/office/powerpoint/2010/main" val="3169211401"/>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Full Image Only">
    <p:spTree>
      <p:nvGrpSpPr>
        <p:cNvPr id="1" name=""/>
        <p:cNvGrpSpPr/>
        <p:nvPr/>
      </p:nvGrpSpPr>
      <p:grpSpPr>
        <a:xfrm>
          <a:off x="0" y="0"/>
          <a:ext cx="0" cy="0"/>
          <a:chOff x="0" y="0"/>
          <a:chExt cx="0" cy="0"/>
        </a:xfrm>
      </p:grpSpPr>
      <p:sp>
        <p:nvSpPr>
          <p:cNvPr id="10" name="Text Placeholder 20">
            <a:extLst>
              <a:ext uri="{FF2B5EF4-FFF2-40B4-BE49-F238E27FC236}">
                <a16:creationId xmlns:a16="http://schemas.microsoft.com/office/drawing/2014/main" id="{3F234039-F9BC-AAAE-A07E-DCF492696578}"/>
              </a:ext>
            </a:extLst>
          </p:cNvPr>
          <p:cNvSpPr>
            <a:spLocks noGrp="1"/>
          </p:cNvSpPr>
          <p:nvPr>
            <p:ph type="body" sz="quarter" idx="16"/>
          </p:nvPr>
        </p:nvSpPr>
        <p:spPr>
          <a:xfrm>
            <a:off x="0" y="1"/>
            <a:ext cx="12192000" cy="6857999"/>
          </a:xfrm>
          <a:prstGeom prst="rect">
            <a:avLst/>
          </a:prstGeom>
          <a:solidFill>
            <a:srgbClr val="050D24">
              <a:alpha val="57647"/>
            </a:srgbClr>
          </a:solidFill>
        </p:spPr>
        <p:txBody>
          <a:bodyPr/>
          <a:lstStyle>
            <a:lvl1pPr>
              <a:defRPr>
                <a:noFill/>
              </a:defRPr>
            </a:lvl1pPr>
            <a:lvl2pPr>
              <a:defRPr>
                <a:noFill/>
              </a:defRPr>
            </a:lvl2pPr>
            <a:lvl3pPr>
              <a:defRPr>
                <a:noFill/>
              </a:defRPr>
            </a:lvl3pPr>
            <a:lvl4pPr>
              <a:defRPr>
                <a:noFill/>
              </a:defRPr>
            </a:lvl4pPr>
            <a:lvl5pPr>
              <a:defRPr>
                <a:no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2" name="Title 1">
            <a:extLst>
              <a:ext uri="{FF2B5EF4-FFF2-40B4-BE49-F238E27FC236}">
                <a16:creationId xmlns:a16="http://schemas.microsoft.com/office/drawing/2014/main" id="{32F4D80C-C221-F8D0-FC62-DDD4F8E72621}"/>
              </a:ext>
            </a:extLst>
          </p:cNvPr>
          <p:cNvSpPr>
            <a:spLocks noGrp="1"/>
          </p:cNvSpPr>
          <p:nvPr>
            <p:ph type="title" hasCustomPrompt="1"/>
          </p:nvPr>
        </p:nvSpPr>
        <p:spPr>
          <a:xfrm>
            <a:off x="381000" y="2438400"/>
            <a:ext cx="11430000" cy="1371600"/>
          </a:xfrm>
        </p:spPr>
        <p:txBody>
          <a:bodyPr/>
          <a:lstStyle/>
          <a:p>
            <a:r>
              <a:rPr lang="en-US" noProof="0"/>
              <a:t>Click to edit title</a:t>
            </a:r>
          </a:p>
        </p:txBody>
      </p:sp>
      <p:sp>
        <p:nvSpPr>
          <p:cNvPr id="3" name="Date Placeholder 2">
            <a:extLst>
              <a:ext uri="{FF2B5EF4-FFF2-40B4-BE49-F238E27FC236}">
                <a16:creationId xmlns:a16="http://schemas.microsoft.com/office/drawing/2014/main" id="{1CB45B2E-2820-A98D-7B23-1BF5B40AB4DE}"/>
              </a:ext>
            </a:extLst>
          </p:cNvPr>
          <p:cNvSpPr>
            <a:spLocks noGrp="1"/>
          </p:cNvSpPr>
          <p:nvPr>
            <p:ph type="dt" sz="half" idx="10"/>
          </p:nvPr>
        </p:nvSpPr>
        <p:spPr/>
        <p:txBody>
          <a:bodyPr/>
          <a:lstStyle/>
          <a:p>
            <a:r>
              <a:rPr lang="en-US" noProof="0"/>
              <a:t>November 2023</a:t>
            </a:r>
          </a:p>
        </p:txBody>
      </p:sp>
      <p:sp>
        <p:nvSpPr>
          <p:cNvPr id="6" name="Text Placeholder 4">
            <a:extLst>
              <a:ext uri="{FF2B5EF4-FFF2-40B4-BE49-F238E27FC236}">
                <a16:creationId xmlns:a16="http://schemas.microsoft.com/office/drawing/2014/main" id="{8721CA36-DC1A-9DA0-482B-013C59CEC0CF}"/>
              </a:ext>
            </a:extLst>
          </p:cNvPr>
          <p:cNvSpPr>
            <a:spLocks noGrp="1"/>
          </p:cNvSpPr>
          <p:nvPr>
            <p:ph type="body" sz="quarter" idx="17" hasCustomPrompt="1"/>
          </p:nvPr>
        </p:nvSpPr>
        <p:spPr>
          <a:xfrm>
            <a:off x="381000" y="3810000"/>
            <a:ext cx="11430000" cy="533400"/>
          </a:xfrm>
          <a:prstGeom prst="rect">
            <a:avLst/>
          </a:prstGeom>
        </p:spPr>
        <p:txBody>
          <a:bodyPr lIns="0" tIns="45720" rIns="0"/>
          <a:lstStyle>
            <a:lvl1pPr algn="l">
              <a:defRPr lang="en-US" dirty="0" smtClean="0"/>
            </a:lvl1pPr>
          </a:lstStyle>
          <a:p>
            <a:pPr lvl="0">
              <a:lnSpc>
                <a:spcPct val="100000"/>
              </a:lnSpc>
            </a:pPr>
            <a:r>
              <a:rPr lang="en-US" noProof="0"/>
              <a:t>Click to enter/edit subtitle text</a:t>
            </a:r>
          </a:p>
        </p:txBody>
      </p:sp>
      <p:sp>
        <p:nvSpPr>
          <p:cNvPr id="4" name="Picture Placeholder 4">
            <a:extLst>
              <a:ext uri="{FF2B5EF4-FFF2-40B4-BE49-F238E27FC236}">
                <a16:creationId xmlns:a16="http://schemas.microsoft.com/office/drawing/2014/main" id="{A0CD6D9D-8D6C-BE0D-BAC6-0180996D77BF}"/>
              </a:ext>
            </a:extLst>
          </p:cNvPr>
          <p:cNvSpPr>
            <a:spLocks noGrp="1"/>
          </p:cNvSpPr>
          <p:nvPr>
            <p:ph type="pic" sz="quarter" idx="18" hasCustomPrompt="1"/>
          </p:nvPr>
        </p:nvSpPr>
        <p:spPr>
          <a:xfrm>
            <a:off x="-3260" y="0"/>
            <a:ext cx="12192000" cy="6862482"/>
          </a:xfrm>
          <a:prstGeom prst="rect">
            <a:avLst/>
          </a:prstGeom>
          <a:noFill/>
        </p:spPr>
        <p:txBody>
          <a:bodyPr tIns="2743200" bIns="0" anchor="ctr"/>
          <a:lstStyle>
            <a:lvl1pPr marL="0" indent="0" algn="ctr">
              <a:buFontTx/>
              <a:buNone/>
              <a:defRPr sz="2400">
                <a:solidFill>
                  <a:schemeClr val="accent3"/>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 Then Reorder: Send to back</a:t>
            </a:r>
          </a:p>
        </p:txBody>
      </p:sp>
      <p:sp>
        <p:nvSpPr>
          <p:cNvPr id="7" name="Picture Placeholder 6">
            <a:extLst>
              <a:ext uri="{FF2B5EF4-FFF2-40B4-BE49-F238E27FC236}">
                <a16:creationId xmlns:a16="http://schemas.microsoft.com/office/drawing/2014/main" id="{2E99021C-2D40-02E5-59D8-69F985DE2556}"/>
              </a:ext>
            </a:extLst>
          </p:cNvPr>
          <p:cNvSpPr>
            <a:spLocks noGrp="1"/>
          </p:cNvSpPr>
          <p:nvPr>
            <p:ph type="pic" sz="quarter" idx="19" hasCustomPrompt="1"/>
          </p:nvPr>
        </p:nvSpPr>
        <p:spPr>
          <a:xfrm>
            <a:off x="381001" y="385760"/>
            <a:ext cx="1963993" cy="287719"/>
          </a:xfrm>
          <a:prstGeom prst="rect">
            <a:avLst/>
          </a:prstGeom>
          <a:blipFill>
            <a:blip r:embed="rId2"/>
            <a:stretch>
              <a:fillRect/>
            </a:stretch>
          </a:blipFill>
        </p:spPr>
        <p:txBody>
          <a:bodyPr/>
          <a:lstStyle/>
          <a:p>
            <a:r>
              <a:rPr lang="en-US"/>
              <a:t> </a:t>
            </a:r>
          </a:p>
        </p:txBody>
      </p:sp>
      <p:sp>
        <p:nvSpPr>
          <p:cNvPr id="5" name="Legal Line">
            <a:extLst>
              <a:ext uri="{FF2B5EF4-FFF2-40B4-BE49-F238E27FC236}">
                <a16:creationId xmlns:a16="http://schemas.microsoft.com/office/drawing/2014/main" id="{F24A7CD0-2469-70A5-287B-B2B43F04EA88}"/>
              </a:ext>
            </a:extLst>
          </p:cNvPr>
          <p:cNvSpPr>
            <a:spLocks noGrp="1"/>
          </p:cNvSpPr>
          <p:nvPr>
            <p:ph type="ftr" sz="quarter" idx="20"/>
          </p:nvPr>
        </p:nvSpPr>
        <p:spPr>
          <a:xfrm>
            <a:off x="1828800" y="6324602"/>
            <a:ext cx="4114800" cy="304800"/>
          </a:xfrm>
        </p:spPr>
        <p:txBody>
          <a:bodyPr/>
          <a:lstStyle>
            <a:lvl1pPr>
              <a:defRPr b="0" i="0">
                <a:latin typeface="Arial" panose="020B0604020202020204" pitchFamily="34" charset="0"/>
              </a:defRPr>
            </a:lvl1pPr>
          </a:lstStyle>
          <a:p>
            <a:r>
              <a:rPr lang="en-US" noProof="0"/>
              <a:t>NTT DATA Corporation</a:t>
            </a:r>
          </a:p>
        </p:txBody>
      </p:sp>
      <p:sp>
        <p:nvSpPr>
          <p:cNvPr id="8" name="Information Type">
            <a:extLst>
              <a:ext uri="{FF2B5EF4-FFF2-40B4-BE49-F238E27FC236}">
                <a16:creationId xmlns:a16="http://schemas.microsoft.com/office/drawing/2014/main" id="{F5D37002-1BEA-FA28-ACBB-492A78441425}"/>
              </a:ext>
            </a:extLst>
          </p:cNvPr>
          <p:cNvSpPr>
            <a:spLocks noGrp="1"/>
          </p:cNvSpPr>
          <p:nvPr>
            <p:ph type="body" sz="quarter" idx="21" hasCustomPrompt="1"/>
          </p:nvPr>
        </p:nvSpPr>
        <p:spPr>
          <a:xfrm>
            <a:off x="9982200" y="359796"/>
            <a:ext cx="2065880" cy="304800"/>
          </a:xfrm>
          <a:prstGeom prst="rect">
            <a:avLst/>
          </a:prstGeom>
        </p:spPr>
        <p:txBody>
          <a:bodyPr anchor="ctr"/>
          <a:lstStyle>
            <a:lvl1pPr algn="ctr">
              <a:defRPr lang="en-US" sz="1200" b="0" i="0" kern="1200" dirty="0">
                <a:solidFill>
                  <a:schemeClr val="tx1">
                    <a:lumMod val="85000"/>
                  </a:schemeClr>
                </a:solidFill>
                <a:latin typeface="Arial" panose="020B0604020202020204" pitchFamily="34" charset="0"/>
                <a:ea typeface="+mn-ea"/>
                <a:cs typeface="+mn-cs"/>
              </a:defRPr>
            </a:lvl1pPr>
          </a:lstStyle>
          <a:p>
            <a:pPr lvl="0"/>
            <a:r>
              <a:rPr lang="en-US" noProof="0"/>
              <a:t>[Information Type]</a:t>
            </a:r>
          </a:p>
        </p:txBody>
      </p:sp>
    </p:spTree>
    <p:extLst>
      <p:ext uri="{BB962C8B-B14F-4D97-AF65-F5344CB8AC3E}">
        <p14:creationId xmlns:p14="http://schemas.microsoft.com/office/powerpoint/2010/main" val="31814422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0285-Grid-Six(Light)">
    <p:bg>
      <p:bgPr>
        <a:solidFill>
          <a:schemeClr val="bg1"/>
        </a:solidFill>
        <a:effectLst/>
      </p:bgPr>
    </p:bg>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199" y="1449068"/>
            <a:ext cx="3657559"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4273550" y="1449067"/>
            <a:ext cx="3651249"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8077200" y="1449067"/>
            <a:ext cx="36576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Text Placeholder 4">
            <a:extLst>
              <a:ext uri="{FF2B5EF4-FFF2-40B4-BE49-F238E27FC236}">
                <a16:creationId xmlns:a16="http://schemas.microsoft.com/office/drawing/2014/main" id="{EBCB5200-7B2E-4C18-DB03-DEAC96B21AC1}"/>
              </a:ext>
            </a:extLst>
          </p:cNvPr>
          <p:cNvSpPr>
            <a:spLocks noGrp="1"/>
          </p:cNvSpPr>
          <p:nvPr>
            <p:ph idx="16" hasCustomPrompt="1"/>
          </p:nvPr>
        </p:nvSpPr>
        <p:spPr>
          <a:xfrm>
            <a:off x="457200" y="3794756"/>
            <a:ext cx="36576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1" name="Text Placeholder 5">
            <a:extLst>
              <a:ext uri="{FF2B5EF4-FFF2-40B4-BE49-F238E27FC236}">
                <a16:creationId xmlns:a16="http://schemas.microsoft.com/office/drawing/2014/main" id="{9AC30567-D3A0-8A5D-6EB4-AF5D3D23948D}"/>
              </a:ext>
            </a:extLst>
          </p:cNvPr>
          <p:cNvSpPr>
            <a:spLocks noGrp="1"/>
          </p:cNvSpPr>
          <p:nvPr>
            <p:ph idx="17" hasCustomPrompt="1"/>
          </p:nvPr>
        </p:nvSpPr>
        <p:spPr>
          <a:xfrm>
            <a:off x="4273571" y="3794756"/>
            <a:ext cx="365123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2" name="Text Placeholder 6">
            <a:extLst>
              <a:ext uri="{FF2B5EF4-FFF2-40B4-BE49-F238E27FC236}">
                <a16:creationId xmlns:a16="http://schemas.microsoft.com/office/drawing/2014/main" id="{049C0555-4204-515C-C33F-66B547AE7167}"/>
              </a:ext>
            </a:extLst>
          </p:cNvPr>
          <p:cNvSpPr>
            <a:spLocks noGrp="1"/>
          </p:cNvSpPr>
          <p:nvPr>
            <p:ph idx="18" hasCustomPrompt="1"/>
          </p:nvPr>
        </p:nvSpPr>
        <p:spPr>
          <a:xfrm>
            <a:off x="8077200" y="3794756"/>
            <a:ext cx="36576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FA0EFA79-4FB2-6D1B-3939-3BFCBAB7C1A6}"/>
              </a:ext>
            </a:extLst>
          </p:cNvPr>
          <p:cNvSpPr>
            <a:spLocks noGrp="1"/>
          </p:cNvSpPr>
          <p:nvPr>
            <p:ph type="ftr" sz="quarter" idx="21"/>
          </p:nvPr>
        </p:nvSpPr>
        <p:spPr>
          <a:xfrm>
            <a:off x="126296" y="6583680"/>
            <a:ext cx="182880" cy="182880"/>
          </a:xfrm>
          <a:prstGeom prst="rect">
            <a:avLst/>
          </a:prstGeom>
        </p:spPr>
        <p:txBody>
          <a:bodyPr/>
          <a:lstStyle/>
          <a:p>
            <a:r>
              <a:rPr lang="en-US"/>
              <a:t> </a:t>
            </a:r>
          </a:p>
        </p:txBody>
      </p:sp>
      <p:sp>
        <p:nvSpPr>
          <p:cNvPr id="8" name="Slide Number Placeholder 7">
            <a:extLst>
              <a:ext uri="{FF2B5EF4-FFF2-40B4-BE49-F238E27FC236}">
                <a16:creationId xmlns:a16="http://schemas.microsoft.com/office/drawing/2014/main" id="{92D3E6D1-319D-BED9-67C7-A3FDB096ED3D}"/>
              </a:ext>
            </a:extLst>
          </p:cNvPr>
          <p:cNvSpPr>
            <a:spLocks noGrp="1"/>
          </p:cNvSpPr>
          <p:nvPr>
            <p:ph type="sldNum" sz="quarter" idx="22"/>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48A9C91A-8A4E-F82A-C74E-D67CAEC184AA}"/>
              </a:ext>
            </a:extLst>
          </p:cNvPr>
          <p:cNvSpPr>
            <a:spLocks noGrp="1"/>
          </p:cNvSpPr>
          <p:nvPr>
            <p:ph type="dt" sz="half" idx="23"/>
          </p:nvPr>
        </p:nvSpPr>
        <p:spPr/>
        <p:txBody>
          <a:bodyPr/>
          <a:lstStyle/>
          <a:p>
            <a:endParaRPr lang="en-US"/>
          </a:p>
        </p:txBody>
      </p:sp>
      <p:sp>
        <p:nvSpPr>
          <p:cNvPr id="4" name="Text Placeholder 10">
            <a:extLst>
              <a:ext uri="{FF2B5EF4-FFF2-40B4-BE49-F238E27FC236}">
                <a16:creationId xmlns:a16="http://schemas.microsoft.com/office/drawing/2014/main" id="{E9E81A08-B739-2830-0B47-957A2BC04B72}"/>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5E9EE7D6-1169-FAB0-D4A8-B27ABFC8FDEA}"/>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51608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0.xml><?xml version="1.0" encoding="utf-8"?>
<p:sldLayout xmlns:a="http://schemas.openxmlformats.org/drawingml/2006/main" xmlns:r="http://schemas.openxmlformats.org/officeDocument/2006/relationships" xmlns:p="http://schemas.openxmlformats.org/presentationml/2006/main" showMasterSp="0" userDrawn="1">
  <p:cSld name="A_Cover_Light_Partial Innovation Curve">
    <p:spTree>
      <p:nvGrpSpPr>
        <p:cNvPr id="1" name=""/>
        <p:cNvGrpSpPr/>
        <p:nvPr/>
      </p:nvGrpSpPr>
      <p:grpSpPr>
        <a:xfrm>
          <a:off x="0" y="0"/>
          <a:ext cx="0" cy="0"/>
          <a:chOff x="0" y="0"/>
          <a:chExt cx="0" cy="0"/>
        </a:xfrm>
      </p:grpSpPr>
      <p:pic>
        <p:nvPicPr>
          <p:cNvPr id="16" name="Innovation Curve">
            <a:extLst>
              <a:ext uri="{FF2B5EF4-FFF2-40B4-BE49-F238E27FC236}">
                <a16:creationId xmlns:a16="http://schemas.microsoft.com/office/drawing/2014/main" id="{00ADE50C-F63B-648C-9FD0-E0FA384DFD03}"/>
              </a:ext>
              <a:ext uri="{C183D7F6-B498-43B3-948B-1728B52AA6E4}">
                <adec:decorative xmlns:adec="http://schemas.microsoft.com/office/drawing/2017/decorative" val="1"/>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a:off x="7616952" y="0"/>
            <a:ext cx="4602549" cy="6876288"/>
          </a:xfrm>
          <a:prstGeom prst="rect">
            <a:avLst/>
          </a:prstGeom>
        </p:spPr>
      </p:pic>
      <p:sp>
        <p:nvSpPr>
          <p:cNvPr id="13" name="Title 1">
            <a:extLst>
              <a:ext uri="{FF2B5EF4-FFF2-40B4-BE49-F238E27FC236}">
                <a16:creationId xmlns:a16="http://schemas.microsoft.com/office/drawing/2014/main" id="{82ADFA92-0E48-355A-2DA8-D40523A9A84F}"/>
              </a:ext>
            </a:extLst>
          </p:cNvPr>
          <p:cNvSpPr>
            <a:spLocks noGrp="1"/>
          </p:cNvSpPr>
          <p:nvPr>
            <p:ph type="ctrTitle" hasCustomPrompt="1"/>
          </p:nvPr>
        </p:nvSpPr>
        <p:spPr bwMode="gray">
          <a:xfrm>
            <a:off x="380048" y="2438400"/>
            <a:ext cx="6969876" cy="1371600"/>
          </a:xfrm>
        </p:spPr>
        <p:txBody>
          <a:bodyPr vert="horz" lIns="0" tIns="45720" rIns="0" bIns="45720" rtlCol="0" anchor="b">
            <a:noAutofit/>
          </a:bodyPr>
          <a:lstStyle>
            <a:lvl1pPr>
              <a:defRPr lang="en-GB" sz="4400" b="0" i="0" dirty="0">
                <a:solidFill>
                  <a:schemeClr val="accent1"/>
                </a:solidFill>
                <a:latin typeface="+mj-lt"/>
                <a:cs typeface="Times New Roman" panose="02020603050405020304" pitchFamily="18" charset="0"/>
              </a:defRPr>
            </a:lvl1pPr>
          </a:lstStyle>
          <a:p>
            <a:pPr lvl="0">
              <a:lnSpc>
                <a:spcPct val="100000"/>
              </a:lnSpc>
            </a:pPr>
            <a:r>
              <a:rPr lang="en-US"/>
              <a:t>Click to edit Master title Style</a:t>
            </a:r>
          </a:p>
        </p:txBody>
      </p:sp>
      <p:sp>
        <p:nvSpPr>
          <p:cNvPr id="15" name="Subtitle 2">
            <a:extLst>
              <a:ext uri="{FF2B5EF4-FFF2-40B4-BE49-F238E27FC236}">
                <a16:creationId xmlns:a16="http://schemas.microsoft.com/office/drawing/2014/main" id="{48B12889-37ED-D704-59B8-7CECF20BCF23}"/>
              </a:ext>
            </a:extLst>
          </p:cNvPr>
          <p:cNvSpPr>
            <a:spLocks noGrp="1"/>
          </p:cNvSpPr>
          <p:nvPr>
            <p:ph type="subTitle" idx="1" hasCustomPrompt="1"/>
          </p:nvPr>
        </p:nvSpPr>
        <p:spPr bwMode="gray">
          <a:xfrm>
            <a:off x="380048" y="3810000"/>
            <a:ext cx="6969876" cy="353943"/>
          </a:xfrm>
        </p:spPr>
        <p:txBody>
          <a:bodyPr wrap="square" lIns="0" tIns="45720" rIns="0">
            <a:spAutoFit/>
          </a:bodyPr>
          <a:lstStyle>
            <a:lvl1pPr>
              <a:spcBef>
                <a:spcPts val="0"/>
              </a:spcBef>
              <a:spcAft>
                <a:spcPts val="0"/>
              </a:spcAft>
              <a:defRPr lang="en-GB" sz="2000" b="0" i="0" dirty="0">
                <a:solidFill>
                  <a:schemeClr val="accent1"/>
                </a:solidFill>
                <a:latin typeface="+mn-lt"/>
                <a:cs typeface="Arial" panose="020B0604020202020204" pitchFamily="34" charset="0"/>
              </a:defRPr>
            </a:lvl1pPr>
          </a:lstStyle>
          <a:p>
            <a:pPr lvl="0">
              <a:lnSpc>
                <a:spcPct val="100000"/>
              </a:lnSpc>
              <a:spcBef>
                <a:spcPts val="1000"/>
              </a:spcBef>
              <a:buFont typeface="Arial" panose="020B0604020202020204" pitchFamily="34" charset="0"/>
            </a:pPr>
            <a:r>
              <a:rPr lang="en-US"/>
              <a:t>Click to edit Master subtitle style</a:t>
            </a:r>
          </a:p>
        </p:txBody>
      </p:sp>
      <p:sp>
        <p:nvSpPr>
          <p:cNvPr id="4" name="Footer Placeholder 4">
            <a:extLst>
              <a:ext uri="{FF2B5EF4-FFF2-40B4-BE49-F238E27FC236}">
                <a16:creationId xmlns:a16="http://schemas.microsoft.com/office/drawing/2014/main" id="{655333B3-E5F2-A1A8-F59F-D7085B34A148}"/>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1000">
                <a:solidFill>
                  <a:srgbClr val="6B6B6B"/>
                </a:solidFill>
              </a:defRPr>
            </a:lvl1pPr>
          </a:lstStyle>
          <a:p>
            <a:r>
              <a:rPr lang="en-US"/>
              <a:t>© 2024 NTT DATA Corporation</a:t>
            </a:r>
          </a:p>
        </p:txBody>
      </p:sp>
      <p:sp>
        <p:nvSpPr>
          <p:cNvPr id="2" name="Infobox">
            <a:extLst>
              <a:ext uri="{FF2B5EF4-FFF2-40B4-BE49-F238E27FC236}">
                <a16:creationId xmlns:a16="http://schemas.microsoft.com/office/drawing/2014/main" id="{99F6DF13-500C-7129-4398-DDCA39915502}"/>
              </a:ext>
            </a:extLst>
          </p:cNvPr>
          <p:cNvSpPr>
            <a:spLocks noGrp="1"/>
          </p:cNvSpPr>
          <p:nvPr>
            <p:ph sz="quarter" idx="19" hasCustomPrompt="1"/>
          </p:nvPr>
        </p:nvSpPr>
        <p:spPr>
          <a:xfrm>
            <a:off x="371475" y="899720"/>
            <a:ext cx="1958400" cy="395869"/>
          </a:xfrm>
          <a:prstGeom prst="rect">
            <a:avLst/>
          </a:prstGeom>
          <a:ln>
            <a:noFill/>
          </a:ln>
        </p:spPr>
        <p:txBody>
          <a:bodyPr wrap="square" lIns="36000" tIns="36000" rIns="36000" bIns="36000">
            <a:noAutofit/>
          </a:bodyPr>
          <a:lstStyle>
            <a:lvl1pPr>
              <a:lnSpc>
                <a:spcPct val="100000"/>
              </a:lnSpc>
              <a:spcBef>
                <a:spcPts val="0"/>
              </a:spcBef>
              <a:spcAft>
                <a:spcPts val="0"/>
              </a:spcAft>
              <a:defRPr sz="700">
                <a:solidFill>
                  <a:srgbClr val="6B6B6B"/>
                </a:solidFill>
              </a:defRPr>
            </a:lvl1pPr>
          </a:lstStyle>
          <a:p>
            <a:pPr lvl="0"/>
            <a:r>
              <a:rPr lang="en-US" noProof="0"/>
              <a:t>Information Type:</a:t>
            </a:r>
            <a:br>
              <a:rPr lang="en-US" noProof="0"/>
            </a:br>
            <a:r>
              <a:rPr lang="en-US" noProof="0"/>
              <a:t>Company:  </a:t>
            </a:r>
            <a:br>
              <a:rPr lang="en-US" noProof="0"/>
            </a:br>
            <a:r>
              <a:rPr lang="en-US" noProof="0"/>
              <a:t>Information Owner:</a:t>
            </a:r>
          </a:p>
        </p:txBody>
      </p:sp>
      <p:pic>
        <p:nvPicPr>
          <p:cNvPr id="5" name="Imagen 8">
            <a:extLst>
              <a:ext uri="{FF2B5EF4-FFF2-40B4-BE49-F238E27FC236}">
                <a16:creationId xmlns:a16="http://schemas.microsoft.com/office/drawing/2014/main" id="{3CE0BFB1-7E65-8264-46BB-11707B89233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71475" y="348824"/>
            <a:ext cx="1932014" cy="393905"/>
          </a:xfrm>
          <a:prstGeom prst="rect">
            <a:avLst/>
          </a:prstGeom>
          <a:ln w="12700">
            <a:miter lim="400000"/>
          </a:ln>
        </p:spPr>
      </p:pic>
    </p:spTree>
    <p:extLst>
      <p:ext uri="{BB962C8B-B14F-4D97-AF65-F5344CB8AC3E}">
        <p14:creationId xmlns:p14="http://schemas.microsoft.com/office/powerpoint/2010/main" val="698413482"/>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grpSp>
        <p:nvGrpSpPr>
          <p:cNvPr id="1040" name="Oval 7"/>
          <p:cNvGrpSpPr/>
          <p:nvPr/>
        </p:nvGrpSpPr>
        <p:grpSpPr>
          <a:xfrm>
            <a:off x="-1219200" y="4114800"/>
            <a:ext cx="228600" cy="228600"/>
            <a:chOff x="0" y="0"/>
            <a:chExt cx="228600" cy="228600"/>
          </a:xfrm>
        </p:grpSpPr>
        <p:sp>
          <p:nvSpPr>
            <p:cNvPr id="1038" name="Círculo"/>
            <p:cNvSpPr/>
            <p:nvPr/>
          </p:nvSpPr>
          <p:spPr>
            <a:xfrm>
              <a:off x="0" y="0"/>
              <a:ext cx="228600" cy="228600"/>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defRPr>
                  <a:solidFill>
                    <a:srgbClr val="050D24"/>
                  </a:solidFill>
                  <a:latin typeface="+mj-lt"/>
                  <a:ea typeface="+mj-ea"/>
                  <a:cs typeface="+mj-cs"/>
                  <a:sym typeface="Helvetica"/>
                </a:defRPr>
              </a:pPr>
              <a:endParaRPr/>
            </a:p>
          </p:txBody>
        </p:sp>
        <p:sp>
          <p:nvSpPr>
            <p:cNvPr id="1039" name="t"/>
            <p:cNvSpPr txBox="1"/>
            <p:nvPr/>
          </p:nvSpPr>
          <p:spPr>
            <a:xfrm>
              <a:off x="33478" y="31749"/>
              <a:ext cx="161644" cy="165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1100" b="1">
                  <a:solidFill>
                    <a:srgbClr val="FFFFFF"/>
                  </a:solidFill>
                  <a:latin typeface="+mj-lt"/>
                  <a:ea typeface="+mj-ea"/>
                  <a:cs typeface="+mj-cs"/>
                  <a:sym typeface="Helvetica"/>
                </a:defRPr>
              </a:lvl1pPr>
            </a:lstStyle>
            <a:p>
              <a:r>
                <a:t>t</a:t>
              </a:r>
            </a:p>
          </p:txBody>
        </p:sp>
      </p:grpSp>
      <p:grpSp>
        <p:nvGrpSpPr>
          <p:cNvPr id="1043" name="Oval 53"/>
          <p:cNvGrpSpPr/>
          <p:nvPr/>
        </p:nvGrpSpPr>
        <p:grpSpPr>
          <a:xfrm>
            <a:off x="-990600" y="4114800"/>
            <a:ext cx="228600" cy="228600"/>
            <a:chOff x="0" y="0"/>
            <a:chExt cx="228600" cy="228600"/>
          </a:xfrm>
        </p:grpSpPr>
        <p:sp>
          <p:nvSpPr>
            <p:cNvPr id="1041" name="Círculo"/>
            <p:cNvSpPr/>
            <p:nvPr/>
          </p:nvSpPr>
          <p:spPr>
            <a:xfrm>
              <a:off x="0" y="0"/>
              <a:ext cx="228600" cy="228600"/>
            </a:xfrm>
            <a:prstGeom prst="ellipse">
              <a:avLst/>
            </a:prstGeom>
            <a:solidFill>
              <a:srgbClr val="050D24"/>
            </a:solidFill>
            <a:ln w="12700" cap="flat">
              <a:noFill/>
              <a:miter lim="400000"/>
            </a:ln>
            <a:effectLst/>
          </p:spPr>
          <p:txBody>
            <a:bodyPr wrap="square" lIns="45719" tIns="45719" rIns="45719" bIns="45719" numCol="1" anchor="ctr">
              <a:noAutofit/>
            </a:bodyPr>
            <a:lstStyle/>
            <a:p>
              <a:pPr algn="ctr">
                <a:defRPr>
                  <a:solidFill>
                    <a:srgbClr val="050D24"/>
                  </a:solidFill>
                  <a:latin typeface="+mj-lt"/>
                  <a:ea typeface="+mj-ea"/>
                  <a:cs typeface="+mj-cs"/>
                  <a:sym typeface="Helvetica"/>
                </a:defRPr>
              </a:pPr>
              <a:endParaRPr/>
            </a:p>
          </p:txBody>
        </p:sp>
        <p:sp>
          <p:nvSpPr>
            <p:cNvPr id="1042" name="a"/>
            <p:cNvSpPr txBox="1"/>
            <p:nvPr/>
          </p:nvSpPr>
          <p:spPr>
            <a:xfrm>
              <a:off x="33478" y="31749"/>
              <a:ext cx="161644" cy="165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1100" b="1">
                  <a:solidFill>
                    <a:srgbClr val="FFFFFF"/>
                  </a:solidFill>
                  <a:latin typeface="+mj-lt"/>
                  <a:ea typeface="+mj-ea"/>
                  <a:cs typeface="+mj-cs"/>
                  <a:sym typeface="Helvetica"/>
                </a:defRPr>
              </a:lvl1pPr>
            </a:lstStyle>
            <a:p>
              <a:r>
                <a:t>a</a:t>
              </a:r>
            </a:p>
          </p:txBody>
        </p:sp>
      </p:grpSp>
      <p:grpSp>
        <p:nvGrpSpPr>
          <p:cNvPr id="1046" name="Oval 55"/>
          <p:cNvGrpSpPr/>
          <p:nvPr/>
        </p:nvGrpSpPr>
        <p:grpSpPr>
          <a:xfrm>
            <a:off x="-762000" y="4114800"/>
            <a:ext cx="228600" cy="228600"/>
            <a:chOff x="0" y="0"/>
            <a:chExt cx="228600" cy="228600"/>
          </a:xfrm>
        </p:grpSpPr>
        <p:sp>
          <p:nvSpPr>
            <p:cNvPr id="1044" name="Círculo"/>
            <p:cNvSpPr/>
            <p:nvPr/>
          </p:nvSpPr>
          <p:spPr>
            <a:xfrm>
              <a:off x="0" y="0"/>
              <a:ext cx="228600" cy="228600"/>
            </a:xfrm>
            <a:prstGeom prst="ellipse">
              <a:avLst/>
            </a:prstGeom>
            <a:solidFill>
              <a:srgbClr val="2E404D"/>
            </a:solidFill>
            <a:ln w="12700" cap="flat">
              <a:noFill/>
              <a:miter lim="400000"/>
            </a:ln>
            <a:effectLst/>
          </p:spPr>
          <p:txBody>
            <a:bodyPr wrap="square" lIns="45719" tIns="45719" rIns="45719" bIns="45719" numCol="1" anchor="ctr">
              <a:noAutofit/>
            </a:bodyPr>
            <a:lstStyle/>
            <a:p>
              <a:pPr algn="ctr">
                <a:defRPr>
                  <a:solidFill>
                    <a:srgbClr val="050D24"/>
                  </a:solidFill>
                  <a:latin typeface="+mj-lt"/>
                  <a:ea typeface="+mj-ea"/>
                  <a:cs typeface="+mj-cs"/>
                  <a:sym typeface="Helvetica"/>
                </a:defRPr>
              </a:pPr>
              <a:endParaRPr/>
            </a:p>
          </p:txBody>
        </p:sp>
        <p:sp>
          <p:nvSpPr>
            <p:cNvPr id="1045" name="u"/>
            <p:cNvSpPr txBox="1"/>
            <p:nvPr/>
          </p:nvSpPr>
          <p:spPr>
            <a:xfrm>
              <a:off x="33478" y="31749"/>
              <a:ext cx="161644" cy="165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1100" b="1">
                  <a:solidFill>
                    <a:srgbClr val="FFFFFF"/>
                  </a:solidFill>
                  <a:latin typeface="+mj-lt"/>
                  <a:ea typeface="+mj-ea"/>
                  <a:cs typeface="+mj-cs"/>
                  <a:sym typeface="Helvetica"/>
                </a:defRPr>
              </a:lvl1pPr>
            </a:lstStyle>
            <a:p>
              <a:r>
                <a:t>u</a:t>
              </a:r>
            </a:p>
          </p:txBody>
        </p:sp>
      </p:grpSp>
      <p:grpSp>
        <p:nvGrpSpPr>
          <p:cNvPr id="1049" name="Oval 56"/>
          <p:cNvGrpSpPr/>
          <p:nvPr/>
        </p:nvGrpSpPr>
        <p:grpSpPr>
          <a:xfrm>
            <a:off x="-533400" y="4114800"/>
            <a:ext cx="228600" cy="228600"/>
            <a:chOff x="0" y="0"/>
            <a:chExt cx="228600" cy="228600"/>
          </a:xfrm>
        </p:grpSpPr>
        <p:sp>
          <p:nvSpPr>
            <p:cNvPr id="1047" name="Círculo"/>
            <p:cNvSpPr/>
            <p:nvPr/>
          </p:nvSpPr>
          <p:spPr>
            <a:xfrm>
              <a:off x="0" y="0"/>
              <a:ext cx="228600" cy="228600"/>
            </a:xfrm>
            <a:prstGeom prst="ellipse">
              <a:avLst/>
            </a:prstGeom>
            <a:solidFill>
              <a:srgbClr val="FFFFFF"/>
            </a:solidFill>
            <a:ln w="3175" cap="rnd">
              <a:solidFill>
                <a:srgbClr val="BFBFBF"/>
              </a:solidFill>
              <a:prstDash val="solid"/>
              <a:round/>
            </a:ln>
            <a:effectLst/>
          </p:spPr>
          <p:txBody>
            <a:bodyPr wrap="square" lIns="45719" tIns="45719" rIns="45719" bIns="45719" numCol="1" anchor="ctr">
              <a:noAutofit/>
            </a:bodyPr>
            <a:lstStyle/>
            <a:p>
              <a:pPr algn="ctr">
                <a:defRPr>
                  <a:solidFill>
                    <a:srgbClr val="050D24"/>
                  </a:solidFill>
                  <a:latin typeface="+mj-lt"/>
                  <a:ea typeface="+mj-ea"/>
                  <a:cs typeface="+mj-cs"/>
                  <a:sym typeface="Helvetica"/>
                </a:defRPr>
              </a:pPr>
              <a:endParaRPr/>
            </a:p>
          </p:txBody>
        </p:sp>
        <p:sp>
          <p:nvSpPr>
            <p:cNvPr id="1048" name="b"/>
            <p:cNvSpPr txBox="1"/>
            <p:nvPr/>
          </p:nvSpPr>
          <p:spPr>
            <a:xfrm>
              <a:off x="38238" y="31749"/>
              <a:ext cx="152123" cy="165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1100" b="1">
                  <a:solidFill>
                    <a:srgbClr val="2E404D"/>
                  </a:solidFill>
                  <a:latin typeface="+mj-lt"/>
                  <a:ea typeface="+mj-ea"/>
                  <a:cs typeface="+mj-cs"/>
                  <a:sym typeface="Helvetica"/>
                </a:defRPr>
              </a:lvl1pPr>
            </a:lstStyle>
            <a:p>
              <a:r>
                <a:t>b</a:t>
              </a:r>
            </a:p>
          </p:txBody>
        </p:sp>
      </p:grpSp>
      <p:grpSp>
        <p:nvGrpSpPr>
          <p:cNvPr id="1052" name="Oval 57"/>
          <p:cNvGrpSpPr/>
          <p:nvPr/>
        </p:nvGrpSpPr>
        <p:grpSpPr>
          <a:xfrm>
            <a:off x="-762000" y="3886200"/>
            <a:ext cx="228600" cy="228600"/>
            <a:chOff x="0" y="0"/>
            <a:chExt cx="228600" cy="228600"/>
          </a:xfrm>
        </p:grpSpPr>
        <p:sp>
          <p:nvSpPr>
            <p:cNvPr id="1050" name="Círculo"/>
            <p:cNvSpPr/>
            <p:nvPr/>
          </p:nvSpPr>
          <p:spPr>
            <a:xfrm>
              <a:off x="0" y="0"/>
              <a:ext cx="228600" cy="228600"/>
            </a:xfrm>
            <a:prstGeom prst="ellipse">
              <a:avLst/>
            </a:prstGeom>
            <a:solidFill>
              <a:srgbClr val="949494"/>
            </a:solidFill>
            <a:ln w="12700" cap="flat">
              <a:noFill/>
              <a:miter lim="400000"/>
            </a:ln>
            <a:effectLst/>
          </p:spPr>
          <p:txBody>
            <a:bodyPr wrap="square" lIns="45719" tIns="45719" rIns="45719" bIns="45719" numCol="1" anchor="ctr">
              <a:noAutofit/>
            </a:bodyPr>
            <a:lstStyle/>
            <a:p>
              <a:pPr algn="ctr">
                <a:defRPr>
                  <a:solidFill>
                    <a:srgbClr val="050D24"/>
                  </a:solidFill>
                  <a:latin typeface="+mj-lt"/>
                  <a:ea typeface="+mj-ea"/>
                  <a:cs typeface="+mj-cs"/>
                  <a:sym typeface="Helvetica"/>
                </a:defRPr>
              </a:pPr>
              <a:endParaRPr/>
            </a:p>
          </p:txBody>
        </p:sp>
        <p:sp>
          <p:nvSpPr>
            <p:cNvPr id="1051" name="r"/>
            <p:cNvSpPr txBox="1"/>
            <p:nvPr/>
          </p:nvSpPr>
          <p:spPr>
            <a:xfrm>
              <a:off x="33478" y="31749"/>
              <a:ext cx="161644" cy="165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1100" b="1">
                  <a:solidFill>
                    <a:srgbClr val="FFFFFF"/>
                  </a:solidFill>
                  <a:latin typeface="+mj-lt"/>
                  <a:ea typeface="+mj-ea"/>
                  <a:cs typeface="+mj-cs"/>
                  <a:sym typeface="Helvetica"/>
                </a:defRPr>
              </a:lvl1pPr>
            </a:lstStyle>
            <a:p>
              <a:r>
                <a:t>r</a:t>
              </a:r>
            </a:p>
          </p:txBody>
        </p:sp>
      </p:grpSp>
      <p:grpSp>
        <p:nvGrpSpPr>
          <p:cNvPr id="1055" name="Oval 58"/>
          <p:cNvGrpSpPr/>
          <p:nvPr/>
        </p:nvGrpSpPr>
        <p:grpSpPr>
          <a:xfrm>
            <a:off x="-533400" y="3886200"/>
            <a:ext cx="228600" cy="228600"/>
            <a:chOff x="0" y="0"/>
            <a:chExt cx="228600" cy="228600"/>
          </a:xfrm>
        </p:grpSpPr>
        <p:sp>
          <p:nvSpPr>
            <p:cNvPr id="1053" name="Círculo"/>
            <p:cNvSpPr/>
            <p:nvPr/>
          </p:nvSpPr>
          <p:spPr>
            <a:xfrm>
              <a:off x="0" y="0"/>
              <a:ext cx="228600" cy="228600"/>
            </a:xfrm>
            <a:prstGeom prst="ellipse">
              <a:avLst/>
            </a:prstGeom>
            <a:solidFill>
              <a:srgbClr val="E8E8E8"/>
            </a:solidFill>
            <a:ln w="3175" cap="rnd">
              <a:solidFill>
                <a:srgbClr val="A6A6A6"/>
              </a:solidFill>
              <a:prstDash val="solid"/>
              <a:round/>
            </a:ln>
            <a:effectLst/>
          </p:spPr>
          <p:txBody>
            <a:bodyPr wrap="square" lIns="45719" tIns="45719" rIns="45719" bIns="45719" numCol="1" anchor="ctr">
              <a:noAutofit/>
            </a:bodyPr>
            <a:lstStyle/>
            <a:p>
              <a:pPr algn="ctr">
                <a:defRPr>
                  <a:solidFill>
                    <a:srgbClr val="050D24"/>
                  </a:solidFill>
                  <a:latin typeface="+mj-lt"/>
                  <a:ea typeface="+mj-ea"/>
                  <a:cs typeface="+mj-cs"/>
                  <a:sym typeface="Helvetica"/>
                </a:defRPr>
              </a:pPr>
              <a:endParaRPr/>
            </a:p>
          </p:txBody>
        </p:sp>
        <p:sp>
          <p:nvSpPr>
            <p:cNvPr id="1054" name="s"/>
            <p:cNvSpPr txBox="1"/>
            <p:nvPr/>
          </p:nvSpPr>
          <p:spPr>
            <a:xfrm>
              <a:off x="38238" y="31749"/>
              <a:ext cx="152123" cy="165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1100" b="1">
                  <a:solidFill>
                    <a:srgbClr val="000000"/>
                  </a:solidFill>
                  <a:latin typeface="+mj-lt"/>
                  <a:ea typeface="+mj-ea"/>
                  <a:cs typeface="+mj-cs"/>
                  <a:sym typeface="Helvetica"/>
                </a:defRPr>
              </a:lvl1pPr>
            </a:lstStyle>
            <a:p>
              <a:r>
                <a:t>s</a:t>
              </a:r>
            </a:p>
          </p:txBody>
        </p:sp>
      </p:grpSp>
      <p:grpSp>
        <p:nvGrpSpPr>
          <p:cNvPr id="1058" name="Oval 59"/>
          <p:cNvGrpSpPr/>
          <p:nvPr/>
        </p:nvGrpSpPr>
        <p:grpSpPr>
          <a:xfrm>
            <a:off x="-1219200" y="3657600"/>
            <a:ext cx="228600" cy="228600"/>
            <a:chOff x="0" y="0"/>
            <a:chExt cx="228600" cy="228600"/>
          </a:xfrm>
        </p:grpSpPr>
        <p:sp>
          <p:nvSpPr>
            <p:cNvPr id="1056" name="Círculo"/>
            <p:cNvSpPr/>
            <p:nvPr/>
          </p:nvSpPr>
          <p:spPr>
            <a:xfrm>
              <a:off x="0" y="0"/>
              <a:ext cx="228600" cy="228600"/>
            </a:xfrm>
            <a:prstGeom prst="ellipse">
              <a:avLst/>
            </a:prstGeom>
            <a:solidFill>
              <a:srgbClr val="B22000"/>
            </a:solidFill>
            <a:ln w="12700" cap="flat">
              <a:noFill/>
              <a:miter lim="400000"/>
            </a:ln>
            <a:effectLst/>
          </p:spPr>
          <p:txBody>
            <a:bodyPr wrap="square" lIns="45719" tIns="45719" rIns="45719" bIns="45719" numCol="1" anchor="ctr">
              <a:noAutofit/>
            </a:bodyPr>
            <a:lstStyle/>
            <a:p>
              <a:pPr algn="ctr">
                <a:defRPr>
                  <a:solidFill>
                    <a:srgbClr val="050D24"/>
                  </a:solidFill>
                  <a:latin typeface="+mj-lt"/>
                  <a:ea typeface="+mj-ea"/>
                  <a:cs typeface="+mj-cs"/>
                  <a:sym typeface="Helvetica"/>
                </a:defRPr>
              </a:pPr>
              <a:endParaRPr/>
            </a:p>
          </p:txBody>
        </p:sp>
        <p:sp>
          <p:nvSpPr>
            <p:cNvPr id="1057" name="o"/>
            <p:cNvSpPr txBox="1"/>
            <p:nvPr/>
          </p:nvSpPr>
          <p:spPr>
            <a:xfrm>
              <a:off x="33478" y="31749"/>
              <a:ext cx="161644" cy="165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1100" b="1">
                  <a:solidFill>
                    <a:srgbClr val="FFFFFF"/>
                  </a:solidFill>
                  <a:latin typeface="+mj-lt"/>
                  <a:ea typeface="+mj-ea"/>
                  <a:cs typeface="+mj-cs"/>
                  <a:sym typeface="Helvetica"/>
                </a:defRPr>
              </a:lvl1pPr>
            </a:lstStyle>
            <a:p>
              <a:r>
                <a:t>o</a:t>
              </a:r>
            </a:p>
          </p:txBody>
        </p:sp>
      </p:grpSp>
      <p:grpSp>
        <p:nvGrpSpPr>
          <p:cNvPr id="1061" name="Oval 60"/>
          <p:cNvGrpSpPr/>
          <p:nvPr/>
        </p:nvGrpSpPr>
        <p:grpSpPr>
          <a:xfrm>
            <a:off x="-990600" y="3657600"/>
            <a:ext cx="228600" cy="228600"/>
            <a:chOff x="0" y="0"/>
            <a:chExt cx="228600" cy="228600"/>
          </a:xfrm>
        </p:grpSpPr>
        <p:sp>
          <p:nvSpPr>
            <p:cNvPr id="1059" name="Círculo"/>
            <p:cNvSpPr/>
            <p:nvPr/>
          </p:nvSpPr>
          <p:spPr>
            <a:xfrm>
              <a:off x="0" y="0"/>
              <a:ext cx="228600" cy="228600"/>
            </a:xfrm>
            <a:prstGeom prst="ellipse">
              <a:avLst/>
            </a:prstGeom>
            <a:solidFill>
              <a:srgbClr val="E42600"/>
            </a:solidFill>
            <a:ln w="12700" cap="flat">
              <a:noFill/>
              <a:miter lim="400000"/>
            </a:ln>
            <a:effectLst/>
          </p:spPr>
          <p:txBody>
            <a:bodyPr wrap="square" lIns="45719" tIns="45719" rIns="45719" bIns="45719" numCol="1" anchor="ctr">
              <a:noAutofit/>
            </a:bodyPr>
            <a:lstStyle/>
            <a:p>
              <a:pPr algn="ctr">
                <a:spcBef>
                  <a:spcPts val="300"/>
                </a:spcBef>
                <a:defRPr>
                  <a:solidFill>
                    <a:srgbClr val="050D24"/>
                  </a:solidFill>
                  <a:latin typeface="+mj-lt"/>
                  <a:ea typeface="+mj-ea"/>
                  <a:cs typeface="+mj-cs"/>
                  <a:sym typeface="Helvetica"/>
                </a:defRPr>
              </a:pPr>
              <a:endParaRPr/>
            </a:p>
          </p:txBody>
        </p:sp>
        <p:sp>
          <p:nvSpPr>
            <p:cNvPr id="1060" name="p"/>
            <p:cNvSpPr txBox="1"/>
            <p:nvPr/>
          </p:nvSpPr>
          <p:spPr>
            <a:xfrm>
              <a:off x="33478" y="38099"/>
              <a:ext cx="161644" cy="152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spcBef>
                  <a:spcPts val="300"/>
                </a:spcBef>
                <a:defRPr sz="1000" b="1">
                  <a:solidFill>
                    <a:srgbClr val="FFFFFF"/>
                  </a:solidFill>
                  <a:latin typeface="+mj-lt"/>
                  <a:ea typeface="+mj-ea"/>
                  <a:cs typeface="+mj-cs"/>
                  <a:sym typeface="Helvetica"/>
                </a:defRPr>
              </a:lvl1pPr>
            </a:lstStyle>
            <a:p>
              <a:r>
                <a:t>p</a:t>
              </a:r>
            </a:p>
          </p:txBody>
        </p:sp>
      </p:grpSp>
      <p:grpSp>
        <p:nvGrpSpPr>
          <p:cNvPr id="1064" name="Oval 61"/>
          <p:cNvGrpSpPr/>
          <p:nvPr/>
        </p:nvGrpSpPr>
        <p:grpSpPr>
          <a:xfrm>
            <a:off x="-762000" y="3657600"/>
            <a:ext cx="228600" cy="228600"/>
            <a:chOff x="0" y="0"/>
            <a:chExt cx="228600" cy="228600"/>
          </a:xfrm>
        </p:grpSpPr>
        <p:sp>
          <p:nvSpPr>
            <p:cNvPr id="1062" name="Círculo"/>
            <p:cNvSpPr/>
            <p:nvPr/>
          </p:nvSpPr>
          <p:spPr>
            <a:xfrm>
              <a:off x="0" y="0"/>
              <a:ext cx="228600" cy="228600"/>
            </a:xfrm>
            <a:prstGeom prst="ellipse">
              <a:avLst/>
            </a:prstGeom>
            <a:solidFill>
              <a:srgbClr val="FF7A00"/>
            </a:solidFill>
            <a:ln w="12700" cap="flat">
              <a:noFill/>
              <a:miter lim="400000"/>
            </a:ln>
            <a:effectLst/>
          </p:spPr>
          <p:txBody>
            <a:bodyPr wrap="square" lIns="45719" tIns="45719" rIns="45719" bIns="45719" numCol="1" anchor="ctr">
              <a:noAutofit/>
            </a:bodyPr>
            <a:lstStyle/>
            <a:p>
              <a:pPr algn="ctr">
                <a:spcBef>
                  <a:spcPts val="300"/>
                </a:spcBef>
                <a:defRPr>
                  <a:solidFill>
                    <a:srgbClr val="050D24"/>
                  </a:solidFill>
                  <a:latin typeface="+mj-lt"/>
                  <a:ea typeface="+mj-ea"/>
                  <a:cs typeface="+mj-cs"/>
                  <a:sym typeface="Helvetica"/>
                </a:defRPr>
              </a:pPr>
              <a:endParaRPr/>
            </a:p>
          </p:txBody>
        </p:sp>
        <p:sp>
          <p:nvSpPr>
            <p:cNvPr id="1063" name="q"/>
            <p:cNvSpPr txBox="1"/>
            <p:nvPr/>
          </p:nvSpPr>
          <p:spPr>
            <a:xfrm>
              <a:off x="33478" y="38099"/>
              <a:ext cx="161644" cy="152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spcBef>
                  <a:spcPts val="300"/>
                </a:spcBef>
                <a:defRPr sz="1000" b="1">
                  <a:solidFill>
                    <a:srgbClr val="000000"/>
                  </a:solidFill>
                  <a:latin typeface="+mj-lt"/>
                  <a:ea typeface="+mj-ea"/>
                  <a:cs typeface="+mj-cs"/>
                  <a:sym typeface="Helvetica"/>
                </a:defRPr>
              </a:lvl1pPr>
            </a:lstStyle>
            <a:p>
              <a:r>
                <a:t>q</a:t>
              </a:r>
            </a:p>
          </p:txBody>
        </p:sp>
      </p:grpSp>
      <p:grpSp>
        <p:nvGrpSpPr>
          <p:cNvPr id="1067" name="Oval 62"/>
          <p:cNvGrpSpPr/>
          <p:nvPr/>
        </p:nvGrpSpPr>
        <p:grpSpPr>
          <a:xfrm>
            <a:off x="-762000" y="3429000"/>
            <a:ext cx="228600" cy="228600"/>
            <a:chOff x="0" y="0"/>
            <a:chExt cx="228600" cy="228600"/>
          </a:xfrm>
        </p:grpSpPr>
        <p:sp>
          <p:nvSpPr>
            <p:cNvPr id="1065" name="Círculo"/>
            <p:cNvSpPr/>
            <p:nvPr/>
          </p:nvSpPr>
          <p:spPr>
            <a:xfrm>
              <a:off x="0" y="0"/>
              <a:ext cx="228600" cy="228600"/>
            </a:xfrm>
            <a:prstGeom prst="ellipse">
              <a:avLst/>
            </a:prstGeom>
            <a:solidFill>
              <a:srgbClr val="FFC400"/>
            </a:solidFill>
            <a:ln w="12700" cap="flat">
              <a:noFill/>
              <a:miter lim="400000"/>
            </a:ln>
            <a:effectLst/>
          </p:spPr>
          <p:txBody>
            <a:bodyPr wrap="square" lIns="45719" tIns="45719" rIns="45719" bIns="45719" numCol="1" anchor="ctr">
              <a:noAutofit/>
            </a:bodyPr>
            <a:lstStyle/>
            <a:p>
              <a:pPr algn="ctr">
                <a:spcBef>
                  <a:spcPts val="300"/>
                </a:spcBef>
                <a:defRPr>
                  <a:solidFill>
                    <a:srgbClr val="050D24"/>
                  </a:solidFill>
                  <a:latin typeface="+mj-lt"/>
                  <a:ea typeface="+mj-ea"/>
                  <a:cs typeface="+mj-cs"/>
                  <a:sym typeface="Helvetica"/>
                </a:defRPr>
              </a:pPr>
              <a:endParaRPr/>
            </a:p>
          </p:txBody>
        </p:sp>
        <p:sp>
          <p:nvSpPr>
            <p:cNvPr id="1066" name="l"/>
            <p:cNvSpPr txBox="1"/>
            <p:nvPr/>
          </p:nvSpPr>
          <p:spPr>
            <a:xfrm>
              <a:off x="33478" y="38099"/>
              <a:ext cx="161644" cy="152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spcBef>
                  <a:spcPts val="300"/>
                </a:spcBef>
                <a:defRPr sz="1000" b="1">
                  <a:solidFill>
                    <a:srgbClr val="000000"/>
                  </a:solidFill>
                  <a:latin typeface="+mj-lt"/>
                  <a:ea typeface="+mj-ea"/>
                  <a:cs typeface="+mj-cs"/>
                  <a:sym typeface="Helvetica"/>
                </a:defRPr>
              </a:lvl1pPr>
            </a:lstStyle>
            <a:p>
              <a:r>
                <a:t>l</a:t>
              </a:r>
            </a:p>
          </p:txBody>
        </p:sp>
      </p:grpSp>
      <p:grpSp>
        <p:nvGrpSpPr>
          <p:cNvPr id="1070" name="Oval 63"/>
          <p:cNvGrpSpPr/>
          <p:nvPr/>
        </p:nvGrpSpPr>
        <p:grpSpPr>
          <a:xfrm>
            <a:off x="-533400" y="3429000"/>
            <a:ext cx="228600" cy="228600"/>
            <a:chOff x="0" y="0"/>
            <a:chExt cx="228600" cy="228600"/>
          </a:xfrm>
        </p:grpSpPr>
        <p:sp>
          <p:nvSpPr>
            <p:cNvPr id="1068" name="Círculo"/>
            <p:cNvSpPr/>
            <p:nvPr/>
          </p:nvSpPr>
          <p:spPr>
            <a:xfrm>
              <a:off x="0" y="0"/>
              <a:ext cx="228600" cy="228600"/>
            </a:xfrm>
            <a:prstGeom prst="ellipse">
              <a:avLst/>
            </a:prstGeom>
            <a:solidFill>
              <a:srgbClr val="FFDB66"/>
            </a:solidFill>
            <a:ln w="12700" cap="flat">
              <a:noFill/>
              <a:miter lim="400000"/>
            </a:ln>
            <a:effectLst/>
          </p:spPr>
          <p:txBody>
            <a:bodyPr wrap="square" lIns="45719" tIns="45719" rIns="45719" bIns="45719" numCol="1" anchor="ctr">
              <a:noAutofit/>
            </a:bodyPr>
            <a:lstStyle/>
            <a:p>
              <a:pPr algn="ctr">
                <a:spcBef>
                  <a:spcPts val="300"/>
                </a:spcBef>
                <a:defRPr>
                  <a:solidFill>
                    <a:srgbClr val="050D24"/>
                  </a:solidFill>
                  <a:latin typeface="+mj-lt"/>
                  <a:ea typeface="+mj-ea"/>
                  <a:cs typeface="+mj-cs"/>
                  <a:sym typeface="Helvetica"/>
                </a:defRPr>
              </a:pPr>
              <a:endParaRPr/>
            </a:p>
          </p:txBody>
        </p:sp>
        <p:sp>
          <p:nvSpPr>
            <p:cNvPr id="1069" name="m"/>
            <p:cNvSpPr txBox="1"/>
            <p:nvPr/>
          </p:nvSpPr>
          <p:spPr>
            <a:xfrm>
              <a:off x="33478" y="38099"/>
              <a:ext cx="161644" cy="152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spcBef>
                  <a:spcPts val="300"/>
                </a:spcBef>
                <a:defRPr sz="1000" b="1">
                  <a:solidFill>
                    <a:srgbClr val="000000"/>
                  </a:solidFill>
                  <a:latin typeface="+mj-lt"/>
                  <a:ea typeface="+mj-ea"/>
                  <a:cs typeface="+mj-cs"/>
                  <a:sym typeface="Helvetica"/>
                </a:defRPr>
              </a:lvl1pPr>
            </a:lstStyle>
            <a:p>
              <a:r>
                <a:t>m</a:t>
              </a:r>
            </a:p>
          </p:txBody>
        </p:sp>
      </p:grpSp>
      <p:grpSp>
        <p:nvGrpSpPr>
          <p:cNvPr id="1073" name="Oval 64"/>
          <p:cNvGrpSpPr/>
          <p:nvPr/>
        </p:nvGrpSpPr>
        <p:grpSpPr>
          <a:xfrm>
            <a:off x="-304800" y="3429000"/>
            <a:ext cx="228600" cy="228600"/>
            <a:chOff x="0" y="0"/>
            <a:chExt cx="228600" cy="228600"/>
          </a:xfrm>
        </p:grpSpPr>
        <p:sp>
          <p:nvSpPr>
            <p:cNvPr id="1071" name="Círculo"/>
            <p:cNvSpPr/>
            <p:nvPr/>
          </p:nvSpPr>
          <p:spPr>
            <a:xfrm>
              <a:off x="0" y="0"/>
              <a:ext cx="228600" cy="228600"/>
            </a:xfrm>
            <a:prstGeom prst="ellipse">
              <a:avLst/>
            </a:prstGeom>
            <a:solidFill>
              <a:srgbClr val="FFEDB2"/>
            </a:solidFill>
            <a:ln w="12700" cap="flat">
              <a:noFill/>
              <a:miter lim="400000"/>
            </a:ln>
            <a:effectLst/>
          </p:spPr>
          <p:txBody>
            <a:bodyPr wrap="square" lIns="45719" tIns="45719" rIns="45719" bIns="45719" numCol="1" anchor="ctr">
              <a:noAutofit/>
            </a:bodyPr>
            <a:lstStyle/>
            <a:p>
              <a:pPr algn="ctr">
                <a:spcBef>
                  <a:spcPts val="300"/>
                </a:spcBef>
                <a:defRPr>
                  <a:solidFill>
                    <a:srgbClr val="050D24"/>
                  </a:solidFill>
                  <a:latin typeface="+mj-lt"/>
                  <a:ea typeface="+mj-ea"/>
                  <a:cs typeface="+mj-cs"/>
                  <a:sym typeface="Helvetica"/>
                </a:defRPr>
              </a:pPr>
              <a:endParaRPr/>
            </a:p>
          </p:txBody>
        </p:sp>
        <p:sp>
          <p:nvSpPr>
            <p:cNvPr id="1072" name="n"/>
            <p:cNvSpPr txBox="1"/>
            <p:nvPr/>
          </p:nvSpPr>
          <p:spPr>
            <a:xfrm>
              <a:off x="33478" y="38099"/>
              <a:ext cx="161645" cy="152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spcBef>
                  <a:spcPts val="300"/>
                </a:spcBef>
                <a:defRPr sz="1000" b="1">
                  <a:solidFill>
                    <a:srgbClr val="000000"/>
                  </a:solidFill>
                  <a:latin typeface="+mj-lt"/>
                  <a:ea typeface="+mj-ea"/>
                  <a:cs typeface="+mj-cs"/>
                  <a:sym typeface="Helvetica"/>
                </a:defRPr>
              </a:lvl1pPr>
            </a:lstStyle>
            <a:p>
              <a:r>
                <a:t>n</a:t>
              </a:r>
            </a:p>
          </p:txBody>
        </p:sp>
      </p:grpSp>
      <p:grpSp>
        <p:nvGrpSpPr>
          <p:cNvPr id="1076" name="Oval 65"/>
          <p:cNvGrpSpPr/>
          <p:nvPr/>
        </p:nvGrpSpPr>
        <p:grpSpPr>
          <a:xfrm>
            <a:off x="-990600" y="3200400"/>
            <a:ext cx="228600" cy="228600"/>
            <a:chOff x="0" y="0"/>
            <a:chExt cx="228600" cy="228600"/>
          </a:xfrm>
        </p:grpSpPr>
        <p:sp>
          <p:nvSpPr>
            <p:cNvPr id="1074" name="Círculo"/>
            <p:cNvSpPr/>
            <p:nvPr/>
          </p:nvSpPr>
          <p:spPr>
            <a:xfrm>
              <a:off x="0" y="0"/>
              <a:ext cx="228600" cy="228600"/>
            </a:xfrm>
            <a:prstGeom prst="ellipse">
              <a:avLst/>
            </a:prstGeom>
            <a:solidFill>
              <a:srgbClr val="068941"/>
            </a:solidFill>
            <a:ln w="12700" cap="flat">
              <a:noFill/>
              <a:miter lim="400000"/>
            </a:ln>
            <a:effectLst/>
          </p:spPr>
          <p:txBody>
            <a:bodyPr wrap="square" lIns="45719" tIns="45719" rIns="45719" bIns="45719" numCol="1" anchor="ctr">
              <a:noAutofit/>
            </a:bodyPr>
            <a:lstStyle/>
            <a:p>
              <a:pPr algn="ctr">
                <a:spcBef>
                  <a:spcPts val="300"/>
                </a:spcBef>
                <a:defRPr sz="1000" b="1">
                  <a:solidFill>
                    <a:srgbClr val="FFFFFF"/>
                  </a:solidFill>
                  <a:latin typeface="+mj-lt"/>
                  <a:ea typeface="+mj-ea"/>
                  <a:cs typeface="+mj-cs"/>
                  <a:sym typeface="Helvetica"/>
                </a:defRPr>
              </a:pPr>
              <a:endParaRPr/>
            </a:p>
          </p:txBody>
        </p:sp>
        <p:sp>
          <p:nvSpPr>
            <p:cNvPr id="1075" name="i"/>
            <p:cNvSpPr txBox="1"/>
            <p:nvPr/>
          </p:nvSpPr>
          <p:spPr>
            <a:xfrm>
              <a:off x="33478" y="38099"/>
              <a:ext cx="161644" cy="152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spcBef>
                  <a:spcPts val="300"/>
                </a:spcBef>
                <a:defRPr sz="1000" b="1">
                  <a:solidFill>
                    <a:srgbClr val="FFFFFF"/>
                  </a:solidFill>
                  <a:latin typeface="+mj-lt"/>
                  <a:ea typeface="+mj-ea"/>
                  <a:cs typeface="+mj-cs"/>
                  <a:sym typeface="Helvetica"/>
                </a:defRPr>
              </a:lvl1pPr>
            </a:lstStyle>
            <a:p>
              <a:r>
                <a:t>i</a:t>
              </a:r>
            </a:p>
          </p:txBody>
        </p:sp>
      </p:grpSp>
      <p:grpSp>
        <p:nvGrpSpPr>
          <p:cNvPr id="1079" name="Oval 66"/>
          <p:cNvGrpSpPr/>
          <p:nvPr/>
        </p:nvGrpSpPr>
        <p:grpSpPr>
          <a:xfrm>
            <a:off x="-762000" y="3200400"/>
            <a:ext cx="228600" cy="228600"/>
            <a:chOff x="0" y="0"/>
            <a:chExt cx="228600" cy="228600"/>
          </a:xfrm>
        </p:grpSpPr>
        <p:sp>
          <p:nvSpPr>
            <p:cNvPr id="1077" name="Círculo"/>
            <p:cNvSpPr/>
            <p:nvPr/>
          </p:nvSpPr>
          <p:spPr>
            <a:xfrm>
              <a:off x="0" y="0"/>
              <a:ext cx="228600" cy="228600"/>
            </a:xfrm>
            <a:prstGeom prst="ellipse">
              <a:avLst/>
            </a:prstGeom>
            <a:solidFill>
              <a:srgbClr val="00CB5D"/>
            </a:solidFill>
            <a:ln w="12700" cap="flat">
              <a:noFill/>
              <a:miter lim="400000"/>
            </a:ln>
            <a:effectLst/>
          </p:spPr>
          <p:txBody>
            <a:bodyPr wrap="square" lIns="45719" tIns="45719" rIns="45719" bIns="45719" numCol="1" anchor="ctr">
              <a:noAutofit/>
            </a:bodyPr>
            <a:lstStyle/>
            <a:p>
              <a:pPr algn="ctr">
                <a:spcBef>
                  <a:spcPts val="300"/>
                </a:spcBef>
                <a:defRPr>
                  <a:solidFill>
                    <a:srgbClr val="050D24"/>
                  </a:solidFill>
                  <a:latin typeface="+mj-lt"/>
                  <a:ea typeface="+mj-ea"/>
                  <a:cs typeface="+mj-cs"/>
                  <a:sym typeface="Helvetica"/>
                </a:defRPr>
              </a:pPr>
              <a:endParaRPr/>
            </a:p>
          </p:txBody>
        </p:sp>
        <p:sp>
          <p:nvSpPr>
            <p:cNvPr id="1078" name="j"/>
            <p:cNvSpPr txBox="1"/>
            <p:nvPr/>
          </p:nvSpPr>
          <p:spPr>
            <a:xfrm>
              <a:off x="33478" y="38099"/>
              <a:ext cx="161644" cy="152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spcBef>
                  <a:spcPts val="300"/>
                </a:spcBef>
                <a:defRPr sz="1000" b="1">
                  <a:solidFill>
                    <a:srgbClr val="000000"/>
                  </a:solidFill>
                  <a:latin typeface="+mj-lt"/>
                  <a:ea typeface="+mj-ea"/>
                  <a:cs typeface="+mj-cs"/>
                  <a:sym typeface="Helvetica"/>
                </a:defRPr>
              </a:lvl1pPr>
            </a:lstStyle>
            <a:p>
              <a:r>
                <a:t>j</a:t>
              </a:r>
            </a:p>
          </p:txBody>
        </p:sp>
      </p:grpSp>
      <p:grpSp>
        <p:nvGrpSpPr>
          <p:cNvPr id="1082" name="Oval 67"/>
          <p:cNvGrpSpPr/>
          <p:nvPr/>
        </p:nvGrpSpPr>
        <p:grpSpPr>
          <a:xfrm>
            <a:off x="-533400" y="3200400"/>
            <a:ext cx="228600" cy="228600"/>
            <a:chOff x="0" y="0"/>
            <a:chExt cx="228600" cy="228600"/>
          </a:xfrm>
        </p:grpSpPr>
        <p:sp>
          <p:nvSpPr>
            <p:cNvPr id="1080" name="Círculo"/>
            <p:cNvSpPr/>
            <p:nvPr/>
          </p:nvSpPr>
          <p:spPr>
            <a:xfrm>
              <a:off x="0" y="0"/>
              <a:ext cx="228600" cy="228600"/>
            </a:xfrm>
            <a:prstGeom prst="ellipse">
              <a:avLst/>
            </a:prstGeom>
            <a:solidFill>
              <a:srgbClr val="38F990"/>
            </a:solidFill>
            <a:ln w="12700" cap="flat">
              <a:noFill/>
              <a:miter lim="400000"/>
            </a:ln>
            <a:effectLst/>
          </p:spPr>
          <p:txBody>
            <a:bodyPr wrap="square" lIns="45719" tIns="45719" rIns="45719" bIns="45719" numCol="1" anchor="ctr">
              <a:noAutofit/>
            </a:bodyPr>
            <a:lstStyle/>
            <a:p>
              <a:pPr algn="ctr">
                <a:spcBef>
                  <a:spcPts val="300"/>
                </a:spcBef>
                <a:defRPr>
                  <a:solidFill>
                    <a:srgbClr val="050D24"/>
                  </a:solidFill>
                  <a:latin typeface="+mj-lt"/>
                  <a:ea typeface="+mj-ea"/>
                  <a:cs typeface="+mj-cs"/>
                  <a:sym typeface="Helvetica"/>
                </a:defRPr>
              </a:pPr>
              <a:endParaRPr/>
            </a:p>
          </p:txBody>
        </p:sp>
        <p:sp>
          <p:nvSpPr>
            <p:cNvPr id="1081" name="k"/>
            <p:cNvSpPr txBox="1"/>
            <p:nvPr/>
          </p:nvSpPr>
          <p:spPr>
            <a:xfrm>
              <a:off x="33478" y="38099"/>
              <a:ext cx="161644" cy="152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spcBef>
                  <a:spcPts val="300"/>
                </a:spcBef>
                <a:defRPr sz="1000" b="1">
                  <a:solidFill>
                    <a:srgbClr val="000000"/>
                  </a:solidFill>
                  <a:latin typeface="+mj-lt"/>
                  <a:ea typeface="+mj-ea"/>
                  <a:cs typeface="+mj-cs"/>
                  <a:sym typeface="Helvetica"/>
                </a:defRPr>
              </a:lvl1pPr>
            </a:lstStyle>
            <a:p>
              <a:r>
                <a:t>k</a:t>
              </a:r>
            </a:p>
          </p:txBody>
        </p:sp>
      </p:grpSp>
      <p:grpSp>
        <p:nvGrpSpPr>
          <p:cNvPr id="1085" name="Oval 68"/>
          <p:cNvGrpSpPr/>
          <p:nvPr/>
        </p:nvGrpSpPr>
        <p:grpSpPr>
          <a:xfrm>
            <a:off x="-990600" y="2971800"/>
            <a:ext cx="228600" cy="228600"/>
            <a:chOff x="0" y="0"/>
            <a:chExt cx="228600" cy="228600"/>
          </a:xfrm>
        </p:grpSpPr>
        <p:sp>
          <p:nvSpPr>
            <p:cNvPr id="1083" name="Círculo"/>
            <p:cNvSpPr/>
            <p:nvPr/>
          </p:nvSpPr>
          <p:spPr>
            <a:xfrm>
              <a:off x="0" y="0"/>
              <a:ext cx="228600" cy="228600"/>
            </a:xfrm>
            <a:prstGeom prst="ellipse">
              <a:avLst/>
            </a:prstGeom>
            <a:solidFill>
              <a:srgbClr val="009AA4"/>
            </a:solidFill>
            <a:ln w="12700" cap="flat">
              <a:noFill/>
              <a:miter lim="400000"/>
            </a:ln>
            <a:effectLst/>
          </p:spPr>
          <p:txBody>
            <a:bodyPr wrap="square" lIns="45719" tIns="45719" rIns="45719" bIns="45719" numCol="1" anchor="ctr">
              <a:noAutofit/>
            </a:bodyPr>
            <a:lstStyle/>
            <a:p>
              <a:pPr algn="ctr">
                <a:spcBef>
                  <a:spcPts val="300"/>
                </a:spcBef>
                <a:defRPr>
                  <a:solidFill>
                    <a:srgbClr val="050D24"/>
                  </a:solidFill>
                  <a:latin typeface="+mj-lt"/>
                  <a:ea typeface="+mj-ea"/>
                  <a:cs typeface="+mj-cs"/>
                  <a:sym typeface="Helvetica"/>
                </a:defRPr>
              </a:pPr>
              <a:endParaRPr/>
            </a:p>
          </p:txBody>
        </p:sp>
        <p:sp>
          <p:nvSpPr>
            <p:cNvPr id="1084" name="f"/>
            <p:cNvSpPr txBox="1"/>
            <p:nvPr/>
          </p:nvSpPr>
          <p:spPr>
            <a:xfrm>
              <a:off x="33478" y="38099"/>
              <a:ext cx="161644" cy="152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spcBef>
                  <a:spcPts val="300"/>
                </a:spcBef>
                <a:defRPr sz="1000" b="1">
                  <a:solidFill>
                    <a:srgbClr val="FFFFFF"/>
                  </a:solidFill>
                  <a:latin typeface="+mj-lt"/>
                  <a:ea typeface="+mj-ea"/>
                  <a:cs typeface="+mj-cs"/>
                  <a:sym typeface="Helvetica"/>
                </a:defRPr>
              </a:lvl1pPr>
            </a:lstStyle>
            <a:p>
              <a:r>
                <a:t>f</a:t>
              </a:r>
            </a:p>
          </p:txBody>
        </p:sp>
      </p:grpSp>
      <p:grpSp>
        <p:nvGrpSpPr>
          <p:cNvPr id="1088" name="Oval 69"/>
          <p:cNvGrpSpPr/>
          <p:nvPr/>
        </p:nvGrpSpPr>
        <p:grpSpPr>
          <a:xfrm>
            <a:off x="-762000" y="2971800"/>
            <a:ext cx="228600" cy="228600"/>
            <a:chOff x="0" y="0"/>
            <a:chExt cx="228600" cy="228600"/>
          </a:xfrm>
        </p:grpSpPr>
        <p:sp>
          <p:nvSpPr>
            <p:cNvPr id="1086" name="Círculo"/>
            <p:cNvSpPr/>
            <p:nvPr/>
          </p:nvSpPr>
          <p:spPr>
            <a:xfrm>
              <a:off x="0" y="0"/>
              <a:ext cx="228600" cy="228600"/>
            </a:xfrm>
            <a:prstGeom prst="ellipse">
              <a:avLst/>
            </a:prstGeom>
            <a:solidFill>
              <a:srgbClr val="00DFED"/>
            </a:solidFill>
            <a:ln w="12700" cap="flat">
              <a:noFill/>
              <a:miter lim="400000"/>
            </a:ln>
            <a:effectLst/>
          </p:spPr>
          <p:txBody>
            <a:bodyPr wrap="square" lIns="45719" tIns="45719" rIns="45719" bIns="45719" numCol="1" anchor="ctr">
              <a:noAutofit/>
            </a:bodyPr>
            <a:lstStyle/>
            <a:p>
              <a:pPr algn="ctr">
                <a:spcBef>
                  <a:spcPts val="300"/>
                </a:spcBef>
                <a:defRPr>
                  <a:solidFill>
                    <a:srgbClr val="050D24"/>
                  </a:solidFill>
                  <a:latin typeface="+mj-lt"/>
                  <a:ea typeface="+mj-ea"/>
                  <a:cs typeface="+mj-cs"/>
                  <a:sym typeface="Helvetica"/>
                </a:defRPr>
              </a:pPr>
              <a:endParaRPr/>
            </a:p>
          </p:txBody>
        </p:sp>
        <p:sp>
          <p:nvSpPr>
            <p:cNvPr id="1087" name="g"/>
            <p:cNvSpPr txBox="1"/>
            <p:nvPr/>
          </p:nvSpPr>
          <p:spPr>
            <a:xfrm>
              <a:off x="33478" y="38099"/>
              <a:ext cx="161644" cy="152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spcBef>
                  <a:spcPts val="300"/>
                </a:spcBef>
                <a:defRPr sz="1000" b="1">
                  <a:solidFill>
                    <a:srgbClr val="000000"/>
                  </a:solidFill>
                  <a:latin typeface="+mj-lt"/>
                  <a:ea typeface="+mj-ea"/>
                  <a:cs typeface="+mj-cs"/>
                  <a:sym typeface="Helvetica"/>
                </a:defRPr>
              </a:lvl1pPr>
            </a:lstStyle>
            <a:p>
              <a:r>
                <a:t>g</a:t>
              </a:r>
            </a:p>
          </p:txBody>
        </p:sp>
      </p:grpSp>
      <p:grpSp>
        <p:nvGrpSpPr>
          <p:cNvPr id="1091" name="Oval 70"/>
          <p:cNvGrpSpPr/>
          <p:nvPr/>
        </p:nvGrpSpPr>
        <p:grpSpPr>
          <a:xfrm>
            <a:off x="-533400" y="2971800"/>
            <a:ext cx="228600" cy="228600"/>
            <a:chOff x="0" y="0"/>
            <a:chExt cx="228600" cy="228600"/>
          </a:xfrm>
        </p:grpSpPr>
        <p:sp>
          <p:nvSpPr>
            <p:cNvPr id="1089" name="Círculo"/>
            <p:cNvSpPr/>
            <p:nvPr/>
          </p:nvSpPr>
          <p:spPr>
            <a:xfrm>
              <a:off x="0" y="0"/>
              <a:ext cx="228600" cy="228600"/>
            </a:xfrm>
            <a:prstGeom prst="ellipse">
              <a:avLst/>
            </a:prstGeom>
            <a:solidFill>
              <a:srgbClr val="7BF7FF"/>
            </a:solidFill>
            <a:ln w="12700" cap="flat">
              <a:noFill/>
              <a:miter lim="400000"/>
            </a:ln>
            <a:effectLst/>
          </p:spPr>
          <p:txBody>
            <a:bodyPr wrap="square" lIns="45719" tIns="45719" rIns="45719" bIns="45719" numCol="1" anchor="ctr">
              <a:noAutofit/>
            </a:bodyPr>
            <a:lstStyle/>
            <a:p>
              <a:pPr algn="ctr">
                <a:spcBef>
                  <a:spcPts val="300"/>
                </a:spcBef>
                <a:defRPr>
                  <a:solidFill>
                    <a:srgbClr val="050D24"/>
                  </a:solidFill>
                  <a:latin typeface="+mj-lt"/>
                  <a:ea typeface="+mj-ea"/>
                  <a:cs typeface="+mj-cs"/>
                  <a:sym typeface="Helvetica"/>
                </a:defRPr>
              </a:pPr>
              <a:endParaRPr/>
            </a:p>
          </p:txBody>
        </p:sp>
        <p:sp>
          <p:nvSpPr>
            <p:cNvPr id="1090" name="h"/>
            <p:cNvSpPr txBox="1"/>
            <p:nvPr/>
          </p:nvSpPr>
          <p:spPr>
            <a:xfrm>
              <a:off x="33478" y="38099"/>
              <a:ext cx="161644" cy="152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spcBef>
                  <a:spcPts val="300"/>
                </a:spcBef>
                <a:defRPr sz="1000" b="1">
                  <a:solidFill>
                    <a:srgbClr val="000000"/>
                  </a:solidFill>
                  <a:latin typeface="+mj-lt"/>
                  <a:ea typeface="+mj-ea"/>
                  <a:cs typeface="+mj-cs"/>
                  <a:sym typeface="Helvetica"/>
                </a:defRPr>
              </a:lvl1pPr>
            </a:lstStyle>
            <a:p>
              <a:r>
                <a:t>h</a:t>
              </a:r>
            </a:p>
          </p:txBody>
        </p:sp>
      </p:grpSp>
      <p:grpSp>
        <p:nvGrpSpPr>
          <p:cNvPr id="1094" name="Oval 71"/>
          <p:cNvGrpSpPr/>
          <p:nvPr/>
        </p:nvGrpSpPr>
        <p:grpSpPr>
          <a:xfrm>
            <a:off x="-990600" y="2743200"/>
            <a:ext cx="228600" cy="228600"/>
            <a:chOff x="0" y="0"/>
            <a:chExt cx="228600" cy="228600"/>
          </a:xfrm>
        </p:grpSpPr>
        <p:sp>
          <p:nvSpPr>
            <p:cNvPr id="1092" name="Círculo"/>
            <p:cNvSpPr/>
            <p:nvPr/>
          </p:nvSpPr>
          <p:spPr>
            <a:xfrm>
              <a:off x="0" y="0"/>
              <a:ext cx="228600" cy="228600"/>
            </a:xfrm>
            <a:prstGeom prst="ellipse">
              <a:avLst/>
            </a:prstGeom>
            <a:solidFill>
              <a:srgbClr val="005B96"/>
            </a:solidFill>
            <a:ln w="12700" cap="flat">
              <a:noFill/>
              <a:miter lim="400000"/>
            </a:ln>
            <a:effectLst/>
          </p:spPr>
          <p:txBody>
            <a:bodyPr wrap="square" lIns="45719" tIns="45719" rIns="45719" bIns="45719" numCol="1" anchor="ctr">
              <a:noAutofit/>
            </a:bodyPr>
            <a:lstStyle/>
            <a:p>
              <a:pPr algn="ctr">
                <a:spcBef>
                  <a:spcPts val="300"/>
                </a:spcBef>
                <a:defRPr>
                  <a:solidFill>
                    <a:srgbClr val="050D24"/>
                  </a:solidFill>
                  <a:latin typeface="+mj-lt"/>
                  <a:ea typeface="+mj-ea"/>
                  <a:cs typeface="+mj-cs"/>
                  <a:sym typeface="Helvetica"/>
                </a:defRPr>
              </a:pPr>
              <a:endParaRPr/>
            </a:p>
          </p:txBody>
        </p:sp>
        <p:sp>
          <p:nvSpPr>
            <p:cNvPr id="1093" name="c"/>
            <p:cNvSpPr txBox="1"/>
            <p:nvPr/>
          </p:nvSpPr>
          <p:spPr>
            <a:xfrm>
              <a:off x="33478" y="38099"/>
              <a:ext cx="161644" cy="152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spcBef>
                  <a:spcPts val="300"/>
                </a:spcBef>
                <a:defRPr sz="1000" b="1">
                  <a:solidFill>
                    <a:srgbClr val="FFFFFF"/>
                  </a:solidFill>
                  <a:latin typeface="+mj-lt"/>
                  <a:ea typeface="+mj-ea"/>
                  <a:cs typeface="+mj-cs"/>
                  <a:sym typeface="Helvetica"/>
                </a:defRPr>
              </a:lvl1pPr>
            </a:lstStyle>
            <a:p>
              <a:r>
                <a:t>c</a:t>
              </a:r>
            </a:p>
          </p:txBody>
        </p:sp>
      </p:grpSp>
      <p:grpSp>
        <p:nvGrpSpPr>
          <p:cNvPr id="1097" name="Oval 72"/>
          <p:cNvGrpSpPr/>
          <p:nvPr/>
        </p:nvGrpSpPr>
        <p:grpSpPr>
          <a:xfrm>
            <a:off x="-762000" y="2743200"/>
            <a:ext cx="228600" cy="228600"/>
            <a:chOff x="0" y="0"/>
            <a:chExt cx="228600" cy="228600"/>
          </a:xfrm>
        </p:grpSpPr>
        <p:sp>
          <p:nvSpPr>
            <p:cNvPr id="1095" name="Círculo"/>
            <p:cNvSpPr/>
            <p:nvPr/>
          </p:nvSpPr>
          <p:spPr>
            <a:xfrm>
              <a:off x="0" y="0"/>
              <a:ext cx="228600" cy="228600"/>
            </a:xfrm>
            <a:prstGeom prst="ellipse">
              <a:avLst/>
            </a:prstGeom>
            <a:solidFill>
              <a:srgbClr val="0072BC"/>
            </a:solidFill>
            <a:ln w="12700" cap="flat">
              <a:noFill/>
              <a:miter lim="400000"/>
            </a:ln>
            <a:effectLst/>
          </p:spPr>
          <p:txBody>
            <a:bodyPr wrap="square" lIns="45719" tIns="45719" rIns="45719" bIns="45719" numCol="1" anchor="ctr">
              <a:noAutofit/>
            </a:bodyPr>
            <a:lstStyle/>
            <a:p>
              <a:pPr algn="ctr">
                <a:spcBef>
                  <a:spcPts val="300"/>
                </a:spcBef>
                <a:defRPr>
                  <a:solidFill>
                    <a:srgbClr val="050D24"/>
                  </a:solidFill>
                  <a:latin typeface="+mj-lt"/>
                  <a:ea typeface="+mj-ea"/>
                  <a:cs typeface="+mj-cs"/>
                  <a:sym typeface="Helvetica"/>
                </a:defRPr>
              </a:pPr>
              <a:endParaRPr/>
            </a:p>
          </p:txBody>
        </p:sp>
        <p:sp>
          <p:nvSpPr>
            <p:cNvPr id="1096" name="d"/>
            <p:cNvSpPr txBox="1"/>
            <p:nvPr/>
          </p:nvSpPr>
          <p:spPr>
            <a:xfrm>
              <a:off x="33478" y="38099"/>
              <a:ext cx="161644" cy="152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spcBef>
                  <a:spcPts val="300"/>
                </a:spcBef>
                <a:defRPr sz="1000" b="1">
                  <a:solidFill>
                    <a:srgbClr val="FFFFFF"/>
                  </a:solidFill>
                  <a:latin typeface="+mj-lt"/>
                  <a:ea typeface="+mj-ea"/>
                  <a:cs typeface="+mj-cs"/>
                  <a:sym typeface="Helvetica"/>
                </a:defRPr>
              </a:lvl1pPr>
            </a:lstStyle>
            <a:p>
              <a:r>
                <a:t>d</a:t>
              </a:r>
            </a:p>
          </p:txBody>
        </p:sp>
      </p:grpSp>
      <p:grpSp>
        <p:nvGrpSpPr>
          <p:cNvPr id="1100" name="Oval 73"/>
          <p:cNvGrpSpPr/>
          <p:nvPr/>
        </p:nvGrpSpPr>
        <p:grpSpPr>
          <a:xfrm>
            <a:off x="-533400" y="2743200"/>
            <a:ext cx="228600" cy="228600"/>
            <a:chOff x="0" y="0"/>
            <a:chExt cx="228600" cy="228600"/>
          </a:xfrm>
        </p:grpSpPr>
        <p:sp>
          <p:nvSpPr>
            <p:cNvPr id="1098" name="Círculo"/>
            <p:cNvSpPr/>
            <p:nvPr/>
          </p:nvSpPr>
          <p:spPr>
            <a:xfrm>
              <a:off x="0" y="0"/>
              <a:ext cx="228600" cy="228600"/>
            </a:xfrm>
            <a:prstGeom prst="ellipse">
              <a:avLst/>
            </a:prstGeom>
            <a:solidFill>
              <a:srgbClr val="19A3FC"/>
            </a:solidFill>
            <a:ln w="12700" cap="flat">
              <a:noFill/>
              <a:miter lim="400000"/>
            </a:ln>
            <a:effectLst/>
          </p:spPr>
          <p:txBody>
            <a:bodyPr wrap="square" lIns="45719" tIns="45719" rIns="45719" bIns="45719" numCol="1" anchor="ctr">
              <a:noAutofit/>
            </a:bodyPr>
            <a:lstStyle/>
            <a:p>
              <a:pPr algn="ctr">
                <a:spcBef>
                  <a:spcPts val="300"/>
                </a:spcBef>
                <a:defRPr>
                  <a:solidFill>
                    <a:srgbClr val="050D24"/>
                  </a:solidFill>
                  <a:latin typeface="+mj-lt"/>
                  <a:ea typeface="+mj-ea"/>
                  <a:cs typeface="+mj-cs"/>
                  <a:sym typeface="Helvetica"/>
                </a:defRPr>
              </a:pPr>
              <a:endParaRPr/>
            </a:p>
          </p:txBody>
        </p:sp>
        <p:sp>
          <p:nvSpPr>
            <p:cNvPr id="1099" name="e"/>
            <p:cNvSpPr txBox="1"/>
            <p:nvPr/>
          </p:nvSpPr>
          <p:spPr>
            <a:xfrm>
              <a:off x="33478" y="38099"/>
              <a:ext cx="161644" cy="152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spcBef>
                  <a:spcPts val="300"/>
                </a:spcBef>
                <a:defRPr sz="1000" b="1">
                  <a:solidFill>
                    <a:srgbClr val="FFFFFF"/>
                  </a:solidFill>
                  <a:latin typeface="+mj-lt"/>
                  <a:ea typeface="+mj-ea"/>
                  <a:cs typeface="+mj-cs"/>
                  <a:sym typeface="Helvetica"/>
                </a:defRPr>
              </a:lvl1pPr>
            </a:lstStyle>
            <a:p>
              <a:r>
                <a:t>e</a:t>
              </a:r>
            </a:p>
          </p:txBody>
        </p:sp>
      </p:grpSp>
      <p:grpSp>
        <p:nvGrpSpPr>
          <p:cNvPr id="1103" name="Oval 74"/>
          <p:cNvGrpSpPr/>
          <p:nvPr/>
        </p:nvGrpSpPr>
        <p:grpSpPr>
          <a:xfrm>
            <a:off x="-990600" y="2514600"/>
            <a:ext cx="228600" cy="228600"/>
            <a:chOff x="0" y="0"/>
            <a:chExt cx="228600" cy="228600"/>
          </a:xfrm>
        </p:grpSpPr>
        <p:sp>
          <p:nvSpPr>
            <p:cNvPr id="1101" name="Círculo"/>
            <p:cNvSpPr/>
            <p:nvPr/>
          </p:nvSpPr>
          <p:spPr>
            <a:xfrm>
              <a:off x="0" y="0"/>
              <a:ext cx="228600" cy="228600"/>
            </a:xfrm>
            <a:prstGeom prst="ellipse">
              <a:avLst/>
            </a:prstGeom>
            <a:solidFill>
              <a:srgbClr val="050D24"/>
            </a:solidFill>
            <a:ln w="12700" cap="flat">
              <a:noFill/>
              <a:miter lim="400000"/>
            </a:ln>
            <a:effectLst/>
          </p:spPr>
          <p:txBody>
            <a:bodyPr wrap="square" lIns="45719" tIns="45719" rIns="45719" bIns="45719" numCol="1" anchor="ctr">
              <a:noAutofit/>
            </a:bodyPr>
            <a:lstStyle/>
            <a:p>
              <a:pPr algn="ctr">
                <a:defRPr>
                  <a:solidFill>
                    <a:srgbClr val="050D24"/>
                  </a:solidFill>
                  <a:latin typeface="+mj-lt"/>
                  <a:ea typeface="+mj-ea"/>
                  <a:cs typeface="+mj-cs"/>
                  <a:sym typeface="Helvetica"/>
                </a:defRPr>
              </a:pPr>
              <a:endParaRPr/>
            </a:p>
          </p:txBody>
        </p:sp>
        <p:sp>
          <p:nvSpPr>
            <p:cNvPr id="1102" name="a"/>
            <p:cNvSpPr txBox="1"/>
            <p:nvPr/>
          </p:nvSpPr>
          <p:spPr>
            <a:xfrm>
              <a:off x="33478" y="31749"/>
              <a:ext cx="161644" cy="165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1100" b="1">
                  <a:solidFill>
                    <a:srgbClr val="FFFFFF"/>
                  </a:solidFill>
                  <a:latin typeface="+mj-lt"/>
                  <a:ea typeface="+mj-ea"/>
                  <a:cs typeface="+mj-cs"/>
                  <a:sym typeface="Helvetica"/>
                </a:defRPr>
              </a:lvl1pPr>
            </a:lstStyle>
            <a:p>
              <a:r>
                <a:t>a</a:t>
              </a:r>
            </a:p>
          </p:txBody>
        </p:sp>
      </p:grpSp>
      <p:grpSp>
        <p:nvGrpSpPr>
          <p:cNvPr id="1106" name="Oval 75"/>
          <p:cNvGrpSpPr/>
          <p:nvPr/>
        </p:nvGrpSpPr>
        <p:grpSpPr>
          <a:xfrm>
            <a:off x="-762000" y="2514600"/>
            <a:ext cx="228600" cy="228600"/>
            <a:chOff x="0" y="0"/>
            <a:chExt cx="228600" cy="228600"/>
          </a:xfrm>
        </p:grpSpPr>
        <p:sp>
          <p:nvSpPr>
            <p:cNvPr id="1104" name="Círculo"/>
            <p:cNvSpPr/>
            <p:nvPr/>
          </p:nvSpPr>
          <p:spPr>
            <a:xfrm>
              <a:off x="0" y="0"/>
              <a:ext cx="228600" cy="228600"/>
            </a:xfrm>
            <a:prstGeom prst="ellipse">
              <a:avLst/>
            </a:prstGeom>
            <a:solidFill>
              <a:srgbClr val="FFFFFF"/>
            </a:solidFill>
            <a:ln w="3175" cap="flat">
              <a:solidFill>
                <a:srgbClr val="BFBFBF"/>
              </a:solidFill>
              <a:prstDash val="solid"/>
              <a:miter lim="800000"/>
            </a:ln>
            <a:effectLst/>
          </p:spPr>
          <p:txBody>
            <a:bodyPr wrap="square" lIns="45719" tIns="45719" rIns="45719" bIns="45719" numCol="1" anchor="ctr">
              <a:noAutofit/>
            </a:bodyPr>
            <a:lstStyle/>
            <a:p>
              <a:pPr algn="ctr">
                <a:spcBef>
                  <a:spcPts val="300"/>
                </a:spcBef>
                <a:defRPr>
                  <a:solidFill>
                    <a:srgbClr val="050D24"/>
                  </a:solidFill>
                  <a:latin typeface="+mj-lt"/>
                  <a:ea typeface="+mj-ea"/>
                  <a:cs typeface="+mj-cs"/>
                  <a:sym typeface="Helvetica"/>
                </a:defRPr>
              </a:pPr>
              <a:endParaRPr/>
            </a:p>
          </p:txBody>
        </p:sp>
        <p:sp>
          <p:nvSpPr>
            <p:cNvPr id="1105" name="b"/>
            <p:cNvSpPr txBox="1"/>
            <p:nvPr/>
          </p:nvSpPr>
          <p:spPr>
            <a:xfrm>
              <a:off x="38238" y="38099"/>
              <a:ext cx="152123" cy="152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spcBef>
                  <a:spcPts val="300"/>
                </a:spcBef>
                <a:defRPr sz="1000" b="1">
                  <a:solidFill>
                    <a:srgbClr val="2E404D"/>
                  </a:solidFill>
                  <a:latin typeface="+mj-lt"/>
                  <a:ea typeface="+mj-ea"/>
                  <a:cs typeface="+mj-cs"/>
                  <a:sym typeface="Helvetica"/>
                </a:defRPr>
              </a:lvl1pPr>
            </a:lstStyle>
            <a:p>
              <a:r>
                <a:t>b</a:t>
              </a:r>
            </a:p>
          </p:txBody>
        </p:sp>
      </p:grpSp>
      <p:grpSp>
        <p:nvGrpSpPr>
          <p:cNvPr id="1109" name="Oval 76"/>
          <p:cNvGrpSpPr/>
          <p:nvPr/>
        </p:nvGrpSpPr>
        <p:grpSpPr>
          <a:xfrm>
            <a:off x="12268200" y="4114800"/>
            <a:ext cx="228600" cy="228600"/>
            <a:chOff x="0" y="0"/>
            <a:chExt cx="228600" cy="228600"/>
          </a:xfrm>
        </p:grpSpPr>
        <p:sp>
          <p:nvSpPr>
            <p:cNvPr id="1107" name="Círculo"/>
            <p:cNvSpPr/>
            <p:nvPr/>
          </p:nvSpPr>
          <p:spPr>
            <a:xfrm>
              <a:off x="0" y="0"/>
              <a:ext cx="228600" cy="228600"/>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defRPr>
                  <a:solidFill>
                    <a:srgbClr val="050D24"/>
                  </a:solidFill>
                  <a:latin typeface="+mj-lt"/>
                  <a:ea typeface="+mj-ea"/>
                  <a:cs typeface="+mj-cs"/>
                  <a:sym typeface="Helvetica"/>
                </a:defRPr>
              </a:pPr>
              <a:endParaRPr/>
            </a:p>
          </p:txBody>
        </p:sp>
        <p:sp>
          <p:nvSpPr>
            <p:cNvPr id="1108" name="t"/>
            <p:cNvSpPr txBox="1"/>
            <p:nvPr/>
          </p:nvSpPr>
          <p:spPr>
            <a:xfrm>
              <a:off x="33478" y="31749"/>
              <a:ext cx="161645" cy="165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1100" b="1">
                  <a:solidFill>
                    <a:srgbClr val="FFFFFF"/>
                  </a:solidFill>
                  <a:latin typeface="+mj-lt"/>
                  <a:ea typeface="+mj-ea"/>
                  <a:cs typeface="+mj-cs"/>
                  <a:sym typeface="Helvetica"/>
                </a:defRPr>
              </a:lvl1pPr>
            </a:lstStyle>
            <a:p>
              <a:r>
                <a:t>t</a:t>
              </a:r>
            </a:p>
          </p:txBody>
        </p:sp>
      </p:grpSp>
      <p:grpSp>
        <p:nvGrpSpPr>
          <p:cNvPr id="1112" name="Oval 77"/>
          <p:cNvGrpSpPr/>
          <p:nvPr/>
        </p:nvGrpSpPr>
        <p:grpSpPr>
          <a:xfrm>
            <a:off x="12496800" y="4114800"/>
            <a:ext cx="228600" cy="228600"/>
            <a:chOff x="0" y="0"/>
            <a:chExt cx="228600" cy="228600"/>
          </a:xfrm>
        </p:grpSpPr>
        <p:sp>
          <p:nvSpPr>
            <p:cNvPr id="1110" name="Círculo"/>
            <p:cNvSpPr/>
            <p:nvPr/>
          </p:nvSpPr>
          <p:spPr>
            <a:xfrm>
              <a:off x="0" y="0"/>
              <a:ext cx="228600" cy="228600"/>
            </a:xfrm>
            <a:prstGeom prst="ellipse">
              <a:avLst/>
            </a:prstGeom>
            <a:solidFill>
              <a:srgbClr val="050D24"/>
            </a:solidFill>
            <a:ln w="12700" cap="flat">
              <a:noFill/>
              <a:miter lim="400000"/>
            </a:ln>
            <a:effectLst/>
          </p:spPr>
          <p:txBody>
            <a:bodyPr wrap="square" lIns="45719" tIns="45719" rIns="45719" bIns="45719" numCol="1" anchor="ctr">
              <a:noAutofit/>
            </a:bodyPr>
            <a:lstStyle/>
            <a:p>
              <a:pPr algn="ctr">
                <a:defRPr>
                  <a:solidFill>
                    <a:srgbClr val="050D24"/>
                  </a:solidFill>
                  <a:latin typeface="+mj-lt"/>
                  <a:ea typeface="+mj-ea"/>
                  <a:cs typeface="+mj-cs"/>
                  <a:sym typeface="Helvetica"/>
                </a:defRPr>
              </a:pPr>
              <a:endParaRPr/>
            </a:p>
          </p:txBody>
        </p:sp>
        <p:sp>
          <p:nvSpPr>
            <p:cNvPr id="1111" name="a"/>
            <p:cNvSpPr txBox="1"/>
            <p:nvPr/>
          </p:nvSpPr>
          <p:spPr>
            <a:xfrm>
              <a:off x="33478" y="31749"/>
              <a:ext cx="161645" cy="165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1100" b="1">
                  <a:solidFill>
                    <a:srgbClr val="FFFFFF"/>
                  </a:solidFill>
                  <a:latin typeface="+mj-lt"/>
                  <a:ea typeface="+mj-ea"/>
                  <a:cs typeface="+mj-cs"/>
                  <a:sym typeface="Helvetica"/>
                </a:defRPr>
              </a:lvl1pPr>
            </a:lstStyle>
            <a:p>
              <a:r>
                <a:t>a</a:t>
              </a:r>
            </a:p>
          </p:txBody>
        </p:sp>
      </p:grpSp>
      <p:grpSp>
        <p:nvGrpSpPr>
          <p:cNvPr id="1115" name="Oval 78"/>
          <p:cNvGrpSpPr/>
          <p:nvPr/>
        </p:nvGrpSpPr>
        <p:grpSpPr>
          <a:xfrm>
            <a:off x="12725400" y="4114800"/>
            <a:ext cx="228600" cy="228600"/>
            <a:chOff x="0" y="0"/>
            <a:chExt cx="228600" cy="228600"/>
          </a:xfrm>
        </p:grpSpPr>
        <p:sp>
          <p:nvSpPr>
            <p:cNvPr id="1113" name="Círculo"/>
            <p:cNvSpPr/>
            <p:nvPr/>
          </p:nvSpPr>
          <p:spPr>
            <a:xfrm>
              <a:off x="0" y="0"/>
              <a:ext cx="228600" cy="228600"/>
            </a:xfrm>
            <a:prstGeom prst="ellipse">
              <a:avLst/>
            </a:prstGeom>
            <a:solidFill>
              <a:srgbClr val="2E404D"/>
            </a:solidFill>
            <a:ln w="12700" cap="flat">
              <a:noFill/>
              <a:miter lim="400000"/>
            </a:ln>
            <a:effectLst/>
          </p:spPr>
          <p:txBody>
            <a:bodyPr wrap="square" lIns="45719" tIns="45719" rIns="45719" bIns="45719" numCol="1" anchor="ctr">
              <a:noAutofit/>
            </a:bodyPr>
            <a:lstStyle/>
            <a:p>
              <a:pPr algn="ctr">
                <a:defRPr>
                  <a:solidFill>
                    <a:srgbClr val="050D24"/>
                  </a:solidFill>
                  <a:latin typeface="+mj-lt"/>
                  <a:ea typeface="+mj-ea"/>
                  <a:cs typeface="+mj-cs"/>
                  <a:sym typeface="Helvetica"/>
                </a:defRPr>
              </a:pPr>
              <a:endParaRPr/>
            </a:p>
          </p:txBody>
        </p:sp>
        <p:sp>
          <p:nvSpPr>
            <p:cNvPr id="1114" name="u"/>
            <p:cNvSpPr txBox="1"/>
            <p:nvPr/>
          </p:nvSpPr>
          <p:spPr>
            <a:xfrm>
              <a:off x="33478" y="31749"/>
              <a:ext cx="161645" cy="165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1100" b="1">
                  <a:solidFill>
                    <a:srgbClr val="FFFFFF"/>
                  </a:solidFill>
                  <a:latin typeface="+mj-lt"/>
                  <a:ea typeface="+mj-ea"/>
                  <a:cs typeface="+mj-cs"/>
                  <a:sym typeface="Helvetica"/>
                </a:defRPr>
              </a:lvl1pPr>
            </a:lstStyle>
            <a:p>
              <a:r>
                <a:t>u</a:t>
              </a:r>
            </a:p>
          </p:txBody>
        </p:sp>
      </p:grpSp>
      <p:grpSp>
        <p:nvGrpSpPr>
          <p:cNvPr id="1118" name="Oval 79"/>
          <p:cNvGrpSpPr/>
          <p:nvPr/>
        </p:nvGrpSpPr>
        <p:grpSpPr>
          <a:xfrm>
            <a:off x="12954000" y="4114800"/>
            <a:ext cx="228600" cy="228600"/>
            <a:chOff x="0" y="0"/>
            <a:chExt cx="228600" cy="228600"/>
          </a:xfrm>
        </p:grpSpPr>
        <p:sp>
          <p:nvSpPr>
            <p:cNvPr id="1116" name="Círculo"/>
            <p:cNvSpPr/>
            <p:nvPr/>
          </p:nvSpPr>
          <p:spPr>
            <a:xfrm>
              <a:off x="0" y="0"/>
              <a:ext cx="228600" cy="228600"/>
            </a:xfrm>
            <a:prstGeom prst="ellipse">
              <a:avLst/>
            </a:prstGeom>
            <a:solidFill>
              <a:srgbClr val="FFFFFF"/>
            </a:solidFill>
            <a:ln w="3175" cap="rnd">
              <a:solidFill>
                <a:srgbClr val="BFBFBF"/>
              </a:solidFill>
              <a:prstDash val="solid"/>
              <a:round/>
            </a:ln>
            <a:effectLst/>
          </p:spPr>
          <p:txBody>
            <a:bodyPr wrap="square" lIns="45719" tIns="45719" rIns="45719" bIns="45719" numCol="1" anchor="ctr">
              <a:noAutofit/>
            </a:bodyPr>
            <a:lstStyle/>
            <a:p>
              <a:pPr algn="ctr">
                <a:defRPr>
                  <a:solidFill>
                    <a:srgbClr val="050D24"/>
                  </a:solidFill>
                  <a:latin typeface="+mj-lt"/>
                  <a:ea typeface="+mj-ea"/>
                  <a:cs typeface="+mj-cs"/>
                  <a:sym typeface="Helvetica"/>
                </a:defRPr>
              </a:pPr>
              <a:endParaRPr/>
            </a:p>
          </p:txBody>
        </p:sp>
        <p:sp>
          <p:nvSpPr>
            <p:cNvPr id="1117" name="b"/>
            <p:cNvSpPr txBox="1"/>
            <p:nvPr/>
          </p:nvSpPr>
          <p:spPr>
            <a:xfrm>
              <a:off x="38238" y="31749"/>
              <a:ext cx="152123" cy="165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1100" b="1">
                  <a:solidFill>
                    <a:srgbClr val="2E404D"/>
                  </a:solidFill>
                  <a:latin typeface="+mj-lt"/>
                  <a:ea typeface="+mj-ea"/>
                  <a:cs typeface="+mj-cs"/>
                  <a:sym typeface="Helvetica"/>
                </a:defRPr>
              </a:lvl1pPr>
            </a:lstStyle>
            <a:p>
              <a:r>
                <a:t>b</a:t>
              </a:r>
            </a:p>
          </p:txBody>
        </p:sp>
      </p:grpSp>
      <p:grpSp>
        <p:nvGrpSpPr>
          <p:cNvPr id="1121" name="Oval 80"/>
          <p:cNvGrpSpPr/>
          <p:nvPr/>
        </p:nvGrpSpPr>
        <p:grpSpPr>
          <a:xfrm>
            <a:off x="12725400" y="3886200"/>
            <a:ext cx="228600" cy="228600"/>
            <a:chOff x="0" y="0"/>
            <a:chExt cx="228600" cy="228600"/>
          </a:xfrm>
        </p:grpSpPr>
        <p:sp>
          <p:nvSpPr>
            <p:cNvPr id="1119" name="Círculo"/>
            <p:cNvSpPr/>
            <p:nvPr/>
          </p:nvSpPr>
          <p:spPr>
            <a:xfrm>
              <a:off x="0" y="0"/>
              <a:ext cx="228600" cy="228600"/>
            </a:xfrm>
            <a:prstGeom prst="ellipse">
              <a:avLst/>
            </a:prstGeom>
            <a:solidFill>
              <a:srgbClr val="949494"/>
            </a:solidFill>
            <a:ln w="12700" cap="flat">
              <a:noFill/>
              <a:miter lim="400000"/>
            </a:ln>
            <a:effectLst/>
          </p:spPr>
          <p:txBody>
            <a:bodyPr wrap="square" lIns="45719" tIns="45719" rIns="45719" bIns="45719" numCol="1" anchor="ctr">
              <a:noAutofit/>
            </a:bodyPr>
            <a:lstStyle/>
            <a:p>
              <a:pPr algn="ctr">
                <a:defRPr>
                  <a:solidFill>
                    <a:srgbClr val="050D24"/>
                  </a:solidFill>
                  <a:latin typeface="+mj-lt"/>
                  <a:ea typeface="+mj-ea"/>
                  <a:cs typeface="+mj-cs"/>
                  <a:sym typeface="Helvetica"/>
                </a:defRPr>
              </a:pPr>
              <a:endParaRPr/>
            </a:p>
          </p:txBody>
        </p:sp>
        <p:sp>
          <p:nvSpPr>
            <p:cNvPr id="1120" name="r"/>
            <p:cNvSpPr txBox="1"/>
            <p:nvPr/>
          </p:nvSpPr>
          <p:spPr>
            <a:xfrm>
              <a:off x="33478" y="31749"/>
              <a:ext cx="161645" cy="165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1100" b="1">
                  <a:solidFill>
                    <a:srgbClr val="FFFFFF"/>
                  </a:solidFill>
                  <a:latin typeface="+mj-lt"/>
                  <a:ea typeface="+mj-ea"/>
                  <a:cs typeface="+mj-cs"/>
                  <a:sym typeface="Helvetica"/>
                </a:defRPr>
              </a:lvl1pPr>
            </a:lstStyle>
            <a:p>
              <a:r>
                <a:t>r</a:t>
              </a:r>
            </a:p>
          </p:txBody>
        </p:sp>
      </p:grpSp>
      <p:grpSp>
        <p:nvGrpSpPr>
          <p:cNvPr id="1124" name="Oval 81"/>
          <p:cNvGrpSpPr/>
          <p:nvPr/>
        </p:nvGrpSpPr>
        <p:grpSpPr>
          <a:xfrm>
            <a:off x="12954000" y="3886200"/>
            <a:ext cx="228600" cy="228600"/>
            <a:chOff x="0" y="0"/>
            <a:chExt cx="228600" cy="228600"/>
          </a:xfrm>
        </p:grpSpPr>
        <p:sp>
          <p:nvSpPr>
            <p:cNvPr id="1122" name="Círculo"/>
            <p:cNvSpPr/>
            <p:nvPr/>
          </p:nvSpPr>
          <p:spPr>
            <a:xfrm>
              <a:off x="0" y="0"/>
              <a:ext cx="228600" cy="228600"/>
            </a:xfrm>
            <a:prstGeom prst="ellipse">
              <a:avLst/>
            </a:prstGeom>
            <a:solidFill>
              <a:srgbClr val="E8E8E8"/>
            </a:solidFill>
            <a:ln w="3175" cap="rnd">
              <a:solidFill>
                <a:srgbClr val="A6A6A6"/>
              </a:solidFill>
              <a:prstDash val="solid"/>
              <a:round/>
            </a:ln>
            <a:effectLst/>
          </p:spPr>
          <p:txBody>
            <a:bodyPr wrap="square" lIns="45719" tIns="45719" rIns="45719" bIns="45719" numCol="1" anchor="ctr">
              <a:noAutofit/>
            </a:bodyPr>
            <a:lstStyle/>
            <a:p>
              <a:pPr algn="ctr">
                <a:defRPr>
                  <a:solidFill>
                    <a:srgbClr val="050D24"/>
                  </a:solidFill>
                  <a:latin typeface="+mj-lt"/>
                  <a:ea typeface="+mj-ea"/>
                  <a:cs typeface="+mj-cs"/>
                  <a:sym typeface="Helvetica"/>
                </a:defRPr>
              </a:pPr>
              <a:endParaRPr/>
            </a:p>
          </p:txBody>
        </p:sp>
        <p:sp>
          <p:nvSpPr>
            <p:cNvPr id="1123" name="s"/>
            <p:cNvSpPr txBox="1"/>
            <p:nvPr/>
          </p:nvSpPr>
          <p:spPr>
            <a:xfrm>
              <a:off x="38238" y="31749"/>
              <a:ext cx="152123" cy="165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1100" b="1">
                  <a:solidFill>
                    <a:srgbClr val="000000"/>
                  </a:solidFill>
                  <a:latin typeface="+mj-lt"/>
                  <a:ea typeface="+mj-ea"/>
                  <a:cs typeface="+mj-cs"/>
                  <a:sym typeface="Helvetica"/>
                </a:defRPr>
              </a:lvl1pPr>
            </a:lstStyle>
            <a:p>
              <a:r>
                <a:t>s</a:t>
              </a:r>
            </a:p>
          </p:txBody>
        </p:sp>
      </p:grpSp>
      <p:grpSp>
        <p:nvGrpSpPr>
          <p:cNvPr id="1127" name="Oval 82"/>
          <p:cNvGrpSpPr/>
          <p:nvPr/>
        </p:nvGrpSpPr>
        <p:grpSpPr>
          <a:xfrm>
            <a:off x="12268200" y="3657600"/>
            <a:ext cx="228600" cy="228600"/>
            <a:chOff x="0" y="0"/>
            <a:chExt cx="228600" cy="228600"/>
          </a:xfrm>
        </p:grpSpPr>
        <p:sp>
          <p:nvSpPr>
            <p:cNvPr id="1125" name="Círculo"/>
            <p:cNvSpPr/>
            <p:nvPr/>
          </p:nvSpPr>
          <p:spPr>
            <a:xfrm>
              <a:off x="0" y="0"/>
              <a:ext cx="228600" cy="228600"/>
            </a:xfrm>
            <a:prstGeom prst="ellipse">
              <a:avLst/>
            </a:prstGeom>
            <a:solidFill>
              <a:srgbClr val="B22000"/>
            </a:solidFill>
            <a:ln w="12700" cap="flat">
              <a:noFill/>
              <a:miter lim="400000"/>
            </a:ln>
            <a:effectLst/>
          </p:spPr>
          <p:txBody>
            <a:bodyPr wrap="square" lIns="45719" tIns="45719" rIns="45719" bIns="45719" numCol="1" anchor="ctr">
              <a:noAutofit/>
            </a:bodyPr>
            <a:lstStyle/>
            <a:p>
              <a:pPr algn="ctr">
                <a:defRPr>
                  <a:solidFill>
                    <a:srgbClr val="050D24"/>
                  </a:solidFill>
                  <a:latin typeface="+mj-lt"/>
                  <a:ea typeface="+mj-ea"/>
                  <a:cs typeface="+mj-cs"/>
                  <a:sym typeface="Helvetica"/>
                </a:defRPr>
              </a:pPr>
              <a:endParaRPr/>
            </a:p>
          </p:txBody>
        </p:sp>
        <p:sp>
          <p:nvSpPr>
            <p:cNvPr id="1126" name="o"/>
            <p:cNvSpPr txBox="1"/>
            <p:nvPr/>
          </p:nvSpPr>
          <p:spPr>
            <a:xfrm>
              <a:off x="33478" y="31749"/>
              <a:ext cx="161645" cy="165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1100" b="1">
                  <a:solidFill>
                    <a:srgbClr val="FFFFFF"/>
                  </a:solidFill>
                  <a:latin typeface="+mj-lt"/>
                  <a:ea typeface="+mj-ea"/>
                  <a:cs typeface="+mj-cs"/>
                  <a:sym typeface="Helvetica"/>
                </a:defRPr>
              </a:lvl1pPr>
            </a:lstStyle>
            <a:p>
              <a:r>
                <a:t>o</a:t>
              </a:r>
            </a:p>
          </p:txBody>
        </p:sp>
      </p:grpSp>
      <p:grpSp>
        <p:nvGrpSpPr>
          <p:cNvPr id="1130" name="Oval 83"/>
          <p:cNvGrpSpPr/>
          <p:nvPr/>
        </p:nvGrpSpPr>
        <p:grpSpPr>
          <a:xfrm>
            <a:off x="12496800" y="3657600"/>
            <a:ext cx="228600" cy="228600"/>
            <a:chOff x="0" y="0"/>
            <a:chExt cx="228600" cy="228600"/>
          </a:xfrm>
        </p:grpSpPr>
        <p:sp>
          <p:nvSpPr>
            <p:cNvPr id="1128" name="Círculo"/>
            <p:cNvSpPr/>
            <p:nvPr/>
          </p:nvSpPr>
          <p:spPr>
            <a:xfrm>
              <a:off x="0" y="0"/>
              <a:ext cx="228600" cy="228600"/>
            </a:xfrm>
            <a:prstGeom prst="ellipse">
              <a:avLst/>
            </a:prstGeom>
            <a:solidFill>
              <a:srgbClr val="E42600"/>
            </a:solidFill>
            <a:ln w="12700" cap="flat">
              <a:noFill/>
              <a:miter lim="400000"/>
            </a:ln>
            <a:effectLst/>
          </p:spPr>
          <p:txBody>
            <a:bodyPr wrap="square" lIns="45719" tIns="45719" rIns="45719" bIns="45719" numCol="1" anchor="ctr">
              <a:noAutofit/>
            </a:bodyPr>
            <a:lstStyle/>
            <a:p>
              <a:pPr algn="ctr">
                <a:spcBef>
                  <a:spcPts val="300"/>
                </a:spcBef>
                <a:defRPr>
                  <a:solidFill>
                    <a:srgbClr val="050D24"/>
                  </a:solidFill>
                  <a:latin typeface="+mj-lt"/>
                  <a:ea typeface="+mj-ea"/>
                  <a:cs typeface="+mj-cs"/>
                  <a:sym typeface="Helvetica"/>
                </a:defRPr>
              </a:pPr>
              <a:endParaRPr/>
            </a:p>
          </p:txBody>
        </p:sp>
        <p:sp>
          <p:nvSpPr>
            <p:cNvPr id="1129" name="p"/>
            <p:cNvSpPr txBox="1"/>
            <p:nvPr/>
          </p:nvSpPr>
          <p:spPr>
            <a:xfrm>
              <a:off x="33478" y="38099"/>
              <a:ext cx="161645" cy="152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spcBef>
                  <a:spcPts val="300"/>
                </a:spcBef>
                <a:defRPr sz="1000" b="1">
                  <a:solidFill>
                    <a:srgbClr val="FFFFFF"/>
                  </a:solidFill>
                  <a:latin typeface="+mj-lt"/>
                  <a:ea typeface="+mj-ea"/>
                  <a:cs typeface="+mj-cs"/>
                  <a:sym typeface="Helvetica"/>
                </a:defRPr>
              </a:lvl1pPr>
            </a:lstStyle>
            <a:p>
              <a:r>
                <a:t>p</a:t>
              </a:r>
            </a:p>
          </p:txBody>
        </p:sp>
      </p:grpSp>
      <p:grpSp>
        <p:nvGrpSpPr>
          <p:cNvPr id="1133" name="Oval 84"/>
          <p:cNvGrpSpPr/>
          <p:nvPr/>
        </p:nvGrpSpPr>
        <p:grpSpPr>
          <a:xfrm>
            <a:off x="12725400" y="3657600"/>
            <a:ext cx="228600" cy="228600"/>
            <a:chOff x="0" y="0"/>
            <a:chExt cx="228600" cy="228600"/>
          </a:xfrm>
        </p:grpSpPr>
        <p:sp>
          <p:nvSpPr>
            <p:cNvPr id="1131" name="Círculo"/>
            <p:cNvSpPr/>
            <p:nvPr/>
          </p:nvSpPr>
          <p:spPr>
            <a:xfrm>
              <a:off x="0" y="0"/>
              <a:ext cx="228600" cy="228600"/>
            </a:xfrm>
            <a:prstGeom prst="ellipse">
              <a:avLst/>
            </a:prstGeom>
            <a:solidFill>
              <a:srgbClr val="FF7A00"/>
            </a:solidFill>
            <a:ln w="12700" cap="flat">
              <a:noFill/>
              <a:miter lim="400000"/>
            </a:ln>
            <a:effectLst/>
          </p:spPr>
          <p:txBody>
            <a:bodyPr wrap="square" lIns="45719" tIns="45719" rIns="45719" bIns="45719" numCol="1" anchor="ctr">
              <a:noAutofit/>
            </a:bodyPr>
            <a:lstStyle/>
            <a:p>
              <a:pPr algn="ctr">
                <a:spcBef>
                  <a:spcPts val="300"/>
                </a:spcBef>
                <a:defRPr>
                  <a:solidFill>
                    <a:srgbClr val="050D24"/>
                  </a:solidFill>
                  <a:latin typeface="+mj-lt"/>
                  <a:ea typeface="+mj-ea"/>
                  <a:cs typeface="+mj-cs"/>
                  <a:sym typeface="Helvetica"/>
                </a:defRPr>
              </a:pPr>
              <a:endParaRPr/>
            </a:p>
          </p:txBody>
        </p:sp>
        <p:sp>
          <p:nvSpPr>
            <p:cNvPr id="1132" name="q"/>
            <p:cNvSpPr txBox="1"/>
            <p:nvPr/>
          </p:nvSpPr>
          <p:spPr>
            <a:xfrm>
              <a:off x="33478" y="38099"/>
              <a:ext cx="161645" cy="152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spcBef>
                  <a:spcPts val="300"/>
                </a:spcBef>
                <a:defRPr sz="1000" b="1">
                  <a:solidFill>
                    <a:srgbClr val="000000"/>
                  </a:solidFill>
                  <a:latin typeface="+mj-lt"/>
                  <a:ea typeface="+mj-ea"/>
                  <a:cs typeface="+mj-cs"/>
                  <a:sym typeface="Helvetica"/>
                </a:defRPr>
              </a:lvl1pPr>
            </a:lstStyle>
            <a:p>
              <a:r>
                <a:t>q</a:t>
              </a:r>
            </a:p>
          </p:txBody>
        </p:sp>
      </p:grpSp>
      <p:grpSp>
        <p:nvGrpSpPr>
          <p:cNvPr id="1136" name="Oval 85"/>
          <p:cNvGrpSpPr/>
          <p:nvPr/>
        </p:nvGrpSpPr>
        <p:grpSpPr>
          <a:xfrm>
            <a:off x="12725400" y="3429000"/>
            <a:ext cx="228600" cy="228600"/>
            <a:chOff x="0" y="0"/>
            <a:chExt cx="228600" cy="228600"/>
          </a:xfrm>
        </p:grpSpPr>
        <p:sp>
          <p:nvSpPr>
            <p:cNvPr id="1134" name="Círculo"/>
            <p:cNvSpPr/>
            <p:nvPr/>
          </p:nvSpPr>
          <p:spPr>
            <a:xfrm>
              <a:off x="0" y="0"/>
              <a:ext cx="228600" cy="228600"/>
            </a:xfrm>
            <a:prstGeom prst="ellipse">
              <a:avLst/>
            </a:prstGeom>
            <a:solidFill>
              <a:srgbClr val="FFC400"/>
            </a:solidFill>
            <a:ln w="12700" cap="flat">
              <a:noFill/>
              <a:miter lim="400000"/>
            </a:ln>
            <a:effectLst/>
          </p:spPr>
          <p:txBody>
            <a:bodyPr wrap="square" lIns="45719" tIns="45719" rIns="45719" bIns="45719" numCol="1" anchor="ctr">
              <a:noAutofit/>
            </a:bodyPr>
            <a:lstStyle/>
            <a:p>
              <a:pPr algn="ctr">
                <a:spcBef>
                  <a:spcPts val="300"/>
                </a:spcBef>
                <a:defRPr>
                  <a:solidFill>
                    <a:srgbClr val="050D24"/>
                  </a:solidFill>
                  <a:latin typeface="+mj-lt"/>
                  <a:ea typeface="+mj-ea"/>
                  <a:cs typeface="+mj-cs"/>
                  <a:sym typeface="Helvetica"/>
                </a:defRPr>
              </a:pPr>
              <a:endParaRPr/>
            </a:p>
          </p:txBody>
        </p:sp>
        <p:sp>
          <p:nvSpPr>
            <p:cNvPr id="1135" name="l"/>
            <p:cNvSpPr txBox="1"/>
            <p:nvPr/>
          </p:nvSpPr>
          <p:spPr>
            <a:xfrm>
              <a:off x="33478" y="38099"/>
              <a:ext cx="161645" cy="152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spcBef>
                  <a:spcPts val="300"/>
                </a:spcBef>
                <a:defRPr sz="1000" b="1">
                  <a:solidFill>
                    <a:srgbClr val="000000"/>
                  </a:solidFill>
                  <a:latin typeface="+mj-lt"/>
                  <a:ea typeface="+mj-ea"/>
                  <a:cs typeface="+mj-cs"/>
                  <a:sym typeface="Helvetica"/>
                </a:defRPr>
              </a:lvl1pPr>
            </a:lstStyle>
            <a:p>
              <a:r>
                <a:t>l</a:t>
              </a:r>
            </a:p>
          </p:txBody>
        </p:sp>
      </p:grpSp>
      <p:grpSp>
        <p:nvGrpSpPr>
          <p:cNvPr id="1139" name="Oval 86"/>
          <p:cNvGrpSpPr/>
          <p:nvPr/>
        </p:nvGrpSpPr>
        <p:grpSpPr>
          <a:xfrm>
            <a:off x="12954000" y="3429000"/>
            <a:ext cx="228600" cy="228600"/>
            <a:chOff x="0" y="0"/>
            <a:chExt cx="228600" cy="228600"/>
          </a:xfrm>
        </p:grpSpPr>
        <p:sp>
          <p:nvSpPr>
            <p:cNvPr id="1137" name="Círculo"/>
            <p:cNvSpPr/>
            <p:nvPr/>
          </p:nvSpPr>
          <p:spPr>
            <a:xfrm>
              <a:off x="0" y="0"/>
              <a:ext cx="228600" cy="228600"/>
            </a:xfrm>
            <a:prstGeom prst="ellipse">
              <a:avLst/>
            </a:prstGeom>
            <a:solidFill>
              <a:srgbClr val="FFDB66"/>
            </a:solidFill>
            <a:ln w="12700" cap="flat">
              <a:noFill/>
              <a:miter lim="400000"/>
            </a:ln>
            <a:effectLst/>
          </p:spPr>
          <p:txBody>
            <a:bodyPr wrap="square" lIns="45719" tIns="45719" rIns="45719" bIns="45719" numCol="1" anchor="ctr">
              <a:noAutofit/>
            </a:bodyPr>
            <a:lstStyle/>
            <a:p>
              <a:pPr algn="ctr">
                <a:spcBef>
                  <a:spcPts val="300"/>
                </a:spcBef>
                <a:defRPr>
                  <a:solidFill>
                    <a:srgbClr val="050D24"/>
                  </a:solidFill>
                  <a:latin typeface="+mj-lt"/>
                  <a:ea typeface="+mj-ea"/>
                  <a:cs typeface="+mj-cs"/>
                  <a:sym typeface="Helvetica"/>
                </a:defRPr>
              </a:pPr>
              <a:endParaRPr/>
            </a:p>
          </p:txBody>
        </p:sp>
        <p:sp>
          <p:nvSpPr>
            <p:cNvPr id="1138" name="m"/>
            <p:cNvSpPr txBox="1"/>
            <p:nvPr/>
          </p:nvSpPr>
          <p:spPr>
            <a:xfrm>
              <a:off x="33478" y="38099"/>
              <a:ext cx="161645" cy="152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spcBef>
                  <a:spcPts val="300"/>
                </a:spcBef>
                <a:defRPr sz="1000" b="1">
                  <a:solidFill>
                    <a:srgbClr val="000000"/>
                  </a:solidFill>
                  <a:latin typeface="+mj-lt"/>
                  <a:ea typeface="+mj-ea"/>
                  <a:cs typeface="+mj-cs"/>
                  <a:sym typeface="Helvetica"/>
                </a:defRPr>
              </a:lvl1pPr>
            </a:lstStyle>
            <a:p>
              <a:r>
                <a:t>m</a:t>
              </a:r>
            </a:p>
          </p:txBody>
        </p:sp>
      </p:grpSp>
      <p:grpSp>
        <p:nvGrpSpPr>
          <p:cNvPr id="1142" name="Oval 87"/>
          <p:cNvGrpSpPr/>
          <p:nvPr/>
        </p:nvGrpSpPr>
        <p:grpSpPr>
          <a:xfrm>
            <a:off x="13182600" y="3429000"/>
            <a:ext cx="228600" cy="228600"/>
            <a:chOff x="0" y="0"/>
            <a:chExt cx="228600" cy="228600"/>
          </a:xfrm>
        </p:grpSpPr>
        <p:sp>
          <p:nvSpPr>
            <p:cNvPr id="1140" name="Círculo"/>
            <p:cNvSpPr/>
            <p:nvPr/>
          </p:nvSpPr>
          <p:spPr>
            <a:xfrm>
              <a:off x="0" y="0"/>
              <a:ext cx="228600" cy="228600"/>
            </a:xfrm>
            <a:prstGeom prst="ellipse">
              <a:avLst/>
            </a:prstGeom>
            <a:solidFill>
              <a:srgbClr val="FFEDB2"/>
            </a:solidFill>
            <a:ln w="12700" cap="flat">
              <a:noFill/>
              <a:miter lim="400000"/>
            </a:ln>
            <a:effectLst/>
          </p:spPr>
          <p:txBody>
            <a:bodyPr wrap="square" lIns="45719" tIns="45719" rIns="45719" bIns="45719" numCol="1" anchor="ctr">
              <a:noAutofit/>
            </a:bodyPr>
            <a:lstStyle/>
            <a:p>
              <a:pPr algn="ctr">
                <a:spcBef>
                  <a:spcPts val="300"/>
                </a:spcBef>
                <a:defRPr>
                  <a:solidFill>
                    <a:srgbClr val="050D24"/>
                  </a:solidFill>
                  <a:latin typeface="+mj-lt"/>
                  <a:ea typeface="+mj-ea"/>
                  <a:cs typeface="+mj-cs"/>
                  <a:sym typeface="Helvetica"/>
                </a:defRPr>
              </a:pPr>
              <a:endParaRPr/>
            </a:p>
          </p:txBody>
        </p:sp>
        <p:sp>
          <p:nvSpPr>
            <p:cNvPr id="1141" name="n"/>
            <p:cNvSpPr txBox="1"/>
            <p:nvPr/>
          </p:nvSpPr>
          <p:spPr>
            <a:xfrm>
              <a:off x="33478" y="38099"/>
              <a:ext cx="161645" cy="152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spcBef>
                  <a:spcPts val="300"/>
                </a:spcBef>
                <a:defRPr sz="1000" b="1">
                  <a:solidFill>
                    <a:srgbClr val="000000"/>
                  </a:solidFill>
                  <a:latin typeface="+mj-lt"/>
                  <a:ea typeface="+mj-ea"/>
                  <a:cs typeface="+mj-cs"/>
                  <a:sym typeface="Helvetica"/>
                </a:defRPr>
              </a:lvl1pPr>
            </a:lstStyle>
            <a:p>
              <a:r>
                <a:t>n</a:t>
              </a:r>
            </a:p>
          </p:txBody>
        </p:sp>
      </p:grpSp>
      <p:grpSp>
        <p:nvGrpSpPr>
          <p:cNvPr id="1145" name="Oval 88"/>
          <p:cNvGrpSpPr/>
          <p:nvPr/>
        </p:nvGrpSpPr>
        <p:grpSpPr>
          <a:xfrm>
            <a:off x="12496800" y="3200400"/>
            <a:ext cx="228600" cy="228600"/>
            <a:chOff x="0" y="0"/>
            <a:chExt cx="228600" cy="228600"/>
          </a:xfrm>
        </p:grpSpPr>
        <p:sp>
          <p:nvSpPr>
            <p:cNvPr id="1143" name="Círculo"/>
            <p:cNvSpPr/>
            <p:nvPr/>
          </p:nvSpPr>
          <p:spPr>
            <a:xfrm>
              <a:off x="0" y="0"/>
              <a:ext cx="228600" cy="228600"/>
            </a:xfrm>
            <a:prstGeom prst="ellipse">
              <a:avLst/>
            </a:prstGeom>
            <a:solidFill>
              <a:srgbClr val="068941"/>
            </a:solidFill>
            <a:ln w="12700" cap="flat">
              <a:noFill/>
              <a:miter lim="400000"/>
            </a:ln>
            <a:effectLst/>
          </p:spPr>
          <p:txBody>
            <a:bodyPr wrap="square" lIns="45719" tIns="45719" rIns="45719" bIns="45719" numCol="1" anchor="ctr">
              <a:noAutofit/>
            </a:bodyPr>
            <a:lstStyle/>
            <a:p>
              <a:pPr algn="ctr">
                <a:spcBef>
                  <a:spcPts val="300"/>
                </a:spcBef>
                <a:defRPr sz="1000" b="1">
                  <a:solidFill>
                    <a:srgbClr val="FFFFFF"/>
                  </a:solidFill>
                  <a:latin typeface="+mj-lt"/>
                  <a:ea typeface="+mj-ea"/>
                  <a:cs typeface="+mj-cs"/>
                  <a:sym typeface="Helvetica"/>
                </a:defRPr>
              </a:pPr>
              <a:endParaRPr/>
            </a:p>
          </p:txBody>
        </p:sp>
        <p:sp>
          <p:nvSpPr>
            <p:cNvPr id="1144" name="i"/>
            <p:cNvSpPr txBox="1"/>
            <p:nvPr/>
          </p:nvSpPr>
          <p:spPr>
            <a:xfrm>
              <a:off x="33478" y="38099"/>
              <a:ext cx="161645" cy="152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spcBef>
                  <a:spcPts val="300"/>
                </a:spcBef>
                <a:defRPr sz="1000" b="1">
                  <a:solidFill>
                    <a:srgbClr val="FFFFFF"/>
                  </a:solidFill>
                  <a:latin typeface="+mj-lt"/>
                  <a:ea typeface="+mj-ea"/>
                  <a:cs typeface="+mj-cs"/>
                  <a:sym typeface="Helvetica"/>
                </a:defRPr>
              </a:lvl1pPr>
            </a:lstStyle>
            <a:p>
              <a:r>
                <a:t>i</a:t>
              </a:r>
            </a:p>
          </p:txBody>
        </p:sp>
      </p:grpSp>
      <p:grpSp>
        <p:nvGrpSpPr>
          <p:cNvPr id="1148" name="Oval 89"/>
          <p:cNvGrpSpPr/>
          <p:nvPr/>
        </p:nvGrpSpPr>
        <p:grpSpPr>
          <a:xfrm>
            <a:off x="12725400" y="3200400"/>
            <a:ext cx="228600" cy="228600"/>
            <a:chOff x="0" y="0"/>
            <a:chExt cx="228600" cy="228600"/>
          </a:xfrm>
        </p:grpSpPr>
        <p:sp>
          <p:nvSpPr>
            <p:cNvPr id="1146" name="Círculo"/>
            <p:cNvSpPr/>
            <p:nvPr/>
          </p:nvSpPr>
          <p:spPr>
            <a:xfrm>
              <a:off x="0" y="0"/>
              <a:ext cx="228600" cy="228600"/>
            </a:xfrm>
            <a:prstGeom prst="ellipse">
              <a:avLst/>
            </a:prstGeom>
            <a:solidFill>
              <a:srgbClr val="00CB5D"/>
            </a:solidFill>
            <a:ln w="12700" cap="flat">
              <a:noFill/>
              <a:miter lim="400000"/>
            </a:ln>
            <a:effectLst/>
          </p:spPr>
          <p:txBody>
            <a:bodyPr wrap="square" lIns="45719" tIns="45719" rIns="45719" bIns="45719" numCol="1" anchor="ctr">
              <a:noAutofit/>
            </a:bodyPr>
            <a:lstStyle/>
            <a:p>
              <a:pPr algn="ctr">
                <a:spcBef>
                  <a:spcPts val="300"/>
                </a:spcBef>
                <a:defRPr>
                  <a:solidFill>
                    <a:srgbClr val="050D24"/>
                  </a:solidFill>
                  <a:latin typeface="+mj-lt"/>
                  <a:ea typeface="+mj-ea"/>
                  <a:cs typeface="+mj-cs"/>
                  <a:sym typeface="Helvetica"/>
                </a:defRPr>
              </a:pPr>
              <a:endParaRPr/>
            </a:p>
          </p:txBody>
        </p:sp>
        <p:sp>
          <p:nvSpPr>
            <p:cNvPr id="1147" name="j"/>
            <p:cNvSpPr txBox="1"/>
            <p:nvPr/>
          </p:nvSpPr>
          <p:spPr>
            <a:xfrm>
              <a:off x="33478" y="38099"/>
              <a:ext cx="161645" cy="152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spcBef>
                  <a:spcPts val="300"/>
                </a:spcBef>
                <a:defRPr sz="1000" b="1">
                  <a:solidFill>
                    <a:srgbClr val="000000"/>
                  </a:solidFill>
                  <a:latin typeface="+mj-lt"/>
                  <a:ea typeface="+mj-ea"/>
                  <a:cs typeface="+mj-cs"/>
                  <a:sym typeface="Helvetica"/>
                </a:defRPr>
              </a:lvl1pPr>
            </a:lstStyle>
            <a:p>
              <a:r>
                <a:t>j</a:t>
              </a:r>
            </a:p>
          </p:txBody>
        </p:sp>
      </p:grpSp>
      <p:grpSp>
        <p:nvGrpSpPr>
          <p:cNvPr id="1151" name="Oval 90"/>
          <p:cNvGrpSpPr/>
          <p:nvPr/>
        </p:nvGrpSpPr>
        <p:grpSpPr>
          <a:xfrm>
            <a:off x="12954000" y="3200400"/>
            <a:ext cx="228600" cy="228600"/>
            <a:chOff x="0" y="0"/>
            <a:chExt cx="228600" cy="228600"/>
          </a:xfrm>
        </p:grpSpPr>
        <p:sp>
          <p:nvSpPr>
            <p:cNvPr id="1149" name="Círculo"/>
            <p:cNvSpPr/>
            <p:nvPr/>
          </p:nvSpPr>
          <p:spPr>
            <a:xfrm>
              <a:off x="0" y="0"/>
              <a:ext cx="228600" cy="228600"/>
            </a:xfrm>
            <a:prstGeom prst="ellipse">
              <a:avLst/>
            </a:prstGeom>
            <a:solidFill>
              <a:srgbClr val="38F990"/>
            </a:solidFill>
            <a:ln w="12700" cap="flat">
              <a:noFill/>
              <a:miter lim="400000"/>
            </a:ln>
            <a:effectLst/>
          </p:spPr>
          <p:txBody>
            <a:bodyPr wrap="square" lIns="45719" tIns="45719" rIns="45719" bIns="45719" numCol="1" anchor="ctr">
              <a:noAutofit/>
            </a:bodyPr>
            <a:lstStyle/>
            <a:p>
              <a:pPr algn="ctr">
                <a:spcBef>
                  <a:spcPts val="300"/>
                </a:spcBef>
                <a:defRPr>
                  <a:solidFill>
                    <a:srgbClr val="050D24"/>
                  </a:solidFill>
                  <a:latin typeface="+mj-lt"/>
                  <a:ea typeface="+mj-ea"/>
                  <a:cs typeface="+mj-cs"/>
                  <a:sym typeface="Helvetica"/>
                </a:defRPr>
              </a:pPr>
              <a:endParaRPr/>
            </a:p>
          </p:txBody>
        </p:sp>
        <p:sp>
          <p:nvSpPr>
            <p:cNvPr id="1150" name="k"/>
            <p:cNvSpPr txBox="1"/>
            <p:nvPr/>
          </p:nvSpPr>
          <p:spPr>
            <a:xfrm>
              <a:off x="33478" y="38099"/>
              <a:ext cx="161645" cy="152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spcBef>
                  <a:spcPts val="300"/>
                </a:spcBef>
                <a:defRPr sz="1000" b="1">
                  <a:solidFill>
                    <a:srgbClr val="000000"/>
                  </a:solidFill>
                  <a:latin typeface="+mj-lt"/>
                  <a:ea typeface="+mj-ea"/>
                  <a:cs typeface="+mj-cs"/>
                  <a:sym typeface="Helvetica"/>
                </a:defRPr>
              </a:lvl1pPr>
            </a:lstStyle>
            <a:p>
              <a:r>
                <a:t>k</a:t>
              </a:r>
            </a:p>
          </p:txBody>
        </p:sp>
      </p:grpSp>
      <p:grpSp>
        <p:nvGrpSpPr>
          <p:cNvPr id="1154" name="Oval 91"/>
          <p:cNvGrpSpPr/>
          <p:nvPr/>
        </p:nvGrpSpPr>
        <p:grpSpPr>
          <a:xfrm>
            <a:off x="12496800" y="2971800"/>
            <a:ext cx="228600" cy="228600"/>
            <a:chOff x="0" y="0"/>
            <a:chExt cx="228600" cy="228600"/>
          </a:xfrm>
        </p:grpSpPr>
        <p:sp>
          <p:nvSpPr>
            <p:cNvPr id="1152" name="Círculo"/>
            <p:cNvSpPr/>
            <p:nvPr/>
          </p:nvSpPr>
          <p:spPr>
            <a:xfrm>
              <a:off x="0" y="0"/>
              <a:ext cx="228600" cy="228600"/>
            </a:xfrm>
            <a:prstGeom prst="ellipse">
              <a:avLst/>
            </a:prstGeom>
            <a:solidFill>
              <a:srgbClr val="009AA4"/>
            </a:solidFill>
            <a:ln w="12700" cap="flat">
              <a:noFill/>
              <a:miter lim="400000"/>
            </a:ln>
            <a:effectLst/>
          </p:spPr>
          <p:txBody>
            <a:bodyPr wrap="square" lIns="45719" tIns="45719" rIns="45719" bIns="45719" numCol="1" anchor="ctr">
              <a:noAutofit/>
            </a:bodyPr>
            <a:lstStyle/>
            <a:p>
              <a:pPr algn="ctr">
                <a:spcBef>
                  <a:spcPts val="300"/>
                </a:spcBef>
                <a:defRPr>
                  <a:solidFill>
                    <a:srgbClr val="050D24"/>
                  </a:solidFill>
                  <a:latin typeface="+mj-lt"/>
                  <a:ea typeface="+mj-ea"/>
                  <a:cs typeface="+mj-cs"/>
                  <a:sym typeface="Helvetica"/>
                </a:defRPr>
              </a:pPr>
              <a:endParaRPr/>
            </a:p>
          </p:txBody>
        </p:sp>
        <p:sp>
          <p:nvSpPr>
            <p:cNvPr id="1153" name="f"/>
            <p:cNvSpPr txBox="1"/>
            <p:nvPr/>
          </p:nvSpPr>
          <p:spPr>
            <a:xfrm>
              <a:off x="33478" y="38099"/>
              <a:ext cx="161645" cy="152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spcBef>
                  <a:spcPts val="300"/>
                </a:spcBef>
                <a:defRPr sz="1000" b="1">
                  <a:solidFill>
                    <a:srgbClr val="FFFFFF"/>
                  </a:solidFill>
                  <a:latin typeface="+mj-lt"/>
                  <a:ea typeface="+mj-ea"/>
                  <a:cs typeface="+mj-cs"/>
                  <a:sym typeface="Helvetica"/>
                </a:defRPr>
              </a:lvl1pPr>
            </a:lstStyle>
            <a:p>
              <a:r>
                <a:t>f</a:t>
              </a:r>
            </a:p>
          </p:txBody>
        </p:sp>
      </p:grpSp>
      <p:grpSp>
        <p:nvGrpSpPr>
          <p:cNvPr id="1157" name="Oval 92"/>
          <p:cNvGrpSpPr/>
          <p:nvPr/>
        </p:nvGrpSpPr>
        <p:grpSpPr>
          <a:xfrm>
            <a:off x="12725400" y="2971800"/>
            <a:ext cx="228600" cy="228600"/>
            <a:chOff x="0" y="0"/>
            <a:chExt cx="228600" cy="228600"/>
          </a:xfrm>
        </p:grpSpPr>
        <p:sp>
          <p:nvSpPr>
            <p:cNvPr id="1155" name="Círculo"/>
            <p:cNvSpPr/>
            <p:nvPr/>
          </p:nvSpPr>
          <p:spPr>
            <a:xfrm>
              <a:off x="0" y="0"/>
              <a:ext cx="228600" cy="228600"/>
            </a:xfrm>
            <a:prstGeom prst="ellipse">
              <a:avLst/>
            </a:prstGeom>
            <a:solidFill>
              <a:srgbClr val="00DFED"/>
            </a:solidFill>
            <a:ln w="12700" cap="flat">
              <a:noFill/>
              <a:miter lim="400000"/>
            </a:ln>
            <a:effectLst/>
          </p:spPr>
          <p:txBody>
            <a:bodyPr wrap="square" lIns="45719" tIns="45719" rIns="45719" bIns="45719" numCol="1" anchor="ctr">
              <a:noAutofit/>
            </a:bodyPr>
            <a:lstStyle/>
            <a:p>
              <a:pPr algn="ctr">
                <a:spcBef>
                  <a:spcPts val="300"/>
                </a:spcBef>
                <a:defRPr>
                  <a:solidFill>
                    <a:srgbClr val="050D24"/>
                  </a:solidFill>
                  <a:latin typeface="+mj-lt"/>
                  <a:ea typeface="+mj-ea"/>
                  <a:cs typeface="+mj-cs"/>
                  <a:sym typeface="Helvetica"/>
                </a:defRPr>
              </a:pPr>
              <a:endParaRPr/>
            </a:p>
          </p:txBody>
        </p:sp>
        <p:sp>
          <p:nvSpPr>
            <p:cNvPr id="1156" name="g"/>
            <p:cNvSpPr txBox="1"/>
            <p:nvPr/>
          </p:nvSpPr>
          <p:spPr>
            <a:xfrm>
              <a:off x="33478" y="38099"/>
              <a:ext cx="161645" cy="152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spcBef>
                  <a:spcPts val="300"/>
                </a:spcBef>
                <a:defRPr sz="1000" b="1">
                  <a:solidFill>
                    <a:srgbClr val="000000"/>
                  </a:solidFill>
                  <a:latin typeface="+mj-lt"/>
                  <a:ea typeface="+mj-ea"/>
                  <a:cs typeface="+mj-cs"/>
                  <a:sym typeface="Helvetica"/>
                </a:defRPr>
              </a:lvl1pPr>
            </a:lstStyle>
            <a:p>
              <a:r>
                <a:t>g</a:t>
              </a:r>
            </a:p>
          </p:txBody>
        </p:sp>
      </p:grpSp>
      <p:grpSp>
        <p:nvGrpSpPr>
          <p:cNvPr id="1160" name="Oval 93"/>
          <p:cNvGrpSpPr/>
          <p:nvPr/>
        </p:nvGrpSpPr>
        <p:grpSpPr>
          <a:xfrm>
            <a:off x="12954000" y="2971800"/>
            <a:ext cx="228600" cy="228600"/>
            <a:chOff x="0" y="0"/>
            <a:chExt cx="228600" cy="228600"/>
          </a:xfrm>
        </p:grpSpPr>
        <p:sp>
          <p:nvSpPr>
            <p:cNvPr id="1158" name="Círculo"/>
            <p:cNvSpPr/>
            <p:nvPr/>
          </p:nvSpPr>
          <p:spPr>
            <a:xfrm>
              <a:off x="0" y="0"/>
              <a:ext cx="228600" cy="228600"/>
            </a:xfrm>
            <a:prstGeom prst="ellipse">
              <a:avLst/>
            </a:prstGeom>
            <a:solidFill>
              <a:srgbClr val="7BF7FF"/>
            </a:solidFill>
            <a:ln w="12700" cap="flat">
              <a:noFill/>
              <a:miter lim="400000"/>
            </a:ln>
            <a:effectLst/>
          </p:spPr>
          <p:txBody>
            <a:bodyPr wrap="square" lIns="45719" tIns="45719" rIns="45719" bIns="45719" numCol="1" anchor="ctr">
              <a:noAutofit/>
            </a:bodyPr>
            <a:lstStyle/>
            <a:p>
              <a:pPr algn="ctr">
                <a:spcBef>
                  <a:spcPts val="300"/>
                </a:spcBef>
                <a:defRPr>
                  <a:solidFill>
                    <a:srgbClr val="050D24"/>
                  </a:solidFill>
                  <a:latin typeface="+mj-lt"/>
                  <a:ea typeface="+mj-ea"/>
                  <a:cs typeface="+mj-cs"/>
                  <a:sym typeface="Helvetica"/>
                </a:defRPr>
              </a:pPr>
              <a:endParaRPr/>
            </a:p>
          </p:txBody>
        </p:sp>
        <p:sp>
          <p:nvSpPr>
            <p:cNvPr id="1159" name="h"/>
            <p:cNvSpPr txBox="1"/>
            <p:nvPr/>
          </p:nvSpPr>
          <p:spPr>
            <a:xfrm>
              <a:off x="33478" y="38099"/>
              <a:ext cx="161645" cy="152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spcBef>
                  <a:spcPts val="300"/>
                </a:spcBef>
                <a:defRPr sz="1000" b="1">
                  <a:solidFill>
                    <a:srgbClr val="000000"/>
                  </a:solidFill>
                  <a:latin typeface="+mj-lt"/>
                  <a:ea typeface="+mj-ea"/>
                  <a:cs typeface="+mj-cs"/>
                  <a:sym typeface="Helvetica"/>
                </a:defRPr>
              </a:lvl1pPr>
            </a:lstStyle>
            <a:p>
              <a:r>
                <a:t>h</a:t>
              </a:r>
            </a:p>
          </p:txBody>
        </p:sp>
      </p:grpSp>
      <p:grpSp>
        <p:nvGrpSpPr>
          <p:cNvPr id="1163" name="Oval 94"/>
          <p:cNvGrpSpPr/>
          <p:nvPr/>
        </p:nvGrpSpPr>
        <p:grpSpPr>
          <a:xfrm>
            <a:off x="12496800" y="2743200"/>
            <a:ext cx="228600" cy="228600"/>
            <a:chOff x="0" y="0"/>
            <a:chExt cx="228600" cy="228600"/>
          </a:xfrm>
        </p:grpSpPr>
        <p:sp>
          <p:nvSpPr>
            <p:cNvPr id="1161" name="Círculo"/>
            <p:cNvSpPr/>
            <p:nvPr/>
          </p:nvSpPr>
          <p:spPr>
            <a:xfrm>
              <a:off x="0" y="0"/>
              <a:ext cx="228600" cy="228600"/>
            </a:xfrm>
            <a:prstGeom prst="ellipse">
              <a:avLst/>
            </a:prstGeom>
            <a:solidFill>
              <a:srgbClr val="005B96"/>
            </a:solidFill>
            <a:ln w="12700" cap="flat">
              <a:noFill/>
              <a:miter lim="400000"/>
            </a:ln>
            <a:effectLst/>
          </p:spPr>
          <p:txBody>
            <a:bodyPr wrap="square" lIns="45719" tIns="45719" rIns="45719" bIns="45719" numCol="1" anchor="ctr">
              <a:noAutofit/>
            </a:bodyPr>
            <a:lstStyle/>
            <a:p>
              <a:pPr algn="ctr">
                <a:spcBef>
                  <a:spcPts val="300"/>
                </a:spcBef>
                <a:defRPr>
                  <a:solidFill>
                    <a:srgbClr val="050D24"/>
                  </a:solidFill>
                  <a:latin typeface="+mj-lt"/>
                  <a:ea typeface="+mj-ea"/>
                  <a:cs typeface="+mj-cs"/>
                  <a:sym typeface="Helvetica"/>
                </a:defRPr>
              </a:pPr>
              <a:endParaRPr/>
            </a:p>
          </p:txBody>
        </p:sp>
        <p:sp>
          <p:nvSpPr>
            <p:cNvPr id="1162" name="c"/>
            <p:cNvSpPr txBox="1"/>
            <p:nvPr/>
          </p:nvSpPr>
          <p:spPr>
            <a:xfrm>
              <a:off x="33478" y="38099"/>
              <a:ext cx="161645" cy="152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spcBef>
                  <a:spcPts val="300"/>
                </a:spcBef>
                <a:defRPr sz="1000" b="1">
                  <a:solidFill>
                    <a:srgbClr val="FFFFFF"/>
                  </a:solidFill>
                  <a:latin typeface="+mj-lt"/>
                  <a:ea typeface="+mj-ea"/>
                  <a:cs typeface="+mj-cs"/>
                  <a:sym typeface="Helvetica"/>
                </a:defRPr>
              </a:lvl1pPr>
            </a:lstStyle>
            <a:p>
              <a:r>
                <a:t>c</a:t>
              </a:r>
            </a:p>
          </p:txBody>
        </p:sp>
      </p:grpSp>
      <p:grpSp>
        <p:nvGrpSpPr>
          <p:cNvPr id="1166" name="Oval 95"/>
          <p:cNvGrpSpPr/>
          <p:nvPr/>
        </p:nvGrpSpPr>
        <p:grpSpPr>
          <a:xfrm>
            <a:off x="12725400" y="2743200"/>
            <a:ext cx="228600" cy="228600"/>
            <a:chOff x="0" y="0"/>
            <a:chExt cx="228600" cy="228600"/>
          </a:xfrm>
        </p:grpSpPr>
        <p:sp>
          <p:nvSpPr>
            <p:cNvPr id="1164" name="Círculo"/>
            <p:cNvSpPr/>
            <p:nvPr/>
          </p:nvSpPr>
          <p:spPr>
            <a:xfrm>
              <a:off x="0" y="0"/>
              <a:ext cx="228600" cy="228600"/>
            </a:xfrm>
            <a:prstGeom prst="ellipse">
              <a:avLst/>
            </a:prstGeom>
            <a:solidFill>
              <a:srgbClr val="0072BC"/>
            </a:solidFill>
            <a:ln w="12700" cap="flat">
              <a:noFill/>
              <a:miter lim="400000"/>
            </a:ln>
            <a:effectLst/>
          </p:spPr>
          <p:txBody>
            <a:bodyPr wrap="square" lIns="45719" tIns="45719" rIns="45719" bIns="45719" numCol="1" anchor="ctr">
              <a:noAutofit/>
            </a:bodyPr>
            <a:lstStyle/>
            <a:p>
              <a:pPr algn="ctr">
                <a:spcBef>
                  <a:spcPts val="300"/>
                </a:spcBef>
                <a:defRPr>
                  <a:solidFill>
                    <a:srgbClr val="050D24"/>
                  </a:solidFill>
                  <a:latin typeface="+mj-lt"/>
                  <a:ea typeface="+mj-ea"/>
                  <a:cs typeface="+mj-cs"/>
                  <a:sym typeface="Helvetica"/>
                </a:defRPr>
              </a:pPr>
              <a:endParaRPr/>
            </a:p>
          </p:txBody>
        </p:sp>
        <p:sp>
          <p:nvSpPr>
            <p:cNvPr id="1165" name="d"/>
            <p:cNvSpPr txBox="1"/>
            <p:nvPr/>
          </p:nvSpPr>
          <p:spPr>
            <a:xfrm>
              <a:off x="33478" y="38099"/>
              <a:ext cx="161645" cy="152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spcBef>
                  <a:spcPts val="300"/>
                </a:spcBef>
                <a:defRPr sz="1000" b="1">
                  <a:solidFill>
                    <a:srgbClr val="FFFFFF"/>
                  </a:solidFill>
                  <a:latin typeface="+mj-lt"/>
                  <a:ea typeface="+mj-ea"/>
                  <a:cs typeface="+mj-cs"/>
                  <a:sym typeface="Helvetica"/>
                </a:defRPr>
              </a:lvl1pPr>
            </a:lstStyle>
            <a:p>
              <a:r>
                <a:t>d</a:t>
              </a:r>
            </a:p>
          </p:txBody>
        </p:sp>
      </p:grpSp>
      <p:grpSp>
        <p:nvGrpSpPr>
          <p:cNvPr id="1169" name="Oval 96"/>
          <p:cNvGrpSpPr/>
          <p:nvPr/>
        </p:nvGrpSpPr>
        <p:grpSpPr>
          <a:xfrm>
            <a:off x="12954000" y="2743200"/>
            <a:ext cx="228600" cy="228600"/>
            <a:chOff x="0" y="0"/>
            <a:chExt cx="228600" cy="228600"/>
          </a:xfrm>
        </p:grpSpPr>
        <p:sp>
          <p:nvSpPr>
            <p:cNvPr id="1167" name="Círculo"/>
            <p:cNvSpPr/>
            <p:nvPr/>
          </p:nvSpPr>
          <p:spPr>
            <a:xfrm>
              <a:off x="0" y="0"/>
              <a:ext cx="228600" cy="228600"/>
            </a:xfrm>
            <a:prstGeom prst="ellipse">
              <a:avLst/>
            </a:prstGeom>
            <a:solidFill>
              <a:srgbClr val="19A3FC"/>
            </a:solidFill>
            <a:ln w="12700" cap="flat">
              <a:noFill/>
              <a:miter lim="400000"/>
            </a:ln>
            <a:effectLst/>
          </p:spPr>
          <p:txBody>
            <a:bodyPr wrap="square" lIns="45719" tIns="45719" rIns="45719" bIns="45719" numCol="1" anchor="ctr">
              <a:noAutofit/>
            </a:bodyPr>
            <a:lstStyle/>
            <a:p>
              <a:pPr algn="ctr">
                <a:spcBef>
                  <a:spcPts val="300"/>
                </a:spcBef>
                <a:defRPr>
                  <a:solidFill>
                    <a:srgbClr val="050D24"/>
                  </a:solidFill>
                  <a:latin typeface="+mj-lt"/>
                  <a:ea typeface="+mj-ea"/>
                  <a:cs typeface="+mj-cs"/>
                  <a:sym typeface="Helvetica"/>
                </a:defRPr>
              </a:pPr>
              <a:endParaRPr/>
            </a:p>
          </p:txBody>
        </p:sp>
        <p:sp>
          <p:nvSpPr>
            <p:cNvPr id="1168" name="e"/>
            <p:cNvSpPr txBox="1"/>
            <p:nvPr/>
          </p:nvSpPr>
          <p:spPr>
            <a:xfrm>
              <a:off x="33478" y="38099"/>
              <a:ext cx="161645" cy="152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spcBef>
                  <a:spcPts val="300"/>
                </a:spcBef>
                <a:defRPr sz="1000" b="1">
                  <a:solidFill>
                    <a:srgbClr val="FFFFFF"/>
                  </a:solidFill>
                  <a:latin typeface="+mj-lt"/>
                  <a:ea typeface="+mj-ea"/>
                  <a:cs typeface="+mj-cs"/>
                  <a:sym typeface="Helvetica"/>
                </a:defRPr>
              </a:lvl1pPr>
            </a:lstStyle>
            <a:p>
              <a:r>
                <a:t>e</a:t>
              </a:r>
            </a:p>
          </p:txBody>
        </p:sp>
      </p:grpSp>
      <p:grpSp>
        <p:nvGrpSpPr>
          <p:cNvPr id="1172" name="Oval 97"/>
          <p:cNvGrpSpPr/>
          <p:nvPr/>
        </p:nvGrpSpPr>
        <p:grpSpPr>
          <a:xfrm>
            <a:off x="12496800" y="2514600"/>
            <a:ext cx="228600" cy="228600"/>
            <a:chOff x="0" y="0"/>
            <a:chExt cx="228600" cy="228600"/>
          </a:xfrm>
        </p:grpSpPr>
        <p:sp>
          <p:nvSpPr>
            <p:cNvPr id="1170" name="Círculo"/>
            <p:cNvSpPr/>
            <p:nvPr/>
          </p:nvSpPr>
          <p:spPr>
            <a:xfrm>
              <a:off x="0" y="0"/>
              <a:ext cx="228600" cy="228600"/>
            </a:xfrm>
            <a:prstGeom prst="ellipse">
              <a:avLst/>
            </a:prstGeom>
            <a:solidFill>
              <a:srgbClr val="050D24"/>
            </a:solidFill>
            <a:ln w="12700" cap="flat">
              <a:noFill/>
              <a:miter lim="400000"/>
            </a:ln>
            <a:effectLst/>
          </p:spPr>
          <p:txBody>
            <a:bodyPr wrap="square" lIns="45719" tIns="45719" rIns="45719" bIns="45719" numCol="1" anchor="ctr">
              <a:noAutofit/>
            </a:bodyPr>
            <a:lstStyle/>
            <a:p>
              <a:pPr algn="ctr">
                <a:defRPr>
                  <a:solidFill>
                    <a:srgbClr val="050D24"/>
                  </a:solidFill>
                  <a:latin typeface="+mj-lt"/>
                  <a:ea typeface="+mj-ea"/>
                  <a:cs typeface="+mj-cs"/>
                  <a:sym typeface="Helvetica"/>
                </a:defRPr>
              </a:pPr>
              <a:endParaRPr/>
            </a:p>
          </p:txBody>
        </p:sp>
        <p:sp>
          <p:nvSpPr>
            <p:cNvPr id="1171" name="a"/>
            <p:cNvSpPr txBox="1"/>
            <p:nvPr/>
          </p:nvSpPr>
          <p:spPr>
            <a:xfrm>
              <a:off x="33478" y="31749"/>
              <a:ext cx="161645" cy="165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1100" b="1">
                  <a:solidFill>
                    <a:srgbClr val="FFFFFF"/>
                  </a:solidFill>
                  <a:latin typeface="+mj-lt"/>
                  <a:ea typeface="+mj-ea"/>
                  <a:cs typeface="+mj-cs"/>
                  <a:sym typeface="Helvetica"/>
                </a:defRPr>
              </a:lvl1pPr>
            </a:lstStyle>
            <a:p>
              <a:r>
                <a:t>a</a:t>
              </a:r>
            </a:p>
          </p:txBody>
        </p:sp>
      </p:grpSp>
      <p:grpSp>
        <p:nvGrpSpPr>
          <p:cNvPr id="1175" name="Oval 98"/>
          <p:cNvGrpSpPr/>
          <p:nvPr/>
        </p:nvGrpSpPr>
        <p:grpSpPr>
          <a:xfrm>
            <a:off x="12725400" y="2514600"/>
            <a:ext cx="228600" cy="228600"/>
            <a:chOff x="0" y="0"/>
            <a:chExt cx="228600" cy="228600"/>
          </a:xfrm>
        </p:grpSpPr>
        <p:sp>
          <p:nvSpPr>
            <p:cNvPr id="1173" name="Círculo"/>
            <p:cNvSpPr/>
            <p:nvPr/>
          </p:nvSpPr>
          <p:spPr>
            <a:xfrm>
              <a:off x="0" y="0"/>
              <a:ext cx="228600" cy="228600"/>
            </a:xfrm>
            <a:prstGeom prst="ellipse">
              <a:avLst/>
            </a:prstGeom>
            <a:solidFill>
              <a:srgbClr val="FFFFFF"/>
            </a:solidFill>
            <a:ln w="3175" cap="flat">
              <a:solidFill>
                <a:srgbClr val="BFBFBF"/>
              </a:solidFill>
              <a:prstDash val="solid"/>
              <a:miter lim="800000"/>
            </a:ln>
            <a:effectLst/>
          </p:spPr>
          <p:txBody>
            <a:bodyPr wrap="square" lIns="45719" tIns="45719" rIns="45719" bIns="45719" numCol="1" anchor="ctr">
              <a:noAutofit/>
            </a:bodyPr>
            <a:lstStyle/>
            <a:p>
              <a:pPr algn="ctr">
                <a:spcBef>
                  <a:spcPts val="300"/>
                </a:spcBef>
                <a:defRPr>
                  <a:solidFill>
                    <a:srgbClr val="050D24"/>
                  </a:solidFill>
                  <a:latin typeface="+mj-lt"/>
                  <a:ea typeface="+mj-ea"/>
                  <a:cs typeface="+mj-cs"/>
                  <a:sym typeface="Helvetica"/>
                </a:defRPr>
              </a:pPr>
              <a:endParaRPr/>
            </a:p>
          </p:txBody>
        </p:sp>
        <p:sp>
          <p:nvSpPr>
            <p:cNvPr id="1174" name="b"/>
            <p:cNvSpPr txBox="1"/>
            <p:nvPr/>
          </p:nvSpPr>
          <p:spPr>
            <a:xfrm>
              <a:off x="38238" y="38099"/>
              <a:ext cx="152124" cy="152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spcBef>
                  <a:spcPts val="300"/>
                </a:spcBef>
                <a:defRPr sz="1000" b="1">
                  <a:solidFill>
                    <a:srgbClr val="2E404D"/>
                  </a:solidFill>
                  <a:latin typeface="+mj-lt"/>
                  <a:ea typeface="+mj-ea"/>
                  <a:cs typeface="+mj-cs"/>
                  <a:sym typeface="Helvetica"/>
                </a:defRPr>
              </a:lvl1pPr>
            </a:lstStyle>
            <a:p>
              <a:r>
                <a:t>b</a:t>
              </a:r>
            </a:p>
          </p:txBody>
        </p:sp>
      </p:grpSp>
      <p:sp>
        <p:nvSpPr>
          <p:cNvPr id="1177" name="Click to edit title"/>
          <p:cNvSpPr txBox="1">
            <a:spLocks noGrp="1"/>
          </p:cNvSpPr>
          <p:nvPr>
            <p:ph type="title" hasCustomPrompt="1"/>
          </p:nvPr>
        </p:nvSpPr>
        <p:spPr>
          <a:xfrm>
            <a:off x="381000" y="304800"/>
            <a:ext cx="11430000" cy="533402"/>
          </a:xfrm>
          <a:prstGeom prst="rect">
            <a:avLst/>
          </a:prstGeom>
        </p:spPr>
        <p:txBody>
          <a:bodyPr lIns="0" tIns="0" rIns="0" bIns="0" anchor="t">
            <a:normAutofit/>
          </a:bodyPr>
          <a:lstStyle>
            <a:lvl1pPr>
              <a:lnSpc>
                <a:spcPct val="100000"/>
              </a:lnSpc>
              <a:defRPr sz="2800">
                <a:solidFill>
                  <a:srgbClr val="050D24"/>
                </a:solidFill>
                <a:latin typeface="Georgia"/>
                <a:ea typeface="Georgia"/>
                <a:cs typeface="Georgia"/>
                <a:sym typeface="Georgia"/>
              </a:defRPr>
            </a:lvl1pPr>
          </a:lstStyle>
          <a:p>
            <a:r>
              <a:t>Click to edit title</a:t>
            </a:r>
          </a:p>
        </p:txBody>
      </p:sp>
      <p:sp>
        <p:nvSpPr>
          <p:cNvPr id="5" name="Footer Placeholder 4">
            <a:extLst>
              <a:ext uri="{FF2B5EF4-FFF2-40B4-BE49-F238E27FC236}">
                <a16:creationId xmlns:a16="http://schemas.microsoft.com/office/drawing/2014/main" id="{20872242-3A20-06AA-AF6F-24685F47F425}"/>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chemeClr val="tx1"/>
                </a:solidFill>
              </a:defRPr>
            </a:lvl1pPr>
          </a:lstStyle>
          <a:p>
            <a:r>
              <a:rPr lang="en-US"/>
              <a:t>© 2024 NTT DATA, Inc.</a:t>
            </a:r>
          </a:p>
        </p:txBody>
      </p:sp>
      <p:sp>
        <p:nvSpPr>
          <p:cNvPr id="6" name="Slide Number Placeholder 5">
            <a:extLst>
              <a:ext uri="{FF2B5EF4-FFF2-40B4-BE49-F238E27FC236}">
                <a16:creationId xmlns:a16="http://schemas.microsoft.com/office/drawing/2014/main" id="{E79A88F7-4C18-7671-D6FB-2A748B3E3146}"/>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chemeClr val="tx1"/>
                </a:solidFill>
              </a:defRPr>
            </a:lvl1pPr>
          </a:lstStyle>
          <a:p>
            <a:fld id="{13CE6DAF-806F-404B-BC68-339BFCB57E5C}" type="slidenum">
              <a:rPr lang="en-US" smtClean="0"/>
              <a:pPr/>
              <a:t>‹#›</a:t>
            </a:fld>
            <a:endParaRPr lang="en-US"/>
          </a:p>
        </p:txBody>
      </p:sp>
      <p:pic>
        <p:nvPicPr>
          <p:cNvPr id="8" name="Imagen 8">
            <a:extLst>
              <a:ext uri="{FF2B5EF4-FFF2-40B4-BE49-F238E27FC236}">
                <a16:creationId xmlns:a16="http://schemas.microsoft.com/office/drawing/2014/main" id="{F7392C20-A1A0-C991-9567-9421F4ADC37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531725" y="6449437"/>
            <a:ext cx="1288800" cy="262765"/>
          </a:xfrm>
          <a:prstGeom prst="rect">
            <a:avLst/>
          </a:prstGeom>
          <a:ln w="12700">
            <a:miter lim="400000"/>
          </a:ln>
        </p:spPr>
      </p:pic>
    </p:spTree>
    <p:extLst>
      <p:ext uri="{BB962C8B-B14F-4D97-AF65-F5344CB8AC3E}">
        <p14:creationId xmlns:p14="http://schemas.microsoft.com/office/powerpoint/2010/main" val="1957871096"/>
      </p:ext>
    </p:extLst>
  </p:cSld>
  <p:clrMapOvr>
    <a:masterClrMapping/>
  </p:clrMapOvr>
  <p:transition spd="med"/>
</p:sldLayout>
</file>

<file path=ppt/slideLayouts/slideLayout542.xml><?xml version="1.0" encoding="utf-8"?>
<p:sldLayout xmlns:a="http://schemas.openxmlformats.org/drawingml/2006/main" xmlns:r="http://schemas.openxmlformats.org/officeDocument/2006/relationships" xmlns:p="http://schemas.openxmlformats.org/presentationml/2006/main" userDrawn="1">
  <p:cSld name="B_Title Subtitle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a:xfrm>
            <a:off x="371475" y="333375"/>
            <a:ext cx="11449050" cy="332399"/>
          </a:xfrm>
        </p:spPr>
        <p:txBody>
          <a:bodyPr vert="horz">
            <a:spAutoFit/>
          </a:bodyPr>
          <a:lstStyle/>
          <a:p>
            <a:r>
              <a:rPr lang="en-US"/>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a:xfrm>
            <a:off x="371474" y="1412875"/>
            <a:ext cx="11449049" cy="48244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AFAE869D-BCA2-8F0B-47CA-6CBB5796213E}"/>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r>
              <a:rPr lang="en-US" noProof="0"/>
              <a:t>© 2023 NTT DATA, Inc.</a:t>
            </a:r>
          </a:p>
        </p:txBody>
      </p:sp>
      <p:sp>
        <p:nvSpPr>
          <p:cNvPr id="11" name="Slide Number Placeholder 5">
            <a:extLst>
              <a:ext uri="{FF2B5EF4-FFF2-40B4-BE49-F238E27FC236}">
                <a16:creationId xmlns:a16="http://schemas.microsoft.com/office/drawing/2014/main" id="{C28F0063-4C19-496F-6F87-6795DABB8C1B}"/>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sp>
        <p:nvSpPr>
          <p:cNvPr id="4" name="Text Placeholder 6">
            <a:extLst>
              <a:ext uri="{FF2B5EF4-FFF2-40B4-BE49-F238E27FC236}">
                <a16:creationId xmlns:a16="http://schemas.microsoft.com/office/drawing/2014/main" id="{9E5DDFBC-BBD8-FCF3-FDD5-BDAF7615B10F}"/>
              </a:ext>
            </a:extLst>
          </p:cNvPr>
          <p:cNvSpPr>
            <a:spLocks noGrp="1"/>
          </p:cNvSpPr>
          <p:nvPr>
            <p:ph type="body" sz="quarter" idx="14" hasCustomPrompt="1"/>
          </p:nvPr>
        </p:nvSpPr>
        <p:spPr bwMode="gray">
          <a:xfrm>
            <a:off x="371475" y="728663"/>
            <a:ext cx="11449050" cy="288000"/>
          </a:xfrm>
          <a:prstGeom prst="rect">
            <a:avLst/>
          </a:prstGeom>
        </p:spPr>
        <p:txBody>
          <a:bodyPr/>
          <a:lstStyle>
            <a:lvl1pPr>
              <a:lnSpc>
                <a:spcPct val="100000"/>
              </a:lnSpc>
              <a:spcBef>
                <a:spcPts val="0"/>
              </a:spcBef>
              <a:defRPr sz="1800">
                <a:solidFill>
                  <a:schemeClr val="bg2"/>
                </a:solidFill>
              </a:defRPr>
            </a:lvl1pPr>
            <a:lvl2pPr>
              <a:defRPr sz="2000"/>
            </a:lvl2pPr>
            <a:lvl3pPr>
              <a:defRPr sz="2000"/>
            </a:lvl3pPr>
            <a:lvl4pPr>
              <a:defRPr sz="2000"/>
            </a:lvl4pPr>
            <a:lvl5pPr>
              <a:defRPr sz="2000"/>
            </a:lvl5pPr>
          </a:lstStyle>
          <a:p>
            <a:pPr lvl="0"/>
            <a:r>
              <a:rPr lang="en-US"/>
              <a:t>Click to edit Master text styles</a:t>
            </a:r>
          </a:p>
        </p:txBody>
      </p:sp>
    </p:spTree>
    <p:extLst>
      <p:ext uri="{BB962C8B-B14F-4D97-AF65-F5344CB8AC3E}">
        <p14:creationId xmlns:p14="http://schemas.microsoft.com/office/powerpoint/2010/main" val="1499681762"/>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userDrawn="1">
  <p:cSld name="Content Slide A">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9AD4885B-2DFA-D04D-AE48-F73602DA6A2E}"/>
              </a:ext>
            </a:extLst>
          </p:cNvPr>
          <p:cNvSpPr>
            <a:spLocks noGrp="1"/>
          </p:cNvSpPr>
          <p:nvPr>
            <p:ph type="title" hasCustomPrompt="1"/>
          </p:nvPr>
        </p:nvSpPr>
        <p:spPr/>
        <p:txBody>
          <a:bodyPr/>
          <a:lstStyle/>
          <a:p>
            <a:r>
              <a:rPr kumimoji="1" lang="en-US" altLang="ja-JP"/>
              <a:t>[Title]</a:t>
            </a:r>
            <a:endParaRPr kumimoji="1" lang="ja-JP" altLang="en-US"/>
          </a:p>
        </p:txBody>
      </p:sp>
      <p:sp>
        <p:nvSpPr>
          <p:cNvPr id="3" name="Text Placeholder 2">
            <a:extLst>
              <a:ext uri="{FF2B5EF4-FFF2-40B4-BE49-F238E27FC236}">
                <a16:creationId xmlns:a16="http://schemas.microsoft.com/office/drawing/2014/main" id="{C5C3BFEB-E3E2-40B7-A253-8DF9A4ADA8FA}"/>
              </a:ext>
            </a:extLst>
          </p:cNvPr>
          <p:cNvSpPr>
            <a:spLocks noGrp="1"/>
          </p:cNvSpPr>
          <p:nvPr>
            <p:ph type="body" sz="quarter" idx="12" hasCustomPrompt="1"/>
          </p:nvPr>
        </p:nvSpPr>
        <p:spPr>
          <a:xfrm>
            <a:off x="407988" y="689355"/>
            <a:ext cx="11376026" cy="363157"/>
          </a:xfrm>
          <a:prstGeom prst="rect">
            <a:avLst/>
          </a:prstGeom>
        </p:spPr>
        <p:txBody>
          <a:bodyPr tIns="46800" anchor="ctr" anchorCtr="0">
            <a:noAutofit/>
          </a:bodyPr>
          <a:lstStyle>
            <a:lvl1pPr marL="226468" marR="0" indent="-226468">
              <a:lnSpc>
                <a:spcPct val="100000"/>
              </a:lnSpc>
              <a:spcBef>
                <a:spcPct val="20000"/>
              </a:spcBef>
              <a:buClrTx/>
              <a:buSzTx/>
              <a:buFont typeface="+mj-lt"/>
              <a:buNone/>
              <a:tabLst/>
              <a:defRPr lang="en-US" sz="2000" b="0" spc="0" baseline="0" dirty="0">
                <a:solidFill>
                  <a:schemeClr val="tx1"/>
                </a:solidFill>
                <a:latin typeface="+mj-lt"/>
                <a:ea typeface="+mj-ea"/>
                <a:cs typeface="Arial"/>
              </a:defRPr>
            </a:lvl1pPr>
          </a:lstStyle>
          <a:p>
            <a:pPr marL="226468" marR="0" lvl="0" indent="-226468">
              <a:lnSpc>
                <a:spcPct val="100000"/>
              </a:lnSpc>
              <a:spcBef>
                <a:spcPct val="20000"/>
              </a:spcBef>
              <a:buClrTx/>
              <a:buSzTx/>
              <a:buFont typeface="+mj-lt"/>
              <a:buNone/>
              <a:tabLst/>
            </a:pPr>
            <a:r>
              <a:rPr kumimoji="1" lang="en-US" altLang="ja-JP"/>
              <a:t>[Sub Title]</a:t>
            </a:r>
            <a:endParaRPr lang="en-US" altLang="ja-JP"/>
          </a:p>
        </p:txBody>
      </p:sp>
      <p:sp>
        <p:nvSpPr>
          <p:cNvPr id="7" name="テキスト プレースホルダー 7">
            <a:extLst>
              <a:ext uri="{FF2B5EF4-FFF2-40B4-BE49-F238E27FC236}">
                <a16:creationId xmlns:a16="http://schemas.microsoft.com/office/drawing/2014/main" id="{C1BF904A-EDA9-CB42-9930-B694DF35C532}"/>
              </a:ext>
            </a:extLst>
          </p:cNvPr>
          <p:cNvSpPr>
            <a:spLocks noGrp="1"/>
          </p:cNvSpPr>
          <p:nvPr>
            <p:ph type="body" sz="quarter" idx="13" hasCustomPrompt="1"/>
          </p:nvPr>
        </p:nvSpPr>
        <p:spPr>
          <a:xfrm>
            <a:off x="407989" y="1160463"/>
            <a:ext cx="11376026" cy="669290"/>
          </a:xfrm>
          <a:prstGeom prst="rect">
            <a:avLst/>
          </a:prstGeom>
        </p:spPr>
        <p:txBody>
          <a:bodyPr/>
          <a:lstStyle>
            <a:lvl1pPr marL="0" indent="0">
              <a:buNone/>
              <a:defRPr>
                <a:latin typeface="+mn-lt"/>
                <a:ea typeface="+mn-ea"/>
              </a:defRPr>
            </a:lvl1pPr>
            <a:lvl2pPr>
              <a:defRPr>
                <a:latin typeface="+mn-lt"/>
                <a:ea typeface="+mn-ea"/>
              </a:defRPr>
            </a:lvl2pPr>
            <a:lvl3pPr>
              <a:defRPr>
                <a:latin typeface="+mn-lt"/>
                <a:ea typeface="+mn-ea"/>
              </a:defRPr>
            </a:lvl3pPr>
            <a:lvl4pPr>
              <a:defRPr>
                <a:latin typeface="+mn-lt"/>
                <a:ea typeface="+mn-ea"/>
              </a:defRPr>
            </a:lvl4pPr>
            <a:lvl5pPr>
              <a:defRPr>
                <a:latin typeface="+mn-lt"/>
                <a:ea typeface="+mn-ea"/>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p>
        </p:txBody>
      </p:sp>
    </p:spTree>
    <p:extLst>
      <p:ext uri="{BB962C8B-B14F-4D97-AF65-F5344CB8AC3E}">
        <p14:creationId xmlns:p14="http://schemas.microsoft.com/office/powerpoint/2010/main" val="2274699908"/>
      </p:ext>
    </p:extLst>
  </p:cSld>
  <p:clrMapOvr>
    <a:masterClrMapping/>
  </p:clrMapOvr>
  <p:extLst>
    <p:ext uri="{DCECCB84-F9BA-43D5-87BE-67443E8EF086}">
      <p15:sldGuideLst xmlns:p15="http://schemas.microsoft.com/office/powerpoint/2012/main">
        <p15:guide id="3" orient="horz" pos="663">
          <p15:clr>
            <a:srgbClr val="FBAE40"/>
          </p15:clr>
        </p15:guide>
        <p15:guide id="4" orient="horz" pos="731">
          <p15:clr>
            <a:srgbClr val="FBAE40"/>
          </p15:clr>
        </p15:guide>
      </p15:sldGuideLst>
    </p:ext>
  </p:extLst>
</p:sldLayout>
</file>

<file path=ppt/slideLayouts/slideLayout544.xml><?xml version="1.0" encoding="utf-8"?>
<p:sldLayout xmlns:a="http://schemas.openxmlformats.org/drawingml/2006/main" xmlns:r="http://schemas.openxmlformats.org/officeDocument/2006/relationships" xmlns:p="http://schemas.openxmlformats.org/presentationml/2006/main" userDrawn="1">
  <p:cSld name="Blank on gray waves">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EDC86BB4-1F0E-4EA2-83A2-4615062C94EA}"/>
              </a:ext>
            </a:extLst>
          </p:cNvPr>
          <p:cNvSpPr>
            <a:spLocks noGrp="1"/>
          </p:cNvSpPr>
          <p:nvPr>
            <p:ph type="sldNum" sz="quarter" idx="4"/>
          </p:nvPr>
        </p:nvSpPr>
        <p:spPr>
          <a:xfrm>
            <a:off x="9222055" y="6356350"/>
            <a:ext cx="2743200" cy="365125"/>
          </a:xfrm>
          <a:prstGeom prst="rect">
            <a:avLst/>
          </a:prstGeom>
        </p:spPr>
        <p:txBody>
          <a:bodyPr/>
          <a:lstStyle>
            <a:lvl1pPr algn="r">
              <a:defRPr sz="800">
                <a:solidFill>
                  <a:schemeClr val="tx1">
                    <a:lumMod val="50000"/>
                    <a:lumOff val="50000"/>
                  </a:schemeClr>
                </a:solidFill>
                <a:latin typeface="+mn-lt"/>
              </a:defRPr>
            </a:lvl1pPr>
          </a:lstStyle>
          <a:p>
            <a:fld id="{18BEFD47-366C-4E8D-AAFC-CBF10863151F}" type="slidenum">
              <a:rPr lang="en-US" smtClean="0"/>
              <a:pPr/>
              <a:t>‹#›</a:t>
            </a:fld>
            <a:endParaRPr lang="en-US"/>
          </a:p>
        </p:txBody>
      </p:sp>
    </p:spTree>
    <p:extLst>
      <p:ext uri="{BB962C8B-B14F-4D97-AF65-F5344CB8AC3E}">
        <p14:creationId xmlns:p14="http://schemas.microsoft.com/office/powerpoint/2010/main" val="1364120686"/>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userDrawn="1">
  <p:cSld name="11_Two Content">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0B58DCAE-BBDE-944E-BFAF-3C496C2E2137}"/>
              </a:ext>
            </a:extLst>
          </p:cNvPr>
          <p:cNvSpPr>
            <a:spLocks noGrp="1"/>
          </p:cNvSpPr>
          <p:nvPr>
            <p:ph type="title"/>
          </p:nvPr>
        </p:nvSpPr>
        <p:spPr>
          <a:xfrm>
            <a:off x="430749" y="187001"/>
            <a:ext cx="9856251" cy="535531"/>
          </a:xfrm>
        </p:spPr>
        <p:txBody>
          <a:bodyPr anchor="ctr">
            <a:spAutoFit/>
          </a:bodyPr>
          <a:lstStyle>
            <a:lvl1pPr algn="l">
              <a:defRPr sz="3200" b="1" spc="0" baseline="0">
                <a:solidFill>
                  <a:srgbClr val="DE883C"/>
                </a:solidFill>
                <a:latin typeface="+mn-lt"/>
              </a:defRPr>
            </a:lvl1pPr>
          </a:lstStyle>
          <a:p>
            <a:r>
              <a:rPr lang="en-US"/>
              <a:t>Click to edit Master title style</a:t>
            </a:r>
          </a:p>
        </p:txBody>
      </p:sp>
      <p:sp>
        <p:nvSpPr>
          <p:cNvPr id="5" name="Text Placeholder 3">
            <a:extLst>
              <a:ext uri="{FF2B5EF4-FFF2-40B4-BE49-F238E27FC236}">
                <a16:creationId xmlns:a16="http://schemas.microsoft.com/office/drawing/2014/main" id="{5F69EE3A-8005-2249-8488-AAE4609D77A0}"/>
              </a:ext>
            </a:extLst>
          </p:cNvPr>
          <p:cNvSpPr>
            <a:spLocks noGrp="1"/>
          </p:cNvSpPr>
          <p:nvPr>
            <p:ph type="body" sz="quarter" idx="11" hasCustomPrompt="1"/>
          </p:nvPr>
        </p:nvSpPr>
        <p:spPr>
          <a:xfrm>
            <a:off x="430750" y="693713"/>
            <a:ext cx="9856252" cy="341632"/>
          </a:xfrm>
          <a:prstGeom prst="rect">
            <a:avLst/>
          </a:prstGeom>
        </p:spPr>
        <p:txBody>
          <a:bodyPr anchor="t">
            <a:spAutoFit/>
          </a:bodyPr>
          <a:lstStyle>
            <a:lvl1pPr marL="0" indent="0">
              <a:buNone/>
              <a:defRPr sz="1800">
                <a:solidFill>
                  <a:schemeClr val="tx1">
                    <a:lumMod val="85000"/>
                    <a:lumOff val="15000"/>
                  </a:schemeClr>
                </a:solidFill>
              </a:defRPr>
            </a:lvl1pPr>
          </a:lstStyle>
          <a:p>
            <a:pPr lvl="0"/>
            <a:r>
              <a:rPr lang="en-US"/>
              <a:t>Edit Master text styles</a:t>
            </a:r>
          </a:p>
        </p:txBody>
      </p:sp>
      <p:sp>
        <p:nvSpPr>
          <p:cNvPr id="7" name="Slide Number Placeholder 12">
            <a:extLst>
              <a:ext uri="{FF2B5EF4-FFF2-40B4-BE49-F238E27FC236}">
                <a16:creationId xmlns:a16="http://schemas.microsoft.com/office/drawing/2014/main" id="{03C4B369-800F-B946-953A-81E57FABDA8F}"/>
              </a:ext>
            </a:extLst>
          </p:cNvPr>
          <p:cNvSpPr txBox="1">
            <a:spLocks/>
          </p:cNvSpPr>
          <p:nvPr userDrawn="1"/>
        </p:nvSpPr>
        <p:spPr>
          <a:xfrm>
            <a:off x="10585122" y="6543577"/>
            <a:ext cx="891209" cy="201807"/>
          </a:xfrm>
          <a:prstGeom prst="rect">
            <a:avLst/>
          </a:prstGeom>
        </p:spPr>
        <p:txBody>
          <a:bodyPr/>
          <a:lstStyle>
            <a:defPPr>
              <a:defRPr lang="en-US"/>
            </a:defPPr>
            <a:lvl1pPr marL="0" algn="r" defTabSz="914400" rtl="0" eaLnBrk="1" latinLnBrk="0" hangingPunct="1">
              <a:defRPr sz="1100" i="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solidFill>
                  <a:schemeClr val="bg1">
                    <a:lumMod val="50000"/>
                  </a:schemeClr>
                </a:solidFill>
              </a:rPr>
              <a:t>PAGE | </a:t>
            </a:r>
            <a:fld id="{CB35D031-761F-474A-B909-166CBB0E6B48}" type="slidenum">
              <a:rPr lang="en-US" sz="1100" smtClean="0"/>
              <a:pPr/>
              <a:t>‹#›</a:t>
            </a:fld>
            <a:endParaRPr lang="en-US" sz="1100"/>
          </a:p>
        </p:txBody>
      </p:sp>
    </p:spTree>
    <p:extLst>
      <p:ext uri="{BB962C8B-B14F-4D97-AF65-F5344CB8AC3E}">
        <p14:creationId xmlns:p14="http://schemas.microsoft.com/office/powerpoint/2010/main" val="404268072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0287-Grid-Six-Subtitle(Light)">
    <p:bg>
      <p:bgPr>
        <a:solidFill>
          <a:schemeClr val="bg1"/>
        </a:solidFill>
        <a:effectLst/>
      </p:bgPr>
    </p:bg>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981200"/>
            <a:ext cx="3657600" cy="192024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4273550" y="1981200"/>
            <a:ext cx="3651250" cy="192024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8077200" y="1981200"/>
            <a:ext cx="3657600" cy="192024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Text Placeholder 4">
            <a:extLst>
              <a:ext uri="{FF2B5EF4-FFF2-40B4-BE49-F238E27FC236}">
                <a16:creationId xmlns:a16="http://schemas.microsoft.com/office/drawing/2014/main" id="{EBCB5200-7B2E-4C18-DB03-DEAC96B21AC1}"/>
              </a:ext>
            </a:extLst>
          </p:cNvPr>
          <p:cNvSpPr>
            <a:spLocks noGrp="1"/>
          </p:cNvSpPr>
          <p:nvPr>
            <p:ph idx="16" hasCustomPrompt="1"/>
          </p:nvPr>
        </p:nvSpPr>
        <p:spPr>
          <a:xfrm>
            <a:off x="457200" y="4114800"/>
            <a:ext cx="3657600" cy="192024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1" name="Text Placeholder 5">
            <a:extLst>
              <a:ext uri="{FF2B5EF4-FFF2-40B4-BE49-F238E27FC236}">
                <a16:creationId xmlns:a16="http://schemas.microsoft.com/office/drawing/2014/main" id="{9AC30567-D3A0-8A5D-6EB4-AF5D3D23948D}"/>
              </a:ext>
            </a:extLst>
          </p:cNvPr>
          <p:cNvSpPr>
            <a:spLocks noGrp="1"/>
          </p:cNvSpPr>
          <p:nvPr>
            <p:ph idx="17" hasCustomPrompt="1"/>
          </p:nvPr>
        </p:nvSpPr>
        <p:spPr>
          <a:xfrm>
            <a:off x="4273550" y="4114800"/>
            <a:ext cx="3651250" cy="192024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2" name="Text Placeholder 6">
            <a:extLst>
              <a:ext uri="{FF2B5EF4-FFF2-40B4-BE49-F238E27FC236}">
                <a16:creationId xmlns:a16="http://schemas.microsoft.com/office/drawing/2014/main" id="{049C0555-4204-515C-C33F-66B547AE7167}"/>
              </a:ext>
            </a:extLst>
          </p:cNvPr>
          <p:cNvSpPr>
            <a:spLocks noGrp="1"/>
          </p:cNvSpPr>
          <p:nvPr>
            <p:ph idx="18" hasCustomPrompt="1"/>
          </p:nvPr>
        </p:nvSpPr>
        <p:spPr>
          <a:xfrm>
            <a:off x="8077200" y="4114800"/>
            <a:ext cx="3657600" cy="192024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E076C92D-3EF0-DE4F-76F4-BC7CD6689EAC}"/>
              </a:ext>
            </a:extLst>
          </p:cNvPr>
          <p:cNvSpPr>
            <a:spLocks noGrp="1"/>
          </p:cNvSpPr>
          <p:nvPr>
            <p:ph type="ftr" sz="quarter" idx="21"/>
          </p:nvPr>
        </p:nvSpPr>
        <p:spPr>
          <a:xfrm>
            <a:off x="126296" y="6583680"/>
            <a:ext cx="182880" cy="182880"/>
          </a:xfrm>
          <a:prstGeom prst="rect">
            <a:avLst/>
          </a:prstGeom>
        </p:spPr>
        <p:txBody>
          <a:bodyPr/>
          <a:lstStyle/>
          <a:p>
            <a:r>
              <a:rPr lang="en-US"/>
              <a:t> </a:t>
            </a:r>
          </a:p>
        </p:txBody>
      </p:sp>
      <p:sp>
        <p:nvSpPr>
          <p:cNvPr id="8" name="Slide Number Placeholder 1">
            <a:extLst>
              <a:ext uri="{FF2B5EF4-FFF2-40B4-BE49-F238E27FC236}">
                <a16:creationId xmlns:a16="http://schemas.microsoft.com/office/drawing/2014/main" id="{C43155F4-5AF1-5217-C780-902C0806A2B0}"/>
              </a:ext>
            </a:extLst>
          </p:cNvPr>
          <p:cNvSpPr>
            <a:spLocks noGrp="1"/>
          </p:cNvSpPr>
          <p:nvPr>
            <p:ph type="sldNum" sz="quarter" idx="22"/>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04639804-422D-1E4B-6201-A1E8DCE4A3D4}"/>
              </a:ext>
            </a:extLst>
          </p:cNvPr>
          <p:cNvSpPr>
            <a:spLocks noGrp="1"/>
          </p:cNvSpPr>
          <p:nvPr>
            <p:ph type="dt" sz="half" idx="23"/>
          </p:nvPr>
        </p:nvSpPr>
        <p:spPr/>
        <p:txBody>
          <a:bodyPr/>
          <a:lstStyle/>
          <a:p>
            <a:endParaRPr lang="en-US"/>
          </a:p>
        </p:txBody>
      </p:sp>
      <p:sp>
        <p:nvSpPr>
          <p:cNvPr id="4" name="Text Placeholder 10">
            <a:extLst>
              <a:ext uri="{FF2B5EF4-FFF2-40B4-BE49-F238E27FC236}">
                <a16:creationId xmlns:a16="http://schemas.microsoft.com/office/drawing/2014/main" id="{C214507C-DD5A-5DA3-7249-163814B5C036}"/>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BD2699CB-3188-CEC2-19BB-5B336D2955A9}"/>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3" name="Text Placeholder 9">
            <a:extLst>
              <a:ext uri="{FF2B5EF4-FFF2-40B4-BE49-F238E27FC236}">
                <a16:creationId xmlns:a16="http://schemas.microsoft.com/office/drawing/2014/main" id="{98DA9052-098D-01C7-6C6F-3160E8B51AE5}"/>
              </a:ext>
            </a:extLst>
          </p:cNvPr>
          <p:cNvSpPr>
            <a:spLocks noGrp="1"/>
          </p:cNvSpPr>
          <p:nvPr>
            <p:ph type="body" sz="quarter" idx="20"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2520083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0289-Grid-Six-Icons(Light)">
    <p:bg>
      <p:bgPr>
        <a:solidFill>
          <a:schemeClr val="bg1"/>
        </a:solidFill>
        <a:effectLst/>
      </p:bgPr>
    </p:bg>
    <p:spTree>
      <p:nvGrpSpPr>
        <p:cNvPr id="1" name=""/>
        <p:cNvGrpSpPr/>
        <p:nvPr/>
      </p:nvGrpSpPr>
      <p:grpSpPr>
        <a:xfrm>
          <a:off x="0" y="0"/>
          <a:ext cx="0" cy="0"/>
          <a:chOff x="0" y="0"/>
          <a:chExt cx="0" cy="0"/>
        </a:xfrm>
      </p:grpSpPr>
      <p:sp>
        <p:nvSpPr>
          <p:cNvPr id="13" name="Content Placeholder 1">
            <a:extLst>
              <a:ext uri="{FF2B5EF4-FFF2-40B4-BE49-F238E27FC236}">
                <a16:creationId xmlns:a16="http://schemas.microsoft.com/office/drawing/2014/main" id="{511F8EE7-C5CB-B65D-439D-9FAF5336725C}"/>
              </a:ext>
            </a:extLst>
          </p:cNvPr>
          <p:cNvSpPr>
            <a:spLocks noGrp="1"/>
          </p:cNvSpPr>
          <p:nvPr>
            <p:ph sz="quarter" idx="19" hasCustomPrompt="1"/>
          </p:nvPr>
        </p:nvSpPr>
        <p:spPr>
          <a:xfrm>
            <a:off x="457200" y="1417318"/>
            <a:ext cx="822960" cy="822960"/>
          </a:xfrm>
          <a:prstGeom prst="rect">
            <a:avLst/>
          </a:prstGeom>
        </p:spPr>
        <p:txBody>
          <a:bodyPr>
            <a:noAutofit/>
          </a:bodyPr>
          <a:lstStyle>
            <a:lvl6pPr>
              <a:defRPr>
                <a:latin typeface="+mn-lt"/>
              </a:defRPr>
            </a:lvl6pPr>
          </a:lstStyle>
          <a:p>
            <a:pPr lvl="5"/>
            <a:r>
              <a:rPr lang="en-US"/>
              <a:t>Click to add Content</a:t>
            </a:r>
          </a:p>
        </p:txBody>
      </p:sp>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1409722" y="1398268"/>
            <a:ext cx="2705067"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Content Placeholder 2">
            <a:extLst>
              <a:ext uri="{FF2B5EF4-FFF2-40B4-BE49-F238E27FC236}">
                <a16:creationId xmlns:a16="http://schemas.microsoft.com/office/drawing/2014/main" id="{26D7ED0C-7203-D51D-2149-3ACD1D94E601}"/>
              </a:ext>
            </a:extLst>
          </p:cNvPr>
          <p:cNvSpPr>
            <a:spLocks noGrp="1"/>
          </p:cNvSpPr>
          <p:nvPr>
            <p:ph sz="quarter" idx="20" hasCustomPrompt="1"/>
          </p:nvPr>
        </p:nvSpPr>
        <p:spPr>
          <a:xfrm>
            <a:off x="4273550" y="1417318"/>
            <a:ext cx="822960" cy="822960"/>
          </a:xfrm>
          <a:prstGeom prst="rect">
            <a:avLst/>
          </a:prstGeom>
        </p:spPr>
        <p:txBody>
          <a:bodyPr>
            <a:noAutofit/>
          </a:bodyPr>
          <a:lstStyle>
            <a:lvl6pPr>
              <a:defRPr>
                <a:latin typeface="+mn-lt"/>
              </a:defRPr>
            </a:lvl6pPr>
          </a:lstStyle>
          <a:p>
            <a:pPr lvl="5"/>
            <a:r>
              <a:rPr lang="en-US"/>
              <a:t>Click to add Content</a:t>
            </a:r>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5219700" y="1417317"/>
            <a:ext cx="2705096"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Content Placeholder 3">
            <a:extLst>
              <a:ext uri="{FF2B5EF4-FFF2-40B4-BE49-F238E27FC236}">
                <a16:creationId xmlns:a16="http://schemas.microsoft.com/office/drawing/2014/main" id="{7130F213-FE4B-95BA-50C9-10FE2E9DCF81}"/>
              </a:ext>
            </a:extLst>
          </p:cNvPr>
          <p:cNvSpPr>
            <a:spLocks noGrp="1"/>
          </p:cNvSpPr>
          <p:nvPr>
            <p:ph sz="quarter" idx="21" hasCustomPrompt="1"/>
          </p:nvPr>
        </p:nvSpPr>
        <p:spPr>
          <a:xfrm>
            <a:off x="8077200" y="1417318"/>
            <a:ext cx="822960" cy="822960"/>
          </a:xfrm>
          <a:prstGeom prst="rect">
            <a:avLst/>
          </a:prstGeom>
        </p:spPr>
        <p:txBody>
          <a:bodyPr>
            <a:noAutofit/>
          </a:bodyPr>
          <a:lstStyle>
            <a:lvl6pPr>
              <a:defRPr>
                <a:latin typeface="+mn-lt"/>
              </a:defRPr>
            </a:lvl6pPr>
          </a:lstStyle>
          <a:p>
            <a:pPr lvl="5"/>
            <a:r>
              <a:rPr lang="en-US"/>
              <a:t>Click to add Content</a:t>
            </a:r>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9029704" y="1417317"/>
            <a:ext cx="2705096"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6" name="Content Placeholder 4">
            <a:extLst>
              <a:ext uri="{FF2B5EF4-FFF2-40B4-BE49-F238E27FC236}">
                <a16:creationId xmlns:a16="http://schemas.microsoft.com/office/drawing/2014/main" id="{A8C0D77C-0535-0C04-D6C8-2A593621E65F}"/>
              </a:ext>
            </a:extLst>
          </p:cNvPr>
          <p:cNvSpPr>
            <a:spLocks noGrp="1"/>
          </p:cNvSpPr>
          <p:nvPr>
            <p:ph sz="quarter" idx="22" hasCustomPrompt="1"/>
          </p:nvPr>
        </p:nvSpPr>
        <p:spPr>
          <a:xfrm>
            <a:off x="457200" y="3886171"/>
            <a:ext cx="822960" cy="822960"/>
          </a:xfrm>
          <a:prstGeom prst="rect">
            <a:avLst/>
          </a:prstGeom>
        </p:spPr>
        <p:txBody>
          <a:bodyPr>
            <a:noAutofit/>
          </a:bodyPr>
          <a:lstStyle>
            <a:lvl6pPr>
              <a:defRPr>
                <a:latin typeface="+mn-lt"/>
              </a:defRPr>
            </a:lvl6pPr>
          </a:lstStyle>
          <a:p>
            <a:pPr lvl="5"/>
            <a:r>
              <a:rPr lang="en-US"/>
              <a:t>Click to add Content</a:t>
            </a:r>
          </a:p>
        </p:txBody>
      </p:sp>
      <p:sp>
        <p:nvSpPr>
          <p:cNvPr id="10" name="Text Placeholder 4">
            <a:extLst>
              <a:ext uri="{FF2B5EF4-FFF2-40B4-BE49-F238E27FC236}">
                <a16:creationId xmlns:a16="http://schemas.microsoft.com/office/drawing/2014/main" id="{EBCB5200-7B2E-4C18-DB03-DEAC96B21AC1}"/>
              </a:ext>
            </a:extLst>
          </p:cNvPr>
          <p:cNvSpPr>
            <a:spLocks noGrp="1"/>
          </p:cNvSpPr>
          <p:nvPr>
            <p:ph idx="16" hasCustomPrompt="1"/>
          </p:nvPr>
        </p:nvSpPr>
        <p:spPr>
          <a:xfrm>
            <a:off x="1409704" y="3867121"/>
            <a:ext cx="2705096"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7" name="Content Placeholder 5">
            <a:extLst>
              <a:ext uri="{FF2B5EF4-FFF2-40B4-BE49-F238E27FC236}">
                <a16:creationId xmlns:a16="http://schemas.microsoft.com/office/drawing/2014/main" id="{134A9104-B569-3737-D656-E3A0EAF7EDBF}"/>
              </a:ext>
            </a:extLst>
          </p:cNvPr>
          <p:cNvSpPr>
            <a:spLocks noGrp="1"/>
          </p:cNvSpPr>
          <p:nvPr>
            <p:ph sz="quarter" idx="23" hasCustomPrompt="1"/>
          </p:nvPr>
        </p:nvSpPr>
        <p:spPr>
          <a:xfrm>
            <a:off x="4273550" y="3886171"/>
            <a:ext cx="822960" cy="822960"/>
          </a:xfrm>
          <a:prstGeom prst="rect">
            <a:avLst/>
          </a:prstGeom>
        </p:spPr>
        <p:txBody>
          <a:bodyPr>
            <a:noAutofit/>
          </a:bodyPr>
          <a:lstStyle>
            <a:lvl6pPr>
              <a:defRPr>
                <a:latin typeface="+mn-lt"/>
              </a:defRPr>
            </a:lvl6pPr>
          </a:lstStyle>
          <a:p>
            <a:pPr lvl="5"/>
            <a:r>
              <a:rPr lang="en-US"/>
              <a:t>Click to add Content</a:t>
            </a:r>
          </a:p>
        </p:txBody>
      </p:sp>
      <p:sp>
        <p:nvSpPr>
          <p:cNvPr id="11" name="Text Placeholder 5">
            <a:extLst>
              <a:ext uri="{FF2B5EF4-FFF2-40B4-BE49-F238E27FC236}">
                <a16:creationId xmlns:a16="http://schemas.microsoft.com/office/drawing/2014/main" id="{9AC30567-D3A0-8A5D-6EB4-AF5D3D23948D}"/>
              </a:ext>
            </a:extLst>
          </p:cNvPr>
          <p:cNvSpPr>
            <a:spLocks noGrp="1"/>
          </p:cNvSpPr>
          <p:nvPr>
            <p:ph idx="17" hasCustomPrompt="1"/>
          </p:nvPr>
        </p:nvSpPr>
        <p:spPr>
          <a:xfrm>
            <a:off x="5219704" y="3886171"/>
            <a:ext cx="2705096"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8" name="Content Placeholder 6">
            <a:extLst>
              <a:ext uri="{FF2B5EF4-FFF2-40B4-BE49-F238E27FC236}">
                <a16:creationId xmlns:a16="http://schemas.microsoft.com/office/drawing/2014/main" id="{87FD1508-B113-0018-6C12-6F86EFB16811}"/>
              </a:ext>
            </a:extLst>
          </p:cNvPr>
          <p:cNvSpPr>
            <a:spLocks noGrp="1"/>
          </p:cNvSpPr>
          <p:nvPr>
            <p:ph sz="quarter" idx="24" hasCustomPrompt="1"/>
          </p:nvPr>
        </p:nvSpPr>
        <p:spPr>
          <a:xfrm>
            <a:off x="8077200" y="3886171"/>
            <a:ext cx="822960" cy="822960"/>
          </a:xfrm>
          <a:prstGeom prst="rect">
            <a:avLst/>
          </a:prstGeom>
        </p:spPr>
        <p:txBody>
          <a:bodyPr>
            <a:noAutofit/>
          </a:bodyPr>
          <a:lstStyle>
            <a:lvl6pPr>
              <a:defRPr>
                <a:latin typeface="+mn-lt"/>
              </a:defRPr>
            </a:lvl6pPr>
          </a:lstStyle>
          <a:p>
            <a:pPr lvl="5"/>
            <a:r>
              <a:rPr lang="en-US"/>
              <a:t>Click to add Content</a:t>
            </a:r>
          </a:p>
        </p:txBody>
      </p:sp>
      <p:sp>
        <p:nvSpPr>
          <p:cNvPr id="12" name="Text Placeholder 6">
            <a:extLst>
              <a:ext uri="{FF2B5EF4-FFF2-40B4-BE49-F238E27FC236}">
                <a16:creationId xmlns:a16="http://schemas.microsoft.com/office/drawing/2014/main" id="{049C0555-4204-515C-C33F-66B547AE7167}"/>
              </a:ext>
            </a:extLst>
          </p:cNvPr>
          <p:cNvSpPr>
            <a:spLocks noGrp="1"/>
          </p:cNvSpPr>
          <p:nvPr>
            <p:ph idx="18" hasCustomPrompt="1"/>
          </p:nvPr>
        </p:nvSpPr>
        <p:spPr>
          <a:xfrm>
            <a:off x="9029704" y="3886171"/>
            <a:ext cx="2705096"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7085D7D5-B818-BCFB-837B-B4A803C396A5}"/>
              </a:ext>
            </a:extLst>
          </p:cNvPr>
          <p:cNvSpPr>
            <a:spLocks noGrp="1"/>
          </p:cNvSpPr>
          <p:nvPr>
            <p:ph type="ftr" sz="quarter" idx="27"/>
          </p:nvPr>
        </p:nvSpPr>
        <p:spPr>
          <a:xfrm>
            <a:off x="126296" y="6583680"/>
            <a:ext cx="182880" cy="182880"/>
          </a:xfrm>
          <a:prstGeom prst="rect">
            <a:avLst/>
          </a:prstGeom>
        </p:spPr>
        <p:txBody>
          <a:bodyPr/>
          <a:lstStyle/>
          <a:p>
            <a:r>
              <a:rPr lang="en-US"/>
              <a:t> </a:t>
            </a:r>
          </a:p>
        </p:txBody>
      </p:sp>
      <p:sp>
        <p:nvSpPr>
          <p:cNvPr id="8" name="Slide Number Placeholder 1">
            <a:extLst>
              <a:ext uri="{FF2B5EF4-FFF2-40B4-BE49-F238E27FC236}">
                <a16:creationId xmlns:a16="http://schemas.microsoft.com/office/drawing/2014/main" id="{76B761DC-D268-3626-2766-E7AFC8CB3313}"/>
              </a:ext>
            </a:extLst>
          </p:cNvPr>
          <p:cNvSpPr>
            <a:spLocks noGrp="1"/>
          </p:cNvSpPr>
          <p:nvPr>
            <p:ph type="sldNum" sz="quarter" idx="28"/>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0F05E98A-5554-C096-3752-7E2D11C6483D}"/>
              </a:ext>
            </a:extLst>
          </p:cNvPr>
          <p:cNvSpPr>
            <a:spLocks noGrp="1"/>
          </p:cNvSpPr>
          <p:nvPr>
            <p:ph type="dt" sz="half" idx="29"/>
          </p:nvPr>
        </p:nvSpPr>
        <p:spPr/>
        <p:txBody>
          <a:bodyPr/>
          <a:lstStyle/>
          <a:p>
            <a:endParaRPr lang="en-US"/>
          </a:p>
        </p:txBody>
      </p:sp>
      <p:sp>
        <p:nvSpPr>
          <p:cNvPr id="4" name="Text Placeholder 10">
            <a:extLst>
              <a:ext uri="{FF2B5EF4-FFF2-40B4-BE49-F238E27FC236}">
                <a16:creationId xmlns:a16="http://schemas.microsoft.com/office/drawing/2014/main" id="{CABAF978-032F-8C17-62B2-9CFFBB28A794}"/>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EA4E60D6-06FD-415A-F9FD-1D786D425431}"/>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54440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0291-Grid-Six-Subtitle-Icons(Light)">
    <p:bg>
      <p:bgPr>
        <a:solidFill>
          <a:schemeClr val="bg1"/>
        </a:solidFill>
        <a:effectLst/>
      </p:bgPr>
    </p:bg>
    <p:spTree>
      <p:nvGrpSpPr>
        <p:cNvPr id="1" name=""/>
        <p:cNvGrpSpPr/>
        <p:nvPr/>
      </p:nvGrpSpPr>
      <p:grpSpPr>
        <a:xfrm>
          <a:off x="0" y="0"/>
          <a:ext cx="0" cy="0"/>
          <a:chOff x="0" y="0"/>
          <a:chExt cx="0" cy="0"/>
        </a:xfrm>
      </p:grpSpPr>
      <p:sp>
        <p:nvSpPr>
          <p:cNvPr id="13" name="Content Placeholder 1">
            <a:extLst>
              <a:ext uri="{FF2B5EF4-FFF2-40B4-BE49-F238E27FC236}">
                <a16:creationId xmlns:a16="http://schemas.microsoft.com/office/drawing/2014/main" id="{511F8EE7-C5CB-B65D-439D-9FAF5336725C}"/>
              </a:ext>
            </a:extLst>
          </p:cNvPr>
          <p:cNvSpPr>
            <a:spLocks noGrp="1"/>
          </p:cNvSpPr>
          <p:nvPr>
            <p:ph sz="quarter" idx="19" hasCustomPrompt="1"/>
          </p:nvPr>
        </p:nvSpPr>
        <p:spPr>
          <a:xfrm>
            <a:off x="457200" y="1981200"/>
            <a:ext cx="822960" cy="822960"/>
          </a:xfrm>
          <a:prstGeom prst="rect">
            <a:avLst/>
          </a:prstGeom>
        </p:spPr>
        <p:txBody>
          <a:bodyPr>
            <a:noAutofit/>
          </a:bodyPr>
          <a:lstStyle>
            <a:lvl6pPr>
              <a:defRPr>
                <a:latin typeface="+mn-lt"/>
              </a:defRPr>
            </a:lvl6pPr>
          </a:lstStyle>
          <a:p>
            <a:pPr lvl="5"/>
            <a:r>
              <a:rPr lang="en-US"/>
              <a:t>Click to add Content</a:t>
            </a:r>
          </a:p>
        </p:txBody>
      </p:sp>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1409729" y="1981221"/>
            <a:ext cx="2705071" cy="213360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Content Placeholder 2">
            <a:extLst>
              <a:ext uri="{FF2B5EF4-FFF2-40B4-BE49-F238E27FC236}">
                <a16:creationId xmlns:a16="http://schemas.microsoft.com/office/drawing/2014/main" id="{26D7ED0C-7203-D51D-2149-3ACD1D94E601}"/>
              </a:ext>
            </a:extLst>
          </p:cNvPr>
          <p:cNvSpPr>
            <a:spLocks noGrp="1"/>
          </p:cNvSpPr>
          <p:nvPr>
            <p:ph sz="quarter" idx="20" hasCustomPrompt="1"/>
          </p:nvPr>
        </p:nvSpPr>
        <p:spPr>
          <a:xfrm>
            <a:off x="4273550" y="1981200"/>
            <a:ext cx="822960" cy="822960"/>
          </a:xfrm>
          <a:prstGeom prst="rect">
            <a:avLst/>
          </a:prstGeom>
        </p:spPr>
        <p:txBody>
          <a:bodyPr>
            <a:noAutofit/>
          </a:bodyPr>
          <a:lstStyle>
            <a:lvl6pPr>
              <a:defRPr>
                <a:latin typeface="+mn-lt"/>
              </a:defRPr>
            </a:lvl6pPr>
          </a:lstStyle>
          <a:p>
            <a:pPr lvl="5"/>
            <a:r>
              <a:rPr lang="en-US"/>
              <a:t>Click to add Content</a:t>
            </a:r>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5219700" y="1981220"/>
            <a:ext cx="2705100" cy="213360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Content Placeholder 3">
            <a:extLst>
              <a:ext uri="{FF2B5EF4-FFF2-40B4-BE49-F238E27FC236}">
                <a16:creationId xmlns:a16="http://schemas.microsoft.com/office/drawing/2014/main" id="{7130F213-FE4B-95BA-50C9-10FE2E9DCF81}"/>
              </a:ext>
            </a:extLst>
          </p:cNvPr>
          <p:cNvSpPr>
            <a:spLocks noGrp="1"/>
          </p:cNvSpPr>
          <p:nvPr>
            <p:ph sz="quarter" idx="21" hasCustomPrompt="1"/>
          </p:nvPr>
        </p:nvSpPr>
        <p:spPr>
          <a:xfrm>
            <a:off x="8077200" y="1981200"/>
            <a:ext cx="822960" cy="822960"/>
          </a:xfrm>
          <a:prstGeom prst="rect">
            <a:avLst/>
          </a:prstGeom>
        </p:spPr>
        <p:txBody>
          <a:bodyPr>
            <a:noAutofit/>
          </a:bodyPr>
          <a:lstStyle>
            <a:lvl6pPr>
              <a:defRPr>
                <a:latin typeface="+mn-lt"/>
              </a:defRPr>
            </a:lvl6pPr>
          </a:lstStyle>
          <a:p>
            <a:pPr lvl="5"/>
            <a:r>
              <a:rPr lang="en-US"/>
              <a:t>Click to add Content</a:t>
            </a:r>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9029700" y="1981200"/>
            <a:ext cx="2705100" cy="213360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6" name="Content Placeholder 4">
            <a:extLst>
              <a:ext uri="{FF2B5EF4-FFF2-40B4-BE49-F238E27FC236}">
                <a16:creationId xmlns:a16="http://schemas.microsoft.com/office/drawing/2014/main" id="{A8C0D77C-0535-0C04-D6C8-2A593621E65F}"/>
              </a:ext>
            </a:extLst>
          </p:cNvPr>
          <p:cNvSpPr>
            <a:spLocks noGrp="1"/>
          </p:cNvSpPr>
          <p:nvPr>
            <p:ph sz="quarter" idx="22" hasCustomPrompt="1"/>
          </p:nvPr>
        </p:nvSpPr>
        <p:spPr>
          <a:xfrm>
            <a:off x="457200" y="4267200"/>
            <a:ext cx="822960" cy="822960"/>
          </a:xfrm>
          <a:prstGeom prst="rect">
            <a:avLst/>
          </a:prstGeom>
        </p:spPr>
        <p:txBody>
          <a:bodyPr>
            <a:noAutofit/>
          </a:bodyPr>
          <a:lstStyle>
            <a:lvl6pPr>
              <a:defRPr>
                <a:latin typeface="+mn-lt"/>
              </a:defRPr>
            </a:lvl6pPr>
          </a:lstStyle>
          <a:p>
            <a:pPr lvl="5"/>
            <a:r>
              <a:rPr lang="en-US"/>
              <a:t>Click to add Content</a:t>
            </a:r>
          </a:p>
        </p:txBody>
      </p:sp>
      <p:sp>
        <p:nvSpPr>
          <p:cNvPr id="10" name="Text Placeholder 4">
            <a:extLst>
              <a:ext uri="{FF2B5EF4-FFF2-40B4-BE49-F238E27FC236}">
                <a16:creationId xmlns:a16="http://schemas.microsoft.com/office/drawing/2014/main" id="{EBCB5200-7B2E-4C18-DB03-DEAC96B21AC1}"/>
              </a:ext>
            </a:extLst>
          </p:cNvPr>
          <p:cNvSpPr>
            <a:spLocks noGrp="1"/>
          </p:cNvSpPr>
          <p:nvPr>
            <p:ph idx="16" hasCustomPrompt="1"/>
          </p:nvPr>
        </p:nvSpPr>
        <p:spPr>
          <a:xfrm>
            <a:off x="1409700" y="4267200"/>
            <a:ext cx="2705100" cy="213360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7" name="Content Placeholder 5">
            <a:extLst>
              <a:ext uri="{FF2B5EF4-FFF2-40B4-BE49-F238E27FC236}">
                <a16:creationId xmlns:a16="http://schemas.microsoft.com/office/drawing/2014/main" id="{134A9104-B569-3737-D656-E3A0EAF7EDBF}"/>
              </a:ext>
            </a:extLst>
          </p:cNvPr>
          <p:cNvSpPr>
            <a:spLocks noGrp="1"/>
          </p:cNvSpPr>
          <p:nvPr>
            <p:ph sz="quarter" idx="23" hasCustomPrompt="1"/>
          </p:nvPr>
        </p:nvSpPr>
        <p:spPr>
          <a:xfrm>
            <a:off x="4273550" y="4267200"/>
            <a:ext cx="822960" cy="822960"/>
          </a:xfrm>
          <a:prstGeom prst="rect">
            <a:avLst/>
          </a:prstGeom>
        </p:spPr>
        <p:txBody>
          <a:bodyPr>
            <a:noAutofit/>
          </a:bodyPr>
          <a:lstStyle>
            <a:lvl6pPr>
              <a:defRPr>
                <a:latin typeface="+mn-lt"/>
              </a:defRPr>
            </a:lvl6pPr>
          </a:lstStyle>
          <a:p>
            <a:pPr lvl="5"/>
            <a:r>
              <a:rPr lang="en-US"/>
              <a:t>Click to add Content</a:t>
            </a:r>
          </a:p>
        </p:txBody>
      </p:sp>
      <p:sp>
        <p:nvSpPr>
          <p:cNvPr id="11" name="Text Placeholder 5">
            <a:extLst>
              <a:ext uri="{FF2B5EF4-FFF2-40B4-BE49-F238E27FC236}">
                <a16:creationId xmlns:a16="http://schemas.microsoft.com/office/drawing/2014/main" id="{9AC30567-D3A0-8A5D-6EB4-AF5D3D23948D}"/>
              </a:ext>
            </a:extLst>
          </p:cNvPr>
          <p:cNvSpPr>
            <a:spLocks noGrp="1"/>
          </p:cNvSpPr>
          <p:nvPr>
            <p:ph idx="17" hasCustomPrompt="1"/>
          </p:nvPr>
        </p:nvSpPr>
        <p:spPr>
          <a:xfrm>
            <a:off x="5219700" y="4267200"/>
            <a:ext cx="2705100" cy="213360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8" name="Content Placeholder 6">
            <a:extLst>
              <a:ext uri="{FF2B5EF4-FFF2-40B4-BE49-F238E27FC236}">
                <a16:creationId xmlns:a16="http://schemas.microsoft.com/office/drawing/2014/main" id="{87FD1508-B113-0018-6C12-6F86EFB16811}"/>
              </a:ext>
            </a:extLst>
          </p:cNvPr>
          <p:cNvSpPr>
            <a:spLocks noGrp="1"/>
          </p:cNvSpPr>
          <p:nvPr>
            <p:ph sz="quarter" idx="24" hasCustomPrompt="1"/>
          </p:nvPr>
        </p:nvSpPr>
        <p:spPr>
          <a:xfrm>
            <a:off x="8077200" y="4267200"/>
            <a:ext cx="822960" cy="822960"/>
          </a:xfrm>
          <a:prstGeom prst="rect">
            <a:avLst/>
          </a:prstGeom>
        </p:spPr>
        <p:txBody>
          <a:bodyPr>
            <a:noAutofit/>
          </a:bodyPr>
          <a:lstStyle>
            <a:lvl6pPr>
              <a:defRPr>
                <a:latin typeface="+mn-lt"/>
              </a:defRPr>
            </a:lvl6pPr>
          </a:lstStyle>
          <a:p>
            <a:pPr lvl="5"/>
            <a:r>
              <a:rPr lang="en-US"/>
              <a:t>Click to add Content</a:t>
            </a:r>
          </a:p>
        </p:txBody>
      </p:sp>
      <p:sp>
        <p:nvSpPr>
          <p:cNvPr id="12" name="Text Placeholder 6">
            <a:extLst>
              <a:ext uri="{FF2B5EF4-FFF2-40B4-BE49-F238E27FC236}">
                <a16:creationId xmlns:a16="http://schemas.microsoft.com/office/drawing/2014/main" id="{049C0555-4204-515C-C33F-66B547AE7167}"/>
              </a:ext>
            </a:extLst>
          </p:cNvPr>
          <p:cNvSpPr>
            <a:spLocks noGrp="1"/>
          </p:cNvSpPr>
          <p:nvPr>
            <p:ph idx="18" hasCustomPrompt="1"/>
          </p:nvPr>
        </p:nvSpPr>
        <p:spPr>
          <a:xfrm>
            <a:off x="9029700" y="4267200"/>
            <a:ext cx="2705100" cy="213360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CB2626C2-B44A-A089-1C1C-DC1618B97210}"/>
              </a:ext>
            </a:extLst>
          </p:cNvPr>
          <p:cNvSpPr>
            <a:spLocks noGrp="1"/>
          </p:cNvSpPr>
          <p:nvPr>
            <p:ph type="ftr" sz="quarter" idx="27"/>
          </p:nvPr>
        </p:nvSpPr>
        <p:spPr>
          <a:xfrm>
            <a:off x="126296" y="6583680"/>
            <a:ext cx="182880" cy="182880"/>
          </a:xfrm>
          <a:prstGeom prst="rect">
            <a:avLst/>
          </a:prstGeom>
        </p:spPr>
        <p:txBody>
          <a:bodyPr/>
          <a:lstStyle/>
          <a:p>
            <a:r>
              <a:rPr lang="en-US"/>
              <a:t> </a:t>
            </a:r>
          </a:p>
        </p:txBody>
      </p:sp>
      <p:sp>
        <p:nvSpPr>
          <p:cNvPr id="8" name="Slide Number Placeholder 1">
            <a:extLst>
              <a:ext uri="{FF2B5EF4-FFF2-40B4-BE49-F238E27FC236}">
                <a16:creationId xmlns:a16="http://schemas.microsoft.com/office/drawing/2014/main" id="{37E793E0-5C0E-8A93-C608-7824FD727720}"/>
              </a:ext>
            </a:extLst>
          </p:cNvPr>
          <p:cNvSpPr>
            <a:spLocks noGrp="1"/>
          </p:cNvSpPr>
          <p:nvPr>
            <p:ph type="sldNum" sz="quarter" idx="28"/>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3E725E2F-C1F3-E59E-F054-51614906471A}"/>
              </a:ext>
            </a:extLst>
          </p:cNvPr>
          <p:cNvSpPr>
            <a:spLocks noGrp="1"/>
          </p:cNvSpPr>
          <p:nvPr>
            <p:ph type="dt" sz="half" idx="29"/>
          </p:nvPr>
        </p:nvSpPr>
        <p:spPr/>
        <p:txBody>
          <a:bodyPr/>
          <a:lstStyle/>
          <a:p>
            <a:endParaRPr lang="en-US"/>
          </a:p>
        </p:txBody>
      </p:sp>
      <p:sp>
        <p:nvSpPr>
          <p:cNvPr id="4" name="Text Placeholder 10">
            <a:extLst>
              <a:ext uri="{FF2B5EF4-FFF2-40B4-BE49-F238E27FC236}">
                <a16:creationId xmlns:a16="http://schemas.microsoft.com/office/drawing/2014/main" id="{C3F66498-5EAD-4575-85FA-3D42FE970486}"/>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57AB7B28-9D09-DE8F-EAA0-C1026B5632CA}"/>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9" name="Text Placeholder 9">
            <a:extLst>
              <a:ext uri="{FF2B5EF4-FFF2-40B4-BE49-F238E27FC236}">
                <a16:creationId xmlns:a16="http://schemas.microsoft.com/office/drawing/2014/main" id="{7F73E69F-78E2-9840-4F84-31593E8008A9}"/>
              </a:ext>
            </a:extLst>
          </p:cNvPr>
          <p:cNvSpPr>
            <a:spLocks noGrp="1"/>
          </p:cNvSpPr>
          <p:nvPr>
            <p:ph type="body" sz="quarter" idx="30" hasCustomPrompt="1"/>
          </p:nvPr>
        </p:nvSpPr>
        <p:spPr>
          <a:xfrm>
            <a:off x="457200" y="1225550"/>
            <a:ext cx="11277600" cy="603904"/>
          </a:xfrm>
        </p:spPr>
        <p:txBody>
          <a:bodyPr/>
          <a:lstStyle/>
          <a:p>
            <a:pPr lvl="0"/>
            <a:r>
              <a:rPr lang="en-US"/>
              <a:t>Sub Title</a:t>
            </a:r>
          </a:p>
        </p:txBody>
      </p:sp>
    </p:spTree>
    <p:extLst>
      <p:ext uri="{BB962C8B-B14F-4D97-AF65-F5344CB8AC3E}">
        <p14:creationId xmlns:p14="http://schemas.microsoft.com/office/powerpoint/2010/main" val="2279316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0293-Grid-Six-Images(Light)">
    <p:bg>
      <p:bgPr>
        <a:solidFill>
          <a:schemeClr val="bg1"/>
        </a:solidFill>
        <a:effectLst/>
      </p:bgPr>
    </p:bg>
    <p:spTree>
      <p:nvGrpSpPr>
        <p:cNvPr id="1" name=""/>
        <p:cNvGrpSpPr/>
        <p:nvPr/>
      </p:nvGrpSpPr>
      <p:grpSpPr>
        <a:xfrm>
          <a:off x="0" y="0"/>
          <a:ext cx="0" cy="0"/>
          <a:chOff x="0" y="0"/>
          <a:chExt cx="0" cy="0"/>
        </a:xfrm>
      </p:grpSpPr>
      <p:sp>
        <p:nvSpPr>
          <p:cNvPr id="13" name="Content Placeholder 1">
            <a:extLst>
              <a:ext uri="{FF2B5EF4-FFF2-40B4-BE49-F238E27FC236}">
                <a16:creationId xmlns:a16="http://schemas.microsoft.com/office/drawing/2014/main" id="{511F8EE7-C5CB-B65D-439D-9FAF5336725C}"/>
              </a:ext>
            </a:extLst>
          </p:cNvPr>
          <p:cNvSpPr>
            <a:spLocks noGrp="1"/>
          </p:cNvSpPr>
          <p:nvPr>
            <p:ph sz="quarter" idx="19" hasCustomPrompt="1"/>
          </p:nvPr>
        </p:nvSpPr>
        <p:spPr>
          <a:xfrm>
            <a:off x="457199" y="1417317"/>
            <a:ext cx="1371600" cy="2194560"/>
          </a:xfrm>
          <a:prstGeom prst="rect">
            <a:avLst/>
          </a:prstGeom>
        </p:spPr>
        <p:txBody>
          <a:bodyPr>
            <a:noAutofit/>
          </a:bodyPr>
          <a:lstStyle>
            <a:lvl6pPr>
              <a:defRPr>
                <a:latin typeface="+mn-lt"/>
              </a:defRPr>
            </a:lvl6pPr>
          </a:lstStyle>
          <a:p>
            <a:pPr lvl="5"/>
            <a:r>
              <a:rPr lang="en-US"/>
              <a:t>Click to add Content</a:t>
            </a:r>
          </a:p>
        </p:txBody>
      </p:sp>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2011663" y="1417317"/>
            <a:ext cx="2103137"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Content Placeholder 2">
            <a:extLst>
              <a:ext uri="{FF2B5EF4-FFF2-40B4-BE49-F238E27FC236}">
                <a16:creationId xmlns:a16="http://schemas.microsoft.com/office/drawing/2014/main" id="{26D7ED0C-7203-D51D-2149-3ACD1D94E601}"/>
              </a:ext>
            </a:extLst>
          </p:cNvPr>
          <p:cNvSpPr>
            <a:spLocks noGrp="1"/>
          </p:cNvSpPr>
          <p:nvPr>
            <p:ph sz="quarter" idx="20" hasCustomPrompt="1"/>
          </p:nvPr>
        </p:nvSpPr>
        <p:spPr>
          <a:xfrm>
            <a:off x="4273549" y="1417317"/>
            <a:ext cx="1371600" cy="2194560"/>
          </a:xfrm>
          <a:prstGeom prst="rect">
            <a:avLst/>
          </a:prstGeom>
        </p:spPr>
        <p:txBody>
          <a:bodyPr>
            <a:noAutofit/>
          </a:bodyPr>
          <a:lstStyle>
            <a:lvl6pPr>
              <a:defRPr>
                <a:latin typeface="+mn-lt"/>
              </a:defRPr>
            </a:lvl6pPr>
          </a:lstStyle>
          <a:p>
            <a:pPr lvl="5"/>
            <a:r>
              <a:rPr lang="en-US"/>
              <a:t>Click to add Content</a:t>
            </a:r>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5821680" y="1417317"/>
            <a:ext cx="210312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Content Placeholder 3">
            <a:extLst>
              <a:ext uri="{FF2B5EF4-FFF2-40B4-BE49-F238E27FC236}">
                <a16:creationId xmlns:a16="http://schemas.microsoft.com/office/drawing/2014/main" id="{7130F213-FE4B-95BA-50C9-10FE2E9DCF81}"/>
              </a:ext>
            </a:extLst>
          </p:cNvPr>
          <p:cNvSpPr>
            <a:spLocks noGrp="1"/>
          </p:cNvSpPr>
          <p:nvPr>
            <p:ph sz="quarter" idx="21" hasCustomPrompt="1"/>
          </p:nvPr>
        </p:nvSpPr>
        <p:spPr>
          <a:xfrm>
            <a:off x="8077199" y="1417317"/>
            <a:ext cx="1371600" cy="2194560"/>
          </a:xfrm>
          <a:prstGeom prst="rect">
            <a:avLst/>
          </a:prstGeom>
        </p:spPr>
        <p:txBody>
          <a:bodyPr>
            <a:noAutofit/>
          </a:bodyPr>
          <a:lstStyle>
            <a:lvl6pPr>
              <a:defRPr>
                <a:latin typeface="+mn-lt"/>
              </a:defRPr>
            </a:lvl6pPr>
          </a:lstStyle>
          <a:p>
            <a:pPr lvl="5"/>
            <a:r>
              <a:rPr lang="en-US"/>
              <a:t>Click to add Content</a:t>
            </a:r>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9631680" y="1417317"/>
            <a:ext cx="210312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6" name="Content Placeholder 4">
            <a:extLst>
              <a:ext uri="{FF2B5EF4-FFF2-40B4-BE49-F238E27FC236}">
                <a16:creationId xmlns:a16="http://schemas.microsoft.com/office/drawing/2014/main" id="{A8C0D77C-0535-0C04-D6C8-2A593621E65F}"/>
              </a:ext>
            </a:extLst>
          </p:cNvPr>
          <p:cNvSpPr>
            <a:spLocks noGrp="1"/>
          </p:cNvSpPr>
          <p:nvPr>
            <p:ph sz="quarter" idx="22" hasCustomPrompt="1"/>
          </p:nvPr>
        </p:nvSpPr>
        <p:spPr>
          <a:xfrm>
            <a:off x="457199" y="3854420"/>
            <a:ext cx="1371600" cy="2194560"/>
          </a:xfrm>
          <a:prstGeom prst="rect">
            <a:avLst/>
          </a:prstGeom>
        </p:spPr>
        <p:txBody>
          <a:bodyPr>
            <a:noAutofit/>
          </a:bodyPr>
          <a:lstStyle>
            <a:lvl6pPr>
              <a:defRPr>
                <a:latin typeface="+mn-lt"/>
              </a:defRPr>
            </a:lvl6pPr>
          </a:lstStyle>
          <a:p>
            <a:pPr lvl="5"/>
            <a:r>
              <a:rPr lang="en-US"/>
              <a:t>Click to add Content</a:t>
            </a:r>
          </a:p>
        </p:txBody>
      </p:sp>
      <p:sp>
        <p:nvSpPr>
          <p:cNvPr id="10" name="Text Placeholder 4">
            <a:extLst>
              <a:ext uri="{FF2B5EF4-FFF2-40B4-BE49-F238E27FC236}">
                <a16:creationId xmlns:a16="http://schemas.microsoft.com/office/drawing/2014/main" id="{EBCB5200-7B2E-4C18-DB03-DEAC96B21AC1}"/>
              </a:ext>
            </a:extLst>
          </p:cNvPr>
          <p:cNvSpPr>
            <a:spLocks noGrp="1"/>
          </p:cNvSpPr>
          <p:nvPr>
            <p:ph idx="16" hasCustomPrompt="1"/>
          </p:nvPr>
        </p:nvSpPr>
        <p:spPr>
          <a:xfrm>
            <a:off x="2011680" y="3860771"/>
            <a:ext cx="210312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7" name="Content Placeholder 5">
            <a:extLst>
              <a:ext uri="{FF2B5EF4-FFF2-40B4-BE49-F238E27FC236}">
                <a16:creationId xmlns:a16="http://schemas.microsoft.com/office/drawing/2014/main" id="{134A9104-B569-3737-D656-E3A0EAF7EDBF}"/>
              </a:ext>
            </a:extLst>
          </p:cNvPr>
          <p:cNvSpPr>
            <a:spLocks noGrp="1"/>
          </p:cNvSpPr>
          <p:nvPr>
            <p:ph sz="quarter" idx="23" hasCustomPrompt="1"/>
          </p:nvPr>
        </p:nvSpPr>
        <p:spPr>
          <a:xfrm>
            <a:off x="4273549" y="3860771"/>
            <a:ext cx="1371600" cy="2194560"/>
          </a:xfrm>
          <a:prstGeom prst="rect">
            <a:avLst/>
          </a:prstGeom>
        </p:spPr>
        <p:txBody>
          <a:bodyPr>
            <a:noAutofit/>
          </a:bodyPr>
          <a:lstStyle>
            <a:lvl6pPr>
              <a:defRPr>
                <a:latin typeface="+mn-lt"/>
              </a:defRPr>
            </a:lvl6pPr>
          </a:lstStyle>
          <a:p>
            <a:pPr lvl="5"/>
            <a:r>
              <a:rPr lang="en-US"/>
              <a:t>Click to add Content</a:t>
            </a:r>
          </a:p>
        </p:txBody>
      </p:sp>
      <p:sp>
        <p:nvSpPr>
          <p:cNvPr id="11" name="Text Placeholder 5">
            <a:extLst>
              <a:ext uri="{FF2B5EF4-FFF2-40B4-BE49-F238E27FC236}">
                <a16:creationId xmlns:a16="http://schemas.microsoft.com/office/drawing/2014/main" id="{9AC30567-D3A0-8A5D-6EB4-AF5D3D23948D}"/>
              </a:ext>
            </a:extLst>
          </p:cNvPr>
          <p:cNvSpPr>
            <a:spLocks noGrp="1"/>
          </p:cNvSpPr>
          <p:nvPr>
            <p:ph idx="17" hasCustomPrompt="1"/>
          </p:nvPr>
        </p:nvSpPr>
        <p:spPr>
          <a:xfrm>
            <a:off x="5821680" y="3860771"/>
            <a:ext cx="210312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8" name="Content Placeholder 6">
            <a:extLst>
              <a:ext uri="{FF2B5EF4-FFF2-40B4-BE49-F238E27FC236}">
                <a16:creationId xmlns:a16="http://schemas.microsoft.com/office/drawing/2014/main" id="{87FD1508-B113-0018-6C12-6F86EFB16811}"/>
              </a:ext>
            </a:extLst>
          </p:cNvPr>
          <p:cNvSpPr>
            <a:spLocks noGrp="1"/>
          </p:cNvSpPr>
          <p:nvPr>
            <p:ph sz="quarter" idx="24" hasCustomPrompt="1"/>
          </p:nvPr>
        </p:nvSpPr>
        <p:spPr>
          <a:xfrm>
            <a:off x="8077200" y="3860771"/>
            <a:ext cx="1371600" cy="2194560"/>
          </a:xfrm>
          <a:prstGeom prst="rect">
            <a:avLst/>
          </a:prstGeom>
        </p:spPr>
        <p:txBody>
          <a:bodyPr>
            <a:noAutofit/>
          </a:bodyPr>
          <a:lstStyle>
            <a:lvl6pPr>
              <a:defRPr>
                <a:latin typeface="+mn-lt"/>
              </a:defRPr>
            </a:lvl6pPr>
          </a:lstStyle>
          <a:p>
            <a:pPr lvl="5"/>
            <a:r>
              <a:rPr lang="en-US"/>
              <a:t>Click to add Content</a:t>
            </a:r>
          </a:p>
        </p:txBody>
      </p:sp>
      <p:sp>
        <p:nvSpPr>
          <p:cNvPr id="12" name="Text Placeholder 6">
            <a:extLst>
              <a:ext uri="{FF2B5EF4-FFF2-40B4-BE49-F238E27FC236}">
                <a16:creationId xmlns:a16="http://schemas.microsoft.com/office/drawing/2014/main" id="{049C0555-4204-515C-C33F-66B547AE7167}"/>
              </a:ext>
            </a:extLst>
          </p:cNvPr>
          <p:cNvSpPr>
            <a:spLocks noGrp="1"/>
          </p:cNvSpPr>
          <p:nvPr>
            <p:ph idx="18" hasCustomPrompt="1"/>
          </p:nvPr>
        </p:nvSpPr>
        <p:spPr>
          <a:xfrm>
            <a:off x="9631680" y="3860771"/>
            <a:ext cx="210312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46F012D7-9465-9F24-9C4B-3D34D499327F}"/>
              </a:ext>
            </a:extLst>
          </p:cNvPr>
          <p:cNvSpPr>
            <a:spLocks noGrp="1"/>
          </p:cNvSpPr>
          <p:nvPr>
            <p:ph type="ftr" sz="quarter" idx="27"/>
          </p:nvPr>
        </p:nvSpPr>
        <p:spPr>
          <a:xfrm>
            <a:off x="126296" y="6583680"/>
            <a:ext cx="182880" cy="182880"/>
          </a:xfrm>
          <a:prstGeom prst="rect">
            <a:avLst/>
          </a:prstGeom>
        </p:spPr>
        <p:txBody>
          <a:bodyPr/>
          <a:lstStyle/>
          <a:p>
            <a:r>
              <a:rPr lang="en-US"/>
              <a:t> </a:t>
            </a:r>
          </a:p>
        </p:txBody>
      </p:sp>
      <p:sp>
        <p:nvSpPr>
          <p:cNvPr id="8" name="Slide Number Placeholder 1">
            <a:extLst>
              <a:ext uri="{FF2B5EF4-FFF2-40B4-BE49-F238E27FC236}">
                <a16:creationId xmlns:a16="http://schemas.microsoft.com/office/drawing/2014/main" id="{3319DF91-0CC9-756D-F6EB-EF0AC9A34E98}"/>
              </a:ext>
            </a:extLst>
          </p:cNvPr>
          <p:cNvSpPr>
            <a:spLocks noGrp="1"/>
          </p:cNvSpPr>
          <p:nvPr>
            <p:ph type="sldNum" sz="quarter" idx="28"/>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7300CCC2-5958-2275-8D30-92B43E1FAD27}"/>
              </a:ext>
            </a:extLst>
          </p:cNvPr>
          <p:cNvSpPr>
            <a:spLocks noGrp="1"/>
          </p:cNvSpPr>
          <p:nvPr>
            <p:ph type="dt" sz="half" idx="29"/>
          </p:nvPr>
        </p:nvSpPr>
        <p:spPr/>
        <p:txBody>
          <a:bodyPr/>
          <a:lstStyle/>
          <a:p>
            <a:endParaRPr lang="en-US"/>
          </a:p>
        </p:txBody>
      </p:sp>
      <p:sp>
        <p:nvSpPr>
          <p:cNvPr id="4" name="Text Placeholder 10">
            <a:extLst>
              <a:ext uri="{FF2B5EF4-FFF2-40B4-BE49-F238E27FC236}">
                <a16:creationId xmlns:a16="http://schemas.microsoft.com/office/drawing/2014/main" id="{C0B1E8DA-F84C-51CA-486B-6FDD4F5155E2}"/>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A457DFB6-AC0A-D733-411E-D945B2595D5F}"/>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3450256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0295-Split(Light)">
    <p:bg>
      <p:bgPr>
        <a:solidFill>
          <a:schemeClr val="bg1"/>
        </a:solidFill>
        <a:effectLst/>
      </p:bgPr>
    </p:bg>
    <p:spTree>
      <p:nvGrpSpPr>
        <p:cNvPr id="1" name=""/>
        <p:cNvGrpSpPr/>
        <p:nvPr/>
      </p:nvGrpSpPr>
      <p:grpSpPr>
        <a:xfrm>
          <a:off x="0" y="0"/>
          <a:ext cx="0" cy="0"/>
          <a:chOff x="0" y="0"/>
          <a:chExt cx="0" cy="0"/>
        </a:xfrm>
      </p:grpSpPr>
      <p:sp>
        <p:nvSpPr>
          <p:cNvPr id="15" name="Text Placeholder 10">
            <a:extLst>
              <a:ext uri="{FF2B5EF4-FFF2-40B4-BE49-F238E27FC236}">
                <a16:creationId xmlns:a16="http://schemas.microsoft.com/office/drawing/2014/main" id="{D13EEB4A-BD99-FF76-76B9-3073135BEE34}"/>
              </a:ext>
            </a:extLst>
          </p:cNvPr>
          <p:cNvSpPr>
            <a:spLocks noGrp="1"/>
          </p:cNvSpPr>
          <p:nvPr>
            <p:ph type="body" sz="quarter" idx="22" hasCustomPrompt="1"/>
          </p:nvPr>
        </p:nvSpPr>
        <p:spPr>
          <a:xfrm>
            <a:off x="455521" y="457200"/>
            <a:ext cx="5257823" cy="182563"/>
          </a:xfrm>
        </p:spPr>
        <p:txBody>
          <a:bodyPr>
            <a:noAutofit/>
          </a:bodyPr>
          <a:lstStyle>
            <a:lvl1pPr>
              <a:defRPr sz="1000" b="0" i="0">
                <a:solidFill>
                  <a:schemeClr val="tx2"/>
                </a:solidFill>
                <a:latin typeface="+mn-lt"/>
              </a:defRPr>
            </a:lvl1pPr>
          </a:lstStyle>
          <a:p>
            <a:pPr lvl="0"/>
            <a:r>
              <a:rPr lang="en-US"/>
              <a:t>Eyebrow</a:t>
            </a:r>
          </a:p>
        </p:txBody>
      </p:sp>
      <p:sp>
        <p:nvSpPr>
          <p:cNvPr id="16" name="Title 1">
            <a:extLst>
              <a:ext uri="{FF2B5EF4-FFF2-40B4-BE49-F238E27FC236}">
                <a16:creationId xmlns:a16="http://schemas.microsoft.com/office/drawing/2014/main" id="{0DE9BA1B-AB55-3766-3B75-DAC817ED3516}"/>
              </a:ext>
            </a:extLst>
          </p:cNvPr>
          <p:cNvSpPr>
            <a:spLocks noGrp="1"/>
          </p:cNvSpPr>
          <p:nvPr>
            <p:ph type="title" hasCustomPrompt="1"/>
          </p:nvPr>
        </p:nvSpPr>
        <p:spPr>
          <a:xfrm>
            <a:off x="455521" y="658368"/>
            <a:ext cx="5257800" cy="1097280"/>
          </a:xfrm>
        </p:spPr>
        <p:txBody>
          <a:bodyPr anchor="b"/>
          <a:lstStyle>
            <a:lvl1pPr>
              <a:defRPr sz="3600"/>
            </a:lvl1pPr>
          </a:lstStyle>
          <a:p>
            <a:r>
              <a:rPr lang="en-US"/>
              <a:t>Headline Avenir Bold (36pt)</a:t>
            </a:r>
          </a:p>
        </p:txBody>
      </p:sp>
      <p:sp>
        <p:nvSpPr>
          <p:cNvPr id="8" name="Text Placeholder 9">
            <a:extLst>
              <a:ext uri="{FF2B5EF4-FFF2-40B4-BE49-F238E27FC236}">
                <a16:creationId xmlns:a16="http://schemas.microsoft.com/office/drawing/2014/main" id="{9BAA9841-5BE8-0A37-97F8-6957C072DD3E}"/>
              </a:ext>
            </a:extLst>
          </p:cNvPr>
          <p:cNvSpPr>
            <a:spLocks noGrp="1"/>
          </p:cNvSpPr>
          <p:nvPr>
            <p:ph type="body" sz="quarter" idx="16"/>
          </p:nvPr>
        </p:nvSpPr>
        <p:spPr>
          <a:xfrm>
            <a:off x="465146" y="1752600"/>
            <a:ext cx="5257800" cy="434009"/>
          </a:xfrm>
        </p:spPr>
        <p:txBody>
          <a:bodyPr>
            <a:noAutofit/>
          </a:bodyPr>
          <a:lstStyle>
            <a:lvl1pPr>
              <a:defRPr>
                <a:solidFill>
                  <a:schemeClr val="tx1"/>
                </a:solidFill>
                <a:latin typeface="+mn-lt"/>
              </a:defRPr>
            </a:lvl1pPr>
          </a:lstStyle>
          <a:p>
            <a:pPr lvl="0"/>
            <a:r>
              <a:rPr lang="en-US"/>
              <a:t>Click to edit Master text styles</a:t>
            </a:r>
          </a:p>
        </p:txBody>
      </p:sp>
      <p:sp>
        <p:nvSpPr>
          <p:cNvPr id="7" name="Text Placeholder 2">
            <a:extLst>
              <a:ext uri="{FF2B5EF4-FFF2-40B4-BE49-F238E27FC236}">
                <a16:creationId xmlns:a16="http://schemas.microsoft.com/office/drawing/2014/main" id="{5EAA88D2-3C75-9835-99DF-B21525A42350}"/>
              </a:ext>
            </a:extLst>
          </p:cNvPr>
          <p:cNvSpPr>
            <a:spLocks noGrp="1"/>
          </p:cNvSpPr>
          <p:nvPr>
            <p:ph type="body" sz="quarter" idx="15" hasCustomPrompt="1"/>
          </p:nvPr>
        </p:nvSpPr>
        <p:spPr>
          <a:xfrm>
            <a:off x="465146" y="2286000"/>
            <a:ext cx="5257800" cy="3886200"/>
          </a:xfrm>
        </p:spPr>
        <p:txBody>
          <a:bodyPr>
            <a:noAutofit/>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Content Placeholder 3">
            <a:extLst>
              <a:ext uri="{FF2B5EF4-FFF2-40B4-BE49-F238E27FC236}">
                <a16:creationId xmlns:a16="http://schemas.microsoft.com/office/drawing/2014/main" id="{48D590E7-24BB-8D02-87B0-CC0A89CF3858}"/>
              </a:ext>
            </a:extLst>
          </p:cNvPr>
          <p:cNvSpPr>
            <a:spLocks noGrp="1"/>
          </p:cNvSpPr>
          <p:nvPr>
            <p:ph sz="quarter" idx="14"/>
          </p:nvPr>
        </p:nvSpPr>
        <p:spPr>
          <a:xfrm>
            <a:off x="6172200" y="0"/>
            <a:ext cx="6019800" cy="6858000"/>
          </a:xfrm>
        </p:spPr>
        <p:txBody>
          <a:bodyPr lIns="457200" tIns="457200" rIns="457200" bIns="457200">
            <a:noAutofit/>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700285D-D203-31B5-9F44-6177632D6A3A}"/>
              </a:ext>
            </a:extLst>
          </p:cNvPr>
          <p:cNvSpPr>
            <a:spLocks noGrp="1"/>
          </p:cNvSpPr>
          <p:nvPr>
            <p:ph type="ftr" sz="quarter" idx="23"/>
          </p:nvPr>
        </p:nvSpPr>
        <p:spPr>
          <a:xfrm>
            <a:off x="126296" y="6583680"/>
            <a:ext cx="182880" cy="182880"/>
          </a:xfrm>
          <a:prstGeom prst="rect">
            <a:avLst/>
          </a:prstGeom>
        </p:spPr>
        <p:txBody>
          <a:bodyPr/>
          <a:lstStyle/>
          <a:p>
            <a:r>
              <a:rPr lang="en-US"/>
              <a:t> </a:t>
            </a:r>
          </a:p>
        </p:txBody>
      </p:sp>
      <p:sp>
        <p:nvSpPr>
          <p:cNvPr id="6" name="Slide Number Placeholder 1">
            <a:extLst>
              <a:ext uri="{FF2B5EF4-FFF2-40B4-BE49-F238E27FC236}">
                <a16:creationId xmlns:a16="http://schemas.microsoft.com/office/drawing/2014/main" id="{60DFB732-798C-0690-BD68-9202DFE4569A}"/>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DB5B9D91-033E-8526-9D0E-5ED4C60AA2D0}"/>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2929467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7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112-Divider-Image(Ligh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EBD7F-C49B-8215-3846-6814A39F0BFE}"/>
              </a:ext>
            </a:extLst>
          </p:cNvPr>
          <p:cNvSpPr>
            <a:spLocks noGrp="1"/>
          </p:cNvSpPr>
          <p:nvPr>
            <p:ph type="title" hasCustomPrompt="1"/>
          </p:nvPr>
        </p:nvSpPr>
        <p:spPr>
          <a:xfrm>
            <a:off x="615950" y="457200"/>
            <a:ext cx="6356350" cy="5943599"/>
          </a:xfrm>
        </p:spPr>
        <p:txBody>
          <a:bodyPr anchor="ctr"/>
          <a:lstStyle>
            <a:lvl1pPr>
              <a:defRPr sz="7000">
                <a:solidFill>
                  <a:schemeClr val="tx1"/>
                </a:solidFill>
              </a:defRPr>
            </a:lvl1pPr>
          </a:lstStyle>
          <a:p>
            <a:r>
              <a:rPr lang="en-US"/>
              <a:t>Headline 70pt</a:t>
            </a:r>
          </a:p>
        </p:txBody>
      </p:sp>
      <p:sp>
        <p:nvSpPr>
          <p:cNvPr id="4" name="Picture Placeholder 2">
            <a:extLst>
              <a:ext uri="{FF2B5EF4-FFF2-40B4-BE49-F238E27FC236}">
                <a16:creationId xmlns:a16="http://schemas.microsoft.com/office/drawing/2014/main" id="{C3839166-2AB2-4C67-0F1A-5404B6CCEB97}"/>
              </a:ext>
            </a:extLst>
          </p:cNvPr>
          <p:cNvSpPr>
            <a:spLocks noGrp="1"/>
          </p:cNvSpPr>
          <p:nvPr>
            <p:ph type="pic" sz="quarter" idx="15"/>
          </p:nvPr>
        </p:nvSpPr>
        <p:spPr>
          <a:xfrm>
            <a:off x="7124700" y="0"/>
            <a:ext cx="5067299" cy="6857999"/>
          </a:xfrm>
        </p:spPr>
        <p:txBody>
          <a:bodyPr>
            <a:normAutofit/>
          </a:bodyPr>
          <a:lstStyle>
            <a:lvl1pPr>
              <a:defRPr sz="1200"/>
            </a:lvl1pPr>
          </a:lstStyle>
          <a:p>
            <a:r>
              <a:rPr lang="en-US"/>
              <a:t>Click icon to add picture</a:t>
            </a:r>
          </a:p>
        </p:txBody>
      </p:sp>
      <p:sp>
        <p:nvSpPr>
          <p:cNvPr id="6" name="Footer Placeholder 1">
            <a:extLst>
              <a:ext uri="{FF2B5EF4-FFF2-40B4-BE49-F238E27FC236}">
                <a16:creationId xmlns:a16="http://schemas.microsoft.com/office/drawing/2014/main" id="{2D606A3D-44F5-7378-21D9-4096A5A49B9D}"/>
              </a:ext>
            </a:extLst>
          </p:cNvPr>
          <p:cNvSpPr>
            <a:spLocks noGrp="1"/>
          </p:cNvSpPr>
          <p:nvPr>
            <p:ph type="ftr" sz="quarter" idx="16"/>
          </p:nvPr>
        </p:nvSpPr>
        <p:spPr>
          <a:xfrm>
            <a:off x="126296" y="6583680"/>
            <a:ext cx="182880" cy="182880"/>
          </a:xfrm>
          <a:prstGeom prst="rect">
            <a:avLst/>
          </a:prstGeom>
        </p:spPr>
        <p:txBody>
          <a:bodyPr/>
          <a:lstStyle/>
          <a:p>
            <a:r>
              <a:rPr lang="en-US"/>
              <a:t> </a:t>
            </a:r>
          </a:p>
        </p:txBody>
      </p:sp>
      <p:sp>
        <p:nvSpPr>
          <p:cNvPr id="7" name="Slide Number Placeholder 1">
            <a:extLst>
              <a:ext uri="{FF2B5EF4-FFF2-40B4-BE49-F238E27FC236}">
                <a16:creationId xmlns:a16="http://schemas.microsoft.com/office/drawing/2014/main" id="{9BC53DD2-594B-2639-2551-A3C99B4BF7B7}"/>
              </a:ext>
            </a:extLst>
          </p:cNvPr>
          <p:cNvSpPr>
            <a:spLocks noGrp="1"/>
          </p:cNvSpPr>
          <p:nvPr>
            <p:ph type="sldNum" sz="quarter" idx="17"/>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A028838B-20CE-A087-5D1E-666533E9C656}"/>
              </a:ext>
            </a:extLst>
          </p:cNvPr>
          <p:cNvSpPr>
            <a:spLocks noGrp="1"/>
          </p:cNvSpPr>
          <p:nvPr>
            <p:ph type="dt" sz="half" idx="18"/>
          </p:nvPr>
        </p:nvSpPr>
        <p:spPr>
          <a:xfrm>
            <a:off x="615950" y="6492875"/>
            <a:ext cx="2743200" cy="365125"/>
          </a:xfrm>
        </p:spPr>
        <p:txBody>
          <a:bodyPr/>
          <a:lstStyle/>
          <a:p>
            <a:endParaRPr lang="en-US"/>
          </a:p>
        </p:txBody>
      </p:sp>
    </p:spTree>
    <p:extLst>
      <p:ext uri="{BB962C8B-B14F-4D97-AF65-F5344CB8AC3E}">
        <p14:creationId xmlns:p14="http://schemas.microsoft.com/office/powerpoint/2010/main" val="737348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0297-Split(Light)">
    <p:bg>
      <p:bgPr>
        <a:solidFill>
          <a:schemeClr val="bg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DE9BA1B-AB55-3766-3B75-DAC817ED3516}"/>
              </a:ext>
            </a:extLst>
          </p:cNvPr>
          <p:cNvSpPr>
            <a:spLocks noGrp="1"/>
          </p:cNvSpPr>
          <p:nvPr>
            <p:ph type="title" hasCustomPrompt="1"/>
          </p:nvPr>
        </p:nvSpPr>
        <p:spPr>
          <a:xfrm>
            <a:off x="457200" y="658368"/>
            <a:ext cx="5257800" cy="1097280"/>
          </a:xfrm>
        </p:spPr>
        <p:txBody>
          <a:bodyPr anchor="b"/>
          <a:lstStyle>
            <a:lvl1pPr>
              <a:defRPr sz="3600"/>
            </a:lvl1pPr>
          </a:lstStyle>
          <a:p>
            <a:r>
              <a:rPr lang="en-US"/>
              <a:t>Headline Avenir Bold (36pt)</a:t>
            </a:r>
          </a:p>
        </p:txBody>
      </p:sp>
      <p:sp>
        <p:nvSpPr>
          <p:cNvPr id="7" name="Text Placeholder 9">
            <a:extLst>
              <a:ext uri="{FF2B5EF4-FFF2-40B4-BE49-F238E27FC236}">
                <a16:creationId xmlns:a16="http://schemas.microsoft.com/office/drawing/2014/main" id="{5EAA88D2-3C75-9835-99DF-B21525A42350}"/>
              </a:ext>
            </a:extLst>
          </p:cNvPr>
          <p:cNvSpPr>
            <a:spLocks noGrp="1"/>
          </p:cNvSpPr>
          <p:nvPr>
            <p:ph type="body" sz="quarter" idx="15" hasCustomPrompt="1"/>
          </p:nvPr>
        </p:nvSpPr>
        <p:spPr>
          <a:xfrm>
            <a:off x="465146" y="1874537"/>
            <a:ext cx="5257800" cy="4297663"/>
          </a:xfrm>
        </p:spPr>
        <p:txBody>
          <a:bodyPr>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Content Placeholder 3">
            <a:extLst>
              <a:ext uri="{FF2B5EF4-FFF2-40B4-BE49-F238E27FC236}">
                <a16:creationId xmlns:a16="http://schemas.microsoft.com/office/drawing/2014/main" id="{48D590E7-24BB-8D02-87B0-CC0A89CF3858}"/>
              </a:ext>
            </a:extLst>
          </p:cNvPr>
          <p:cNvSpPr>
            <a:spLocks noGrp="1"/>
          </p:cNvSpPr>
          <p:nvPr>
            <p:ph sz="quarter" idx="14"/>
          </p:nvPr>
        </p:nvSpPr>
        <p:spPr>
          <a:xfrm>
            <a:off x="6172200" y="0"/>
            <a:ext cx="6019800" cy="6858000"/>
          </a:xfrm>
        </p:spPr>
        <p:txBody>
          <a:bodyPr lIns="457200" tIns="457200" rIns="457200" bIns="4572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7DFD3EBC-CEF7-F13E-4166-673F7429E3E8}"/>
              </a:ext>
            </a:extLst>
          </p:cNvPr>
          <p:cNvSpPr>
            <a:spLocks noGrp="1"/>
          </p:cNvSpPr>
          <p:nvPr>
            <p:ph type="ftr" sz="quarter" idx="23"/>
          </p:nvPr>
        </p:nvSpPr>
        <p:spPr>
          <a:xfrm>
            <a:off x="126296" y="6583680"/>
            <a:ext cx="182880" cy="182880"/>
          </a:xfrm>
          <a:prstGeom prst="rect">
            <a:avLst/>
          </a:prstGeom>
        </p:spPr>
        <p:txBody>
          <a:bodyPr/>
          <a:lstStyle/>
          <a:p>
            <a:r>
              <a:rPr lang="en-US"/>
              <a:t> </a:t>
            </a:r>
          </a:p>
        </p:txBody>
      </p:sp>
      <p:sp>
        <p:nvSpPr>
          <p:cNvPr id="6" name="Slide Number Placeholder 1">
            <a:extLst>
              <a:ext uri="{FF2B5EF4-FFF2-40B4-BE49-F238E27FC236}">
                <a16:creationId xmlns:a16="http://schemas.microsoft.com/office/drawing/2014/main" id="{DB056F3E-C268-7D46-F3DC-5894DF6BBD79}"/>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D1620E52-2878-44A6-9DFF-CDE69DED98D6}"/>
              </a:ext>
            </a:extLst>
          </p:cNvPr>
          <p:cNvSpPr>
            <a:spLocks noGrp="1"/>
          </p:cNvSpPr>
          <p:nvPr>
            <p:ph type="dt" sz="half" idx="25"/>
          </p:nvPr>
        </p:nvSpPr>
        <p:spPr/>
        <p:txBody>
          <a:bodyPr/>
          <a:lstStyle/>
          <a:p>
            <a:endParaRPr lang="en-US"/>
          </a:p>
        </p:txBody>
      </p:sp>
      <p:sp>
        <p:nvSpPr>
          <p:cNvPr id="4" name="Text Placeholder 10">
            <a:extLst>
              <a:ext uri="{FF2B5EF4-FFF2-40B4-BE49-F238E27FC236}">
                <a16:creationId xmlns:a16="http://schemas.microsoft.com/office/drawing/2014/main" id="{3F7D6BC2-1BE1-D71F-550C-57FBD1067561}"/>
              </a:ext>
            </a:extLst>
          </p:cNvPr>
          <p:cNvSpPr>
            <a:spLocks noGrp="1"/>
          </p:cNvSpPr>
          <p:nvPr>
            <p:ph type="body" sz="quarter" idx="22" hasCustomPrompt="1"/>
          </p:nvPr>
        </p:nvSpPr>
        <p:spPr>
          <a:xfrm>
            <a:off x="457200" y="457200"/>
            <a:ext cx="5257823" cy="182563"/>
          </a:xfrm>
        </p:spPr>
        <p:txBody>
          <a:bodyPr>
            <a:noAutofit/>
          </a:bodyPr>
          <a:lstStyle>
            <a:lvl1pPr>
              <a:defRPr sz="1000" b="0" i="0">
                <a:solidFill>
                  <a:schemeClr val="tx2"/>
                </a:solidFill>
                <a:latin typeface="+mn-lt"/>
              </a:defRPr>
            </a:lvl1pPr>
          </a:lstStyle>
          <a:p>
            <a:pPr lvl="0"/>
            <a:r>
              <a:rPr lang="en-US"/>
              <a:t>Eyebrow</a:t>
            </a:r>
          </a:p>
        </p:txBody>
      </p:sp>
    </p:spTree>
    <p:extLst>
      <p:ext uri="{BB962C8B-B14F-4D97-AF65-F5344CB8AC3E}">
        <p14:creationId xmlns:p14="http://schemas.microsoft.com/office/powerpoint/2010/main" val="3336889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72">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0299-Split-(Light)">
    <p:bg>
      <p:bgPr>
        <a:solidFill>
          <a:schemeClr val="bg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DE9BA1B-AB55-3766-3B75-DAC817ED3516}"/>
              </a:ext>
            </a:extLst>
          </p:cNvPr>
          <p:cNvSpPr>
            <a:spLocks noGrp="1"/>
          </p:cNvSpPr>
          <p:nvPr>
            <p:ph type="title" hasCustomPrompt="1"/>
          </p:nvPr>
        </p:nvSpPr>
        <p:spPr>
          <a:xfrm>
            <a:off x="457200" y="658368"/>
            <a:ext cx="6133881" cy="1097280"/>
          </a:xfrm>
        </p:spPr>
        <p:txBody>
          <a:bodyPr anchor="b"/>
          <a:lstStyle>
            <a:lvl1pPr>
              <a:defRPr sz="3600"/>
            </a:lvl1pPr>
          </a:lstStyle>
          <a:p>
            <a:r>
              <a:rPr lang="en-US"/>
              <a:t>Headline Avenir Bold (36pt)</a:t>
            </a:r>
          </a:p>
        </p:txBody>
      </p:sp>
      <p:sp>
        <p:nvSpPr>
          <p:cNvPr id="8" name="Text Placeholder 9">
            <a:extLst>
              <a:ext uri="{FF2B5EF4-FFF2-40B4-BE49-F238E27FC236}">
                <a16:creationId xmlns:a16="http://schemas.microsoft.com/office/drawing/2014/main" id="{9BAA9841-5BE8-0A37-97F8-6957C072DD3E}"/>
              </a:ext>
            </a:extLst>
          </p:cNvPr>
          <p:cNvSpPr>
            <a:spLocks noGrp="1"/>
          </p:cNvSpPr>
          <p:nvPr>
            <p:ph type="body" sz="quarter" idx="16"/>
          </p:nvPr>
        </p:nvSpPr>
        <p:spPr>
          <a:xfrm>
            <a:off x="465146" y="1752600"/>
            <a:ext cx="6133881" cy="434009"/>
          </a:xfrm>
        </p:spPr>
        <p:txBody>
          <a:bodyPr>
            <a:noAutofit/>
          </a:bodyPr>
          <a:lstStyle/>
          <a:p>
            <a:pPr lvl="0"/>
            <a:r>
              <a:rPr lang="en-US"/>
              <a:t>Click to edit Master text styles</a:t>
            </a:r>
          </a:p>
        </p:txBody>
      </p:sp>
      <p:sp>
        <p:nvSpPr>
          <p:cNvPr id="7" name="Text Placeholder 2">
            <a:extLst>
              <a:ext uri="{FF2B5EF4-FFF2-40B4-BE49-F238E27FC236}">
                <a16:creationId xmlns:a16="http://schemas.microsoft.com/office/drawing/2014/main" id="{5EAA88D2-3C75-9835-99DF-B21525A42350}"/>
              </a:ext>
            </a:extLst>
          </p:cNvPr>
          <p:cNvSpPr>
            <a:spLocks noGrp="1"/>
          </p:cNvSpPr>
          <p:nvPr>
            <p:ph type="body" sz="quarter" idx="15" hasCustomPrompt="1"/>
          </p:nvPr>
        </p:nvSpPr>
        <p:spPr>
          <a:xfrm>
            <a:off x="465146" y="2286000"/>
            <a:ext cx="6133881" cy="3886200"/>
          </a:xfrm>
        </p:spPr>
        <p:txBody>
          <a:bodyPr>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Content Placeholder 3">
            <a:extLst>
              <a:ext uri="{FF2B5EF4-FFF2-40B4-BE49-F238E27FC236}">
                <a16:creationId xmlns:a16="http://schemas.microsoft.com/office/drawing/2014/main" id="{48D590E7-24BB-8D02-87B0-CC0A89CF3858}"/>
              </a:ext>
            </a:extLst>
          </p:cNvPr>
          <p:cNvSpPr>
            <a:spLocks noGrp="1"/>
          </p:cNvSpPr>
          <p:nvPr>
            <p:ph sz="quarter" idx="14"/>
          </p:nvPr>
        </p:nvSpPr>
        <p:spPr>
          <a:xfrm>
            <a:off x="7124700" y="0"/>
            <a:ext cx="5067300" cy="6858000"/>
          </a:xfrm>
        </p:spPr>
        <p:txBody>
          <a:bodyPr lIns="457200" tIns="457200" rIns="457200" bIns="4572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7611040-0AD4-21F0-FA81-D2D0687D8121}"/>
              </a:ext>
            </a:extLst>
          </p:cNvPr>
          <p:cNvSpPr>
            <a:spLocks noGrp="1"/>
          </p:cNvSpPr>
          <p:nvPr>
            <p:ph type="ftr" sz="quarter" idx="23"/>
          </p:nvPr>
        </p:nvSpPr>
        <p:spPr>
          <a:xfrm>
            <a:off x="126296" y="6583680"/>
            <a:ext cx="182880" cy="182880"/>
          </a:xfrm>
          <a:prstGeom prst="rect">
            <a:avLst/>
          </a:prstGeom>
        </p:spPr>
        <p:txBody>
          <a:bodyPr/>
          <a:lstStyle/>
          <a:p>
            <a:r>
              <a:rPr lang="en-US"/>
              <a:t> </a:t>
            </a:r>
          </a:p>
        </p:txBody>
      </p:sp>
      <p:sp>
        <p:nvSpPr>
          <p:cNvPr id="6" name="Slide Number Placeholder 1">
            <a:extLst>
              <a:ext uri="{FF2B5EF4-FFF2-40B4-BE49-F238E27FC236}">
                <a16:creationId xmlns:a16="http://schemas.microsoft.com/office/drawing/2014/main" id="{E29B20C0-6B27-5623-2514-4BB0F218E50A}"/>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A852EE5E-CDE8-35AC-C8FA-67569B1FACE2}"/>
              </a:ext>
            </a:extLst>
          </p:cNvPr>
          <p:cNvSpPr>
            <a:spLocks noGrp="1"/>
          </p:cNvSpPr>
          <p:nvPr>
            <p:ph type="dt" sz="half" idx="25"/>
          </p:nvPr>
        </p:nvSpPr>
        <p:spPr/>
        <p:txBody>
          <a:bodyPr/>
          <a:lstStyle/>
          <a:p>
            <a:endParaRPr lang="en-US"/>
          </a:p>
        </p:txBody>
      </p:sp>
      <p:sp>
        <p:nvSpPr>
          <p:cNvPr id="4" name="Text Placeholder 10">
            <a:extLst>
              <a:ext uri="{FF2B5EF4-FFF2-40B4-BE49-F238E27FC236}">
                <a16:creationId xmlns:a16="http://schemas.microsoft.com/office/drawing/2014/main" id="{253D1EFC-A4C3-388E-38E3-64FC88046ECB}"/>
              </a:ext>
            </a:extLst>
          </p:cNvPr>
          <p:cNvSpPr>
            <a:spLocks noGrp="1"/>
          </p:cNvSpPr>
          <p:nvPr>
            <p:ph type="body" sz="quarter" idx="22" hasCustomPrompt="1"/>
          </p:nvPr>
        </p:nvSpPr>
        <p:spPr>
          <a:xfrm>
            <a:off x="457200" y="457200"/>
            <a:ext cx="5257823" cy="182563"/>
          </a:xfrm>
        </p:spPr>
        <p:txBody>
          <a:bodyPr>
            <a:noAutofit/>
          </a:bodyPr>
          <a:lstStyle>
            <a:lvl1pPr>
              <a:defRPr sz="1000" b="0" i="0">
                <a:solidFill>
                  <a:schemeClr val="tx2"/>
                </a:solidFill>
                <a:latin typeface="+mn-lt"/>
              </a:defRPr>
            </a:lvl1pPr>
          </a:lstStyle>
          <a:p>
            <a:pPr lvl="0"/>
            <a:r>
              <a:rPr lang="en-US"/>
              <a:t>Eyebrow</a:t>
            </a:r>
          </a:p>
        </p:txBody>
      </p:sp>
    </p:spTree>
    <p:extLst>
      <p:ext uri="{BB962C8B-B14F-4D97-AF65-F5344CB8AC3E}">
        <p14:creationId xmlns:p14="http://schemas.microsoft.com/office/powerpoint/2010/main" val="3711503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72">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02101-Split(Light)">
    <p:bg>
      <p:bgPr>
        <a:solidFill>
          <a:schemeClr val="bg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DE9BA1B-AB55-3766-3B75-DAC817ED3516}"/>
              </a:ext>
            </a:extLst>
          </p:cNvPr>
          <p:cNvSpPr>
            <a:spLocks noGrp="1"/>
          </p:cNvSpPr>
          <p:nvPr>
            <p:ph type="title" hasCustomPrompt="1"/>
          </p:nvPr>
        </p:nvSpPr>
        <p:spPr>
          <a:xfrm>
            <a:off x="6474544" y="658368"/>
            <a:ext cx="5257800" cy="1097280"/>
          </a:xfrm>
        </p:spPr>
        <p:txBody>
          <a:bodyPr anchor="b"/>
          <a:lstStyle>
            <a:lvl1pPr>
              <a:defRPr sz="3600"/>
            </a:lvl1pPr>
          </a:lstStyle>
          <a:p>
            <a:r>
              <a:rPr lang="en-US"/>
              <a:t>Headline Avenir Bold (36pt)</a:t>
            </a:r>
          </a:p>
        </p:txBody>
      </p:sp>
      <p:sp>
        <p:nvSpPr>
          <p:cNvPr id="8" name="Text Placeholder 9">
            <a:extLst>
              <a:ext uri="{FF2B5EF4-FFF2-40B4-BE49-F238E27FC236}">
                <a16:creationId xmlns:a16="http://schemas.microsoft.com/office/drawing/2014/main" id="{9BAA9841-5BE8-0A37-97F8-6957C072DD3E}"/>
              </a:ext>
            </a:extLst>
          </p:cNvPr>
          <p:cNvSpPr>
            <a:spLocks noGrp="1"/>
          </p:cNvSpPr>
          <p:nvPr>
            <p:ph type="body" sz="quarter" idx="16"/>
          </p:nvPr>
        </p:nvSpPr>
        <p:spPr>
          <a:xfrm>
            <a:off x="6474544" y="1752600"/>
            <a:ext cx="5257800" cy="434009"/>
          </a:xfrm>
        </p:spPr>
        <p:txBody>
          <a:bodyPr>
            <a:noAutofit/>
          </a:bodyPr>
          <a:lstStyle/>
          <a:p>
            <a:pPr lvl="0"/>
            <a:r>
              <a:rPr lang="en-US"/>
              <a:t>Click to edit Master text styles</a:t>
            </a:r>
          </a:p>
        </p:txBody>
      </p:sp>
      <p:sp>
        <p:nvSpPr>
          <p:cNvPr id="7" name="Text Placeholder 1">
            <a:extLst>
              <a:ext uri="{FF2B5EF4-FFF2-40B4-BE49-F238E27FC236}">
                <a16:creationId xmlns:a16="http://schemas.microsoft.com/office/drawing/2014/main" id="{5EAA88D2-3C75-9835-99DF-B21525A42350}"/>
              </a:ext>
            </a:extLst>
          </p:cNvPr>
          <p:cNvSpPr>
            <a:spLocks noGrp="1"/>
          </p:cNvSpPr>
          <p:nvPr>
            <p:ph type="body" sz="quarter" idx="15" hasCustomPrompt="1"/>
          </p:nvPr>
        </p:nvSpPr>
        <p:spPr>
          <a:xfrm>
            <a:off x="6474544" y="2286000"/>
            <a:ext cx="5257800" cy="3886200"/>
          </a:xfrm>
        </p:spPr>
        <p:txBody>
          <a:bodyPr>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Content Placeholder 3">
            <a:extLst>
              <a:ext uri="{FF2B5EF4-FFF2-40B4-BE49-F238E27FC236}">
                <a16:creationId xmlns:a16="http://schemas.microsoft.com/office/drawing/2014/main" id="{48D590E7-24BB-8D02-87B0-CC0A89CF3858}"/>
              </a:ext>
            </a:extLst>
          </p:cNvPr>
          <p:cNvSpPr>
            <a:spLocks noGrp="1"/>
          </p:cNvSpPr>
          <p:nvPr>
            <p:ph sz="quarter" idx="14"/>
          </p:nvPr>
        </p:nvSpPr>
        <p:spPr>
          <a:xfrm>
            <a:off x="0" y="0"/>
            <a:ext cx="6019800" cy="6858000"/>
          </a:xfrm>
        </p:spPr>
        <p:txBody>
          <a:bodyPr lIns="457200" tIns="457200" rIns="457200" bIns="4572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ACE196E3-CC32-96E9-6395-5AD9E62FED8D}"/>
              </a:ext>
            </a:extLst>
          </p:cNvPr>
          <p:cNvSpPr>
            <a:spLocks noGrp="1"/>
          </p:cNvSpPr>
          <p:nvPr>
            <p:ph type="ftr" sz="quarter" idx="23"/>
          </p:nvPr>
        </p:nvSpPr>
        <p:spPr>
          <a:xfrm>
            <a:off x="126296" y="6583680"/>
            <a:ext cx="182880" cy="182880"/>
          </a:xfrm>
          <a:prstGeom prst="rect">
            <a:avLst/>
          </a:prstGeom>
        </p:spPr>
        <p:txBody>
          <a:bodyPr/>
          <a:lstStyle/>
          <a:p>
            <a:r>
              <a:rPr lang="en-US"/>
              <a:t> </a:t>
            </a:r>
          </a:p>
        </p:txBody>
      </p:sp>
      <p:sp>
        <p:nvSpPr>
          <p:cNvPr id="6" name="Slide Number Placeholder 1">
            <a:extLst>
              <a:ext uri="{FF2B5EF4-FFF2-40B4-BE49-F238E27FC236}">
                <a16:creationId xmlns:a16="http://schemas.microsoft.com/office/drawing/2014/main" id="{37B7FF5C-64C4-93F0-51F0-19213F187A12}"/>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533858DD-74E3-7F0B-9650-889AA5301507}"/>
              </a:ext>
            </a:extLst>
          </p:cNvPr>
          <p:cNvSpPr>
            <a:spLocks noGrp="1"/>
          </p:cNvSpPr>
          <p:nvPr>
            <p:ph type="dt" sz="half" idx="25"/>
          </p:nvPr>
        </p:nvSpPr>
        <p:spPr/>
        <p:txBody>
          <a:bodyPr/>
          <a:lstStyle/>
          <a:p>
            <a:endParaRPr lang="en-US"/>
          </a:p>
        </p:txBody>
      </p:sp>
      <p:sp>
        <p:nvSpPr>
          <p:cNvPr id="4" name="Text Placeholder 10">
            <a:extLst>
              <a:ext uri="{FF2B5EF4-FFF2-40B4-BE49-F238E27FC236}">
                <a16:creationId xmlns:a16="http://schemas.microsoft.com/office/drawing/2014/main" id="{E05A9B3F-EC0B-1929-8349-15E8B15C8B90}"/>
              </a:ext>
            </a:extLst>
          </p:cNvPr>
          <p:cNvSpPr>
            <a:spLocks noGrp="1"/>
          </p:cNvSpPr>
          <p:nvPr>
            <p:ph type="body" sz="quarter" idx="22" hasCustomPrompt="1"/>
          </p:nvPr>
        </p:nvSpPr>
        <p:spPr>
          <a:xfrm>
            <a:off x="6476977" y="457200"/>
            <a:ext cx="5257823" cy="182563"/>
          </a:xfrm>
        </p:spPr>
        <p:txBody>
          <a:bodyPr>
            <a:noAutofit/>
          </a:bodyPr>
          <a:lstStyle>
            <a:lvl1pPr>
              <a:defRPr sz="1000" b="0" i="0">
                <a:solidFill>
                  <a:schemeClr val="tx2"/>
                </a:solidFill>
                <a:latin typeface="+mn-lt"/>
              </a:defRPr>
            </a:lvl1pPr>
          </a:lstStyle>
          <a:p>
            <a:pPr lvl="0"/>
            <a:r>
              <a:rPr lang="en-US"/>
              <a:t>Eyebrow</a:t>
            </a:r>
          </a:p>
        </p:txBody>
      </p:sp>
    </p:spTree>
    <p:extLst>
      <p:ext uri="{BB962C8B-B14F-4D97-AF65-F5344CB8AC3E}">
        <p14:creationId xmlns:p14="http://schemas.microsoft.com/office/powerpoint/2010/main" val="92364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72">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02103-Split(Light)">
    <p:bg>
      <p:bgPr>
        <a:solidFill>
          <a:schemeClr val="bg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DE9BA1B-AB55-3766-3B75-DAC817ED3516}"/>
              </a:ext>
            </a:extLst>
          </p:cNvPr>
          <p:cNvSpPr>
            <a:spLocks noGrp="1"/>
          </p:cNvSpPr>
          <p:nvPr>
            <p:ph type="title" hasCustomPrompt="1"/>
          </p:nvPr>
        </p:nvSpPr>
        <p:spPr>
          <a:xfrm>
            <a:off x="6474544" y="658368"/>
            <a:ext cx="5257800" cy="1097280"/>
          </a:xfrm>
        </p:spPr>
        <p:txBody>
          <a:bodyPr anchor="b"/>
          <a:lstStyle>
            <a:lvl1pPr>
              <a:defRPr sz="3600"/>
            </a:lvl1pPr>
          </a:lstStyle>
          <a:p>
            <a:r>
              <a:rPr lang="en-US"/>
              <a:t>Headline Avenir Bold (36pt)</a:t>
            </a:r>
          </a:p>
        </p:txBody>
      </p:sp>
      <p:sp>
        <p:nvSpPr>
          <p:cNvPr id="7" name="Text Placeholder 1">
            <a:extLst>
              <a:ext uri="{FF2B5EF4-FFF2-40B4-BE49-F238E27FC236}">
                <a16:creationId xmlns:a16="http://schemas.microsoft.com/office/drawing/2014/main" id="{5EAA88D2-3C75-9835-99DF-B21525A42350}"/>
              </a:ext>
            </a:extLst>
          </p:cNvPr>
          <p:cNvSpPr>
            <a:spLocks noGrp="1"/>
          </p:cNvSpPr>
          <p:nvPr>
            <p:ph type="body" sz="quarter" idx="15" hasCustomPrompt="1"/>
          </p:nvPr>
        </p:nvSpPr>
        <p:spPr>
          <a:xfrm>
            <a:off x="6474544" y="1874537"/>
            <a:ext cx="5257800" cy="4297663"/>
          </a:xfrm>
        </p:spPr>
        <p:txBody>
          <a:bodyPr>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Content Placeholder 3">
            <a:extLst>
              <a:ext uri="{FF2B5EF4-FFF2-40B4-BE49-F238E27FC236}">
                <a16:creationId xmlns:a16="http://schemas.microsoft.com/office/drawing/2014/main" id="{48D590E7-24BB-8D02-87B0-CC0A89CF3858}"/>
              </a:ext>
            </a:extLst>
          </p:cNvPr>
          <p:cNvSpPr>
            <a:spLocks noGrp="1"/>
          </p:cNvSpPr>
          <p:nvPr>
            <p:ph sz="quarter" idx="14"/>
          </p:nvPr>
        </p:nvSpPr>
        <p:spPr>
          <a:xfrm>
            <a:off x="0" y="0"/>
            <a:ext cx="6019800" cy="6858000"/>
          </a:xfrm>
        </p:spPr>
        <p:txBody>
          <a:bodyPr lIns="457200" tIns="457200" rIns="457200" bIns="4572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20AF9C68-7C16-B7E0-5EA7-EEA5CCE29F21}"/>
              </a:ext>
            </a:extLst>
          </p:cNvPr>
          <p:cNvSpPr>
            <a:spLocks noGrp="1"/>
          </p:cNvSpPr>
          <p:nvPr>
            <p:ph type="ftr" sz="quarter" idx="23"/>
          </p:nvPr>
        </p:nvSpPr>
        <p:spPr>
          <a:xfrm>
            <a:off x="126296" y="6583680"/>
            <a:ext cx="182880" cy="182880"/>
          </a:xfrm>
          <a:prstGeom prst="rect">
            <a:avLst/>
          </a:prstGeom>
        </p:spPr>
        <p:txBody>
          <a:bodyPr/>
          <a:lstStyle/>
          <a:p>
            <a:r>
              <a:rPr lang="en-US"/>
              <a:t> </a:t>
            </a:r>
          </a:p>
        </p:txBody>
      </p:sp>
      <p:sp>
        <p:nvSpPr>
          <p:cNvPr id="6" name="Slide Number Placeholder 1">
            <a:extLst>
              <a:ext uri="{FF2B5EF4-FFF2-40B4-BE49-F238E27FC236}">
                <a16:creationId xmlns:a16="http://schemas.microsoft.com/office/drawing/2014/main" id="{C6A9D37D-CD8A-A697-CBCD-F83D19D6DD9A}"/>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B91F61D8-1E14-FA86-7752-D40084259369}"/>
              </a:ext>
            </a:extLst>
          </p:cNvPr>
          <p:cNvSpPr>
            <a:spLocks noGrp="1"/>
          </p:cNvSpPr>
          <p:nvPr>
            <p:ph type="dt" sz="half" idx="25"/>
          </p:nvPr>
        </p:nvSpPr>
        <p:spPr/>
        <p:txBody>
          <a:bodyPr/>
          <a:lstStyle/>
          <a:p>
            <a:endParaRPr lang="en-US"/>
          </a:p>
        </p:txBody>
      </p:sp>
      <p:sp>
        <p:nvSpPr>
          <p:cNvPr id="4" name="Text Placeholder 10">
            <a:extLst>
              <a:ext uri="{FF2B5EF4-FFF2-40B4-BE49-F238E27FC236}">
                <a16:creationId xmlns:a16="http://schemas.microsoft.com/office/drawing/2014/main" id="{FF4D51EA-D63E-C9B5-44A0-1B3C665BC0B4}"/>
              </a:ext>
            </a:extLst>
          </p:cNvPr>
          <p:cNvSpPr>
            <a:spLocks noGrp="1"/>
          </p:cNvSpPr>
          <p:nvPr>
            <p:ph type="body" sz="quarter" idx="22" hasCustomPrompt="1"/>
          </p:nvPr>
        </p:nvSpPr>
        <p:spPr>
          <a:xfrm>
            <a:off x="6476977" y="457200"/>
            <a:ext cx="5257823" cy="182563"/>
          </a:xfrm>
        </p:spPr>
        <p:txBody>
          <a:bodyPr>
            <a:noAutofit/>
          </a:bodyPr>
          <a:lstStyle>
            <a:lvl1pPr>
              <a:defRPr sz="1000" b="0" i="0">
                <a:solidFill>
                  <a:schemeClr val="tx2"/>
                </a:solidFill>
                <a:latin typeface="+mn-lt"/>
              </a:defRPr>
            </a:lvl1pPr>
          </a:lstStyle>
          <a:p>
            <a:pPr lvl="0"/>
            <a:r>
              <a:rPr lang="en-US"/>
              <a:t>Eyebrow</a:t>
            </a:r>
          </a:p>
        </p:txBody>
      </p:sp>
    </p:spTree>
    <p:extLst>
      <p:ext uri="{BB962C8B-B14F-4D97-AF65-F5344CB8AC3E}">
        <p14:creationId xmlns:p14="http://schemas.microsoft.com/office/powerpoint/2010/main" val="3604122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72">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02105-Content(Light)">
    <p:bg>
      <p:bgPr>
        <a:solidFill>
          <a:schemeClr val="bg1"/>
        </a:solidFill>
        <a:effectLst/>
      </p:bgPr>
    </p:bg>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0D445559-67DA-F8AF-81D5-9904FBEA0C3C}"/>
              </a:ext>
            </a:extLst>
          </p:cNvPr>
          <p:cNvSpPr>
            <a:spLocks noGrp="1"/>
          </p:cNvSpPr>
          <p:nvPr>
            <p:ph idx="13" hasCustomPrompt="1"/>
          </p:nvPr>
        </p:nvSpPr>
        <p:spPr>
          <a:xfrm>
            <a:off x="472458" y="1986528"/>
            <a:ext cx="3642342" cy="4414271"/>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Content Placeholder 2">
            <a:extLst>
              <a:ext uri="{FF2B5EF4-FFF2-40B4-BE49-F238E27FC236}">
                <a16:creationId xmlns:a16="http://schemas.microsoft.com/office/drawing/2014/main" id="{6A441098-56C1-888D-B836-15158E4BAC0B}"/>
              </a:ext>
            </a:extLst>
          </p:cNvPr>
          <p:cNvSpPr>
            <a:spLocks noGrp="1"/>
          </p:cNvSpPr>
          <p:nvPr>
            <p:ph idx="14" hasCustomPrompt="1"/>
          </p:nvPr>
        </p:nvSpPr>
        <p:spPr>
          <a:xfrm>
            <a:off x="4282458" y="1986528"/>
            <a:ext cx="3642342" cy="4414271"/>
          </a:xfrm>
          <a:prstGeom prst="rect">
            <a:avLst/>
          </a:prstGeom>
        </p:spPr>
        <p:txBody>
          <a:bodyPr vert="horz" lIns="0" tIns="45720" rIns="27432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6" name="Content Placeholder 3">
            <a:extLst>
              <a:ext uri="{FF2B5EF4-FFF2-40B4-BE49-F238E27FC236}">
                <a16:creationId xmlns:a16="http://schemas.microsoft.com/office/drawing/2014/main" id="{95BFE729-3B4E-67D8-5DAA-9AB0931E0A51}"/>
              </a:ext>
            </a:extLst>
          </p:cNvPr>
          <p:cNvSpPr>
            <a:spLocks noGrp="1"/>
          </p:cNvSpPr>
          <p:nvPr>
            <p:ph idx="1" hasCustomPrompt="1"/>
          </p:nvPr>
        </p:nvSpPr>
        <p:spPr>
          <a:xfrm>
            <a:off x="8077200" y="0"/>
            <a:ext cx="4114800" cy="6858000"/>
          </a:xfrm>
          <a:prstGeom prst="rect">
            <a:avLst/>
          </a:prstGeom>
        </p:spPr>
        <p:txBody>
          <a:bodyPr vert="horz" lIns="457200" tIns="457200" rIns="45720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1" name="Picture Placeholder 1">
            <a:extLst>
              <a:ext uri="{FF2B5EF4-FFF2-40B4-BE49-F238E27FC236}">
                <a16:creationId xmlns:a16="http://schemas.microsoft.com/office/drawing/2014/main" id="{EC5A8F24-AF0A-FE23-E164-D7B142719E61}"/>
              </a:ext>
            </a:extLst>
          </p:cNvPr>
          <p:cNvSpPr>
            <a:spLocks noGrp="1"/>
          </p:cNvSpPr>
          <p:nvPr>
            <p:ph type="pic" sz="quarter" idx="20"/>
          </p:nvPr>
        </p:nvSpPr>
        <p:spPr>
          <a:xfrm>
            <a:off x="8379659" y="1750428"/>
            <a:ext cx="3355141" cy="3355131"/>
          </a:xfrm>
          <a:custGeom>
            <a:avLst/>
            <a:gdLst>
              <a:gd name="connsiteX0" fmla="*/ 0 w 4879317"/>
              <a:gd name="connsiteY0" fmla="*/ 975899 h 4879304"/>
              <a:gd name="connsiteX1" fmla="*/ 975865 w 4879317"/>
              <a:gd name="connsiteY1" fmla="*/ 975899 h 4879304"/>
              <a:gd name="connsiteX2" fmla="*/ 975865 w 4879317"/>
              <a:gd name="connsiteY2" fmla="*/ 3903456 h 4879304"/>
              <a:gd name="connsiteX3" fmla="*/ 975866 w 4879317"/>
              <a:gd name="connsiteY3" fmla="*/ 3903456 h 4879304"/>
              <a:gd name="connsiteX4" fmla="*/ 975866 w 4879317"/>
              <a:gd name="connsiteY4" fmla="*/ 3903457 h 4879304"/>
              <a:gd name="connsiteX5" fmla="*/ 3903468 w 4879317"/>
              <a:gd name="connsiteY5" fmla="*/ 3903457 h 4879304"/>
              <a:gd name="connsiteX6" fmla="*/ 3903468 w 4879317"/>
              <a:gd name="connsiteY6" fmla="*/ 4879304 h 4879304"/>
              <a:gd name="connsiteX7" fmla="*/ 731900 w 4879317"/>
              <a:gd name="connsiteY7" fmla="*/ 4879304 h 4879304"/>
              <a:gd name="connsiteX8" fmla="*/ 322688 w 4879317"/>
              <a:gd name="connsiteY8" fmla="*/ 4754310 h 4879304"/>
              <a:gd name="connsiteX9" fmla="*/ 214369 w 4879317"/>
              <a:gd name="connsiteY9" fmla="*/ 4664940 h 4879304"/>
              <a:gd name="connsiteX10" fmla="*/ 124998 w 4879317"/>
              <a:gd name="connsiteY10" fmla="*/ 4556624 h 4879304"/>
              <a:gd name="connsiteX11" fmla="*/ 0 w 4879317"/>
              <a:gd name="connsiteY11" fmla="*/ 4147421 h 4879304"/>
              <a:gd name="connsiteX12" fmla="*/ 975849 w 4879317"/>
              <a:gd name="connsiteY12" fmla="*/ 0 h 4879304"/>
              <a:gd name="connsiteX13" fmla="*/ 2195680 w 4879317"/>
              <a:gd name="connsiteY13" fmla="*/ 0 h 4879304"/>
              <a:gd name="connsiteX14" fmla="*/ 2480569 w 4879317"/>
              <a:gd name="connsiteY14" fmla="*/ 57516 h 4879304"/>
              <a:gd name="connsiteX15" fmla="*/ 2604892 w 4879317"/>
              <a:gd name="connsiteY15" fmla="*/ 124995 h 4879304"/>
              <a:gd name="connsiteX16" fmla="*/ 2713211 w 4879317"/>
              <a:gd name="connsiteY16" fmla="*/ 214364 h 4879304"/>
              <a:gd name="connsiteX17" fmla="*/ 2927580 w 4879317"/>
              <a:gd name="connsiteY17" fmla="*/ 731888 h 4879304"/>
              <a:gd name="connsiteX18" fmla="*/ 2927580 w 4879317"/>
              <a:gd name="connsiteY18" fmla="*/ 1951702 h 4879304"/>
              <a:gd name="connsiteX19" fmla="*/ 2927581 w 4879317"/>
              <a:gd name="connsiteY19" fmla="*/ 1951702 h 4879304"/>
              <a:gd name="connsiteX20" fmla="*/ 2927581 w 4879317"/>
              <a:gd name="connsiteY20" fmla="*/ 1951703 h 4879304"/>
              <a:gd name="connsiteX21" fmla="*/ 4147417 w 4879317"/>
              <a:gd name="connsiteY21" fmla="*/ 1951703 h 4879304"/>
              <a:gd name="connsiteX22" fmla="*/ 4556630 w 4879317"/>
              <a:gd name="connsiteY22" fmla="*/ 2076699 h 4879304"/>
              <a:gd name="connsiteX23" fmla="*/ 4664949 w 4879317"/>
              <a:gd name="connsiteY23" fmla="*/ 2166068 h 4879304"/>
              <a:gd name="connsiteX24" fmla="*/ 4754320 w 4879317"/>
              <a:gd name="connsiteY24" fmla="*/ 2274386 h 4879304"/>
              <a:gd name="connsiteX25" fmla="*/ 4879317 w 4879317"/>
              <a:gd name="connsiteY25" fmla="*/ 2683593 h 4879304"/>
              <a:gd name="connsiteX26" fmla="*/ 4879317 w 4879317"/>
              <a:gd name="connsiteY26" fmla="*/ 3903406 h 4879304"/>
              <a:gd name="connsiteX27" fmla="*/ 3903446 w 4879317"/>
              <a:gd name="connsiteY27" fmla="*/ 3903406 h 4879304"/>
              <a:gd name="connsiteX28" fmla="*/ 3903446 w 4879317"/>
              <a:gd name="connsiteY28" fmla="*/ 2927558 h 4879304"/>
              <a:gd name="connsiteX29" fmla="*/ 3903445 w 4879317"/>
              <a:gd name="connsiteY29" fmla="*/ 2927558 h 4879304"/>
              <a:gd name="connsiteX30" fmla="*/ 3903445 w 4879317"/>
              <a:gd name="connsiteY30" fmla="*/ 2927557 h 4879304"/>
              <a:gd name="connsiteX31" fmla="*/ 1951714 w 4879317"/>
              <a:gd name="connsiteY31" fmla="*/ 2927557 h 4879304"/>
              <a:gd name="connsiteX32" fmla="*/ 1951714 w 4879317"/>
              <a:gd name="connsiteY32" fmla="*/ 975855 h 4879304"/>
              <a:gd name="connsiteX33" fmla="*/ 1951713 w 4879317"/>
              <a:gd name="connsiteY33" fmla="*/ 975855 h 4879304"/>
              <a:gd name="connsiteX34" fmla="*/ 1951713 w 4879317"/>
              <a:gd name="connsiteY34" fmla="*/ 975854 h 4879304"/>
              <a:gd name="connsiteX35" fmla="*/ 975849 w 4879317"/>
              <a:gd name="connsiteY35" fmla="*/ 975854 h 48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879317" h="4879304">
                <a:moveTo>
                  <a:pt x="0" y="975899"/>
                </a:moveTo>
                <a:lnTo>
                  <a:pt x="975865" y="975899"/>
                </a:lnTo>
                <a:lnTo>
                  <a:pt x="975865" y="3903456"/>
                </a:lnTo>
                <a:lnTo>
                  <a:pt x="975866" y="3903456"/>
                </a:lnTo>
                <a:lnTo>
                  <a:pt x="975866" y="3903457"/>
                </a:lnTo>
                <a:lnTo>
                  <a:pt x="3903468" y="3903457"/>
                </a:lnTo>
                <a:lnTo>
                  <a:pt x="3903468" y="4879304"/>
                </a:lnTo>
                <a:lnTo>
                  <a:pt x="731900" y="4879304"/>
                </a:lnTo>
                <a:cubicBezTo>
                  <a:pt x="580319" y="4879304"/>
                  <a:pt x="439500" y="4833225"/>
                  <a:pt x="322688" y="4754310"/>
                </a:cubicBezTo>
                <a:lnTo>
                  <a:pt x="214369" y="4664940"/>
                </a:lnTo>
                <a:lnTo>
                  <a:pt x="124998" y="4556624"/>
                </a:lnTo>
                <a:cubicBezTo>
                  <a:pt x="46081" y="4439815"/>
                  <a:pt x="0" y="4298999"/>
                  <a:pt x="0" y="4147421"/>
                </a:cubicBezTo>
                <a:close/>
                <a:moveTo>
                  <a:pt x="975849" y="0"/>
                </a:moveTo>
                <a:lnTo>
                  <a:pt x="2195680" y="0"/>
                </a:lnTo>
                <a:cubicBezTo>
                  <a:pt x="2296735" y="0"/>
                  <a:pt x="2393006" y="20480"/>
                  <a:pt x="2480569" y="57516"/>
                </a:cubicBezTo>
                <a:lnTo>
                  <a:pt x="2604892" y="124995"/>
                </a:lnTo>
                <a:lnTo>
                  <a:pt x="2713211" y="214364"/>
                </a:lnTo>
                <a:cubicBezTo>
                  <a:pt x="2845659" y="346810"/>
                  <a:pt x="2927580" y="529783"/>
                  <a:pt x="2927580" y="731888"/>
                </a:cubicBezTo>
                <a:lnTo>
                  <a:pt x="2927580" y="1951702"/>
                </a:lnTo>
                <a:lnTo>
                  <a:pt x="2927581" y="1951702"/>
                </a:lnTo>
                <a:lnTo>
                  <a:pt x="2927581" y="1951703"/>
                </a:lnTo>
                <a:lnTo>
                  <a:pt x="4147417" y="1951703"/>
                </a:lnTo>
                <a:cubicBezTo>
                  <a:pt x="4298999" y="1951703"/>
                  <a:pt x="4439818" y="1997783"/>
                  <a:pt x="4556630" y="2076699"/>
                </a:cubicBezTo>
                <a:lnTo>
                  <a:pt x="4664949" y="2166068"/>
                </a:lnTo>
                <a:lnTo>
                  <a:pt x="4754320" y="2274386"/>
                </a:lnTo>
                <a:cubicBezTo>
                  <a:pt x="4833237" y="2391196"/>
                  <a:pt x="4879317" y="2532013"/>
                  <a:pt x="4879317" y="2683593"/>
                </a:cubicBezTo>
                <a:lnTo>
                  <a:pt x="4879317" y="3903406"/>
                </a:lnTo>
                <a:lnTo>
                  <a:pt x="3903446" y="3903406"/>
                </a:lnTo>
                <a:lnTo>
                  <a:pt x="3903446" y="2927558"/>
                </a:lnTo>
                <a:lnTo>
                  <a:pt x="3903445" y="2927558"/>
                </a:lnTo>
                <a:lnTo>
                  <a:pt x="3903445" y="2927557"/>
                </a:lnTo>
                <a:lnTo>
                  <a:pt x="1951714" y="2927557"/>
                </a:lnTo>
                <a:lnTo>
                  <a:pt x="1951714" y="975855"/>
                </a:lnTo>
                <a:lnTo>
                  <a:pt x="1951713" y="975855"/>
                </a:lnTo>
                <a:lnTo>
                  <a:pt x="1951713" y="975854"/>
                </a:lnTo>
                <a:lnTo>
                  <a:pt x="975849" y="975854"/>
                </a:lnTo>
                <a:close/>
              </a:path>
            </a:pathLst>
          </a:custGeom>
        </p:spPr>
        <p:txBody>
          <a:bodyPr wrap="square">
            <a:noAutofit/>
          </a:bodyPr>
          <a:lstStyle>
            <a:lvl1pPr>
              <a:defRPr sz="1200"/>
            </a:lvl1pPr>
          </a:lstStyle>
          <a:p>
            <a:r>
              <a:rPr lang="en-US"/>
              <a:t>Click icon to add picture</a:t>
            </a:r>
          </a:p>
        </p:txBody>
      </p:sp>
      <p:sp>
        <p:nvSpPr>
          <p:cNvPr id="2" name="Footer Placeholder 1">
            <a:extLst>
              <a:ext uri="{FF2B5EF4-FFF2-40B4-BE49-F238E27FC236}">
                <a16:creationId xmlns:a16="http://schemas.microsoft.com/office/drawing/2014/main" id="{1A3265ED-AAE1-8CA1-41BE-FA8A555AE727}"/>
              </a:ext>
            </a:extLst>
          </p:cNvPr>
          <p:cNvSpPr>
            <a:spLocks noGrp="1"/>
          </p:cNvSpPr>
          <p:nvPr>
            <p:ph type="ftr" sz="quarter" idx="18"/>
          </p:nvPr>
        </p:nvSpPr>
        <p:spPr>
          <a:xfrm>
            <a:off x="126296" y="6583680"/>
            <a:ext cx="182880" cy="182880"/>
          </a:xfrm>
          <a:prstGeom prst="rect">
            <a:avLst/>
          </a:prstGeom>
        </p:spPr>
        <p:txBody>
          <a:bodyPr/>
          <a:lstStyle/>
          <a:p>
            <a:r>
              <a:rPr lang="en-US"/>
              <a:t> </a:t>
            </a:r>
          </a:p>
        </p:txBody>
      </p:sp>
      <p:sp>
        <p:nvSpPr>
          <p:cNvPr id="10" name="Slide Number Placeholder 1">
            <a:extLst>
              <a:ext uri="{FF2B5EF4-FFF2-40B4-BE49-F238E27FC236}">
                <a16:creationId xmlns:a16="http://schemas.microsoft.com/office/drawing/2014/main" id="{C48F6A01-83AD-393A-9AA8-530D937579E1}"/>
              </a:ext>
            </a:extLst>
          </p:cNvPr>
          <p:cNvSpPr>
            <a:spLocks noGrp="1"/>
          </p:cNvSpPr>
          <p:nvPr>
            <p:ph type="sldNum" sz="quarter" idx="1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F7D73FB4-C798-A90D-50FF-1984E69787E5}"/>
              </a:ext>
            </a:extLst>
          </p:cNvPr>
          <p:cNvSpPr>
            <a:spLocks noGrp="1"/>
          </p:cNvSpPr>
          <p:nvPr>
            <p:ph type="dt" sz="half" idx="21"/>
          </p:nvPr>
        </p:nvSpPr>
        <p:spPr/>
        <p:txBody>
          <a:bodyPr/>
          <a:lstStyle/>
          <a:p>
            <a:endParaRPr lang="en-US"/>
          </a:p>
        </p:txBody>
      </p:sp>
      <p:sp>
        <p:nvSpPr>
          <p:cNvPr id="5" name="Title 1">
            <a:extLst>
              <a:ext uri="{FF2B5EF4-FFF2-40B4-BE49-F238E27FC236}">
                <a16:creationId xmlns:a16="http://schemas.microsoft.com/office/drawing/2014/main" id="{AB1599E9-80A7-81A2-0E04-C5C836B7805F}"/>
              </a:ext>
            </a:extLst>
          </p:cNvPr>
          <p:cNvSpPr>
            <a:spLocks noGrp="1"/>
          </p:cNvSpPr>
          <p:nvPr>
            <p:ph type="title" hasCustomPrompt="1"/>
          </p:nvPr>
        </p:nvSpPr>
        <p:spPr>
          <a:xfrm>
            <a:off x="457201" y="656802"/>
            <a:ext cx="7467600" cy="568748"/>
          </a:xfrm>
        </p:spPr>
        <p:txBody>
          <a:bodyPr rIns="274320"/>
          <a:lstStyle/>
          <a:p>
            <a:r>
              <a:rPr lang="en-US"/>
              <a:t>Headline Avenir Bold (36pt)</a:t>
            </a:r>
          </a:p>
        </p:txBody>
      </p:sp>
      <p:sp>
        <p:nvSpPr>
          <p:cNvPr id="8" name="Text Placeholder 9">
            <a:extLst>
              <a:ext uri="{FF2B5EF4-FFF2-40B4-BE49-F238E27FC236}">
                <a16:creationId xmlns:a16="http://schemas.microsoft.com/office/drawing/2014/main" id="{34B0270E-46C2-BC89-A8CB-3C4ACD82D41A}"/>
              </a:ext>
            </a:extLst>
          </p:cNvPr>
          <p:cNvSpPr>
            <a:spLocks noGrp="1"/>
          </p:cNvSpPr>
          <p:nvPr>
            <p:ph type="body" sz="quarter" idx="22" hasCustomPrompt="1"/>
          </p:nvPr>
        </p:nvSpPr>
        <p:spPr>
          <a:xfrm>
            <a:off x="457202" y="1225550"/>
            <a:ext cx="7467600" cy="603904"/>
          </a:xfrm>
        </p:spPr>
        <p:txBody>
          <a:bodyPr rIns="274320"/>
          <a:lstStyle/>
          <a:p>
            <a:pPr lvl="0"/>
            <a:r>
              <a:rPr lang="en-US"/>
              <a:t>Sub Title</a:t>
            </a:r>
          </a:p>
        </p:txBody>
      </p:sp>
      <p:sp>
        <p:nvSpPr>
          <p:cNvPr id="12" name="Text Placeholder 10">
            <a:extLst>
              <a:ext uri="{FF2B5EF4-FFF2-40B4-BE49-F238E27FC236}">
                <a16:creationId xmlns:a16="http://schemas.microsoft.com/office/drawing/2014/main" id="{2F8D0CA4-A71B-5596-E340-4E63911E156C}"/>
              </a:ext>
            </a:extLst>
          </p:cNvPr>
          <p:cNvSpPr>
            <a:spLocks noGrp="1"/>
          </p:cNvSpPr>
          <p:nvPr>
            <p:ph type="body" sz="quarter" idx="23" hasCustomPrompt="1"/>
          </p:nvPr>
        </p:nvSpPr>
        <p:spPr>
          <a:xfrm>
            <a:off x="457200" y="457200"/>
            <a:ext cx="5257823" cy="182563"/>
          </a:xfrm>
        </p:spPr>
        <p:txBody>
          <a:bodyPr>
            <a:noAutofit/>
          </a:bodyPr>
          <a:lstStyle>
            <a:lvl1pPr>
              <a:defRPr sz="1000" b="0" i="0">
                <a:solidFill>
                  <a:schemeClr val="tx2"/>
                </a:solidFill>
                <a:latin typeface="+mn-lt"/>
              </a:defRPr>
            </a:lvl1pPr>
          </a:lstStyle>
          <a:p>
            <a:pPr lvl="0"/>
            <a:r>
              <a:rPr lang="en-US"/>
              <a:t>Eyebrow</a:t>
            </a:r>
          </a:p>
        </p:txBody>
      </p:sp>
    </p:spTree>
    <p:extLst>
      <p:ext uri="{BB962C8B-B14F-4D97-AF65-F5344CB8AC3E}">
        <p14:creationId xmlns:p14="http://schemas.microsoft.com/office/powerpoint/2010/main" val="32843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02107-Content(Light)">
    <p:bg>
      <p:bgPr>
        <a:solidFill>
          <a:schemeClr val="bg1"/>
        </a:solidFill>
        <a:effectLst/>
      </p:bgPr>
    </p:bg>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95BFE729-3B4E-67D8-5DAA-9AB0931E0A51}"/>
              </a:ext>
            </a:extLst>
          </p:cNvPr>
          <p:cNvSpPr>
            <a:spLocks noGrp="1"/>
          </p:cNvSpPr>
          <p:nvPr>
            <p:ph idx="1" hasCustomPrompt="1"/>
          </p:nvPr>
        </p:nvSpPr>
        <p:spPr>
          <a:xfrm>
            <a:off x="1" y="0"/>
            <a:ext cx="4114800" cy="6858000"/>
          </a:xfrm>
          <a:prstGeom prst="rect">
            <a:avLst/>
          </a:prstGeom>
        </p:spPr>
        <p:txBody>
          <a:bodyPr vert="horz" lIns="457200" tIns="457200" rIns="45720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Conten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4282459" y="1981200"/>
            <a:ext cx="3642341" cy="4419600"/>
          </a:xfrm>
          <a:prstGeom prst="rect">
            <a:avLst/>
          </a:prstGeom>
        </p:spPr>
        <p:txBody>
          <a:bodyPr vert="horz" lIns="18288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Content Placeholder 1">
            <a:extLst>
              <a:ext uri="{FF2B5EF4-FFF2-40B4-BE49-F238E27FC236}">
                <a16:creationId xmlns:a16="http://schemas.microsoft.com/office/drawing/2014/main" id="{6A441098-56C1-888D-B836-15158E4BAC0B}"/>
              </a:ext>
            </a:extLst>
          </p:cNvPr>
          <p:cNvSpPr>
            <a:spLocks noGrp="1"/>
          </p:cNvSpPr>
          <p:nvPr>
            <p:ph idx="14" hasCustomPrompt="1"/>
          </p:nvPr>
        </p:nvSpPr>
        <p:spPr>
          <a:xfrm>
            <a:off x="8077199" y="1981200"/>
            <a:ext cx="3657601" cy="4419600"/>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5" name="Picture Placeholder 1">
            <a:extLst>
              <a:ext uri="{FF2B5EF4-FFF2-40B4-BE49-F238E27FC236}">
                <a16:creationId xmlns:a16="http://schemas.microsoft.com/office/drawing/2014/main" id="{E2ABE7D6-1E17-26B3-6772-20DD3DA41249}"/>
              </a:ext>
            </a:extLst>
          </p:cNvPr>
          <p:cNvSpPr>
            <a:spLocks noGrp="1"/>
          </p:cNvSpPr>
          <p:nvPr>
            <p:ph type="pic" sz="quarter" idx="20"/>
          </p:nvPr>
        </p:nvSpPr>
        <p:spPr>
          <a:xfrm>
            <a:off x="330629" y="1242905"/>
            <a:ext cx="3633905" cy="3633895"/>
          </a:xfrm>
          <a:custGeom>
            <a:avLst/>
            <a:gdLst>
              <a:gd name="connsiteX0" fmla="*/ 0 w 4879317"/>
              <a:gd name="connsiteY0" fmla="*/ 975899 h 4879304"/>
              <a:gd name="connsiteX1" fmla="*/ 975865 w 4879317"/>
              <a:gd name="connsiteY1" fmla="*/ 975899 h 4879304"/>
              <a:gd name="connsiteX2" fmla="*/ 975865 w 4879317"/>
              <a:gd name="connsiteY2" fmla="*/ 3903456 h 4879304"/>
              <a:gd name="connsiteX3" fmla="*/ 975866 w 4879317"/>
              <a:gd name="connsiteY3" fmla="*/ 3903456 h 4879304"/>
              <a:gd name="connsiteX4" fmla="*/ 975866 w 4879317"/>
              <a:gd name="connsiteY4" fmla="*/ 3903457 h 4879304"/>
              <a:gd name="connsiteX5" fmla="*/ 3903468 w 4879317"/>
              <a:gd name="connsiteY5" fmla="*/ 3903457 h 4879304"/>
              <a:gd name="connsiteX6" fmla="*/ 3903468 w 4879317"/>
              <a:gd name="connsiteY6" fmla="*/ 4879304 h 4879304"/>
              <a:gd name="connsiteX7" fmla="*/ 731900 w 4879317"/>
              <a:gd name="connsiteY7" fmla="*/ 4879304 h 4879304"/>
              <a:gd name="connsiteX8" fmla="*/ 322688 w 4879317"/>
              <a:gd name="connsiteY8" fmla="*/ 4754310 h 4879304"/>
              <a:gd name="connsiteX9" fmla="*/ 214369 w 4879317"/>
              <a:gd name="connsiteY9" fmla="*/ 4664940 h 4879304"/>
              <a:gd name="connsiteX10" fmla="*/ 124998 w 4879317"/>
              <a:gd name="connsiteY10" fmla="*/ 4556624 h 4879304"/>
              <a:gd name="connsiteX11" fmla="*/ 0 w 4879317"/>
              <a:gd name="connsiteY11" fmla="*/ 4147421 h 4879304"/>
              <a:gd name="connsiteX12" fmla="*/ 975849 w 4879317"/>
              <a:gd name="connsiteY12" fmla="*/ 0 h 4879304"/>
              <a:gd name="connsiteX13" fmla="*/ 2195680 w 4879317"/>
              <a:gd name="connsiteY13" fmla="*/ 0 h 4879304"/>
              <a:gd name="connsiteX14" fmla="*/ 2480569 w 4879317"/>
              <a:gd name="connsiteY14" fmla="*/ 57516 h 4879304"/>
              <a:gd name="connsiteX15" fmla="*/ 2604892 w 4879317"/>
              <a:gd name="connsiteY15" fmla="*/ 124995 h 4879304"/>
              <a:gd name="connsiteX16" fmla="*/ 2713211 w 4879317"/>
              <a:gd name="connsiteY16" fmla="*/ 214364 h 4879304"/>
              <a:gd name="connsiteX17" fmla="*/ 2927580 w 4879317"/>
              <a:gd name="connsiteY17" fmla="*/ 731888 h 4879304"/>
              <a:gd name="connsiteX18" fmla="*/ 2927580 w 4879317"/>
              <a:gd name="connsiteY18" fmla="*/ 1951702 h 4879304"/>
              <a:gd name="connsiteX19" fmla="*/ 2927581 w 4879317"/>
              <a:gd name="connsiteY19" fmla="*/ 1951702 h 4879304"/>
              <a:gd name="connsiteX20" fmla="*/ 2927581 w 4879317"/>
              <a:gd name="connsiteY20" fmla="*/ 1951703 h 4879304"/>
              <a:gd name="connsiteX21" fmla="*/ 4147417 w 4879317"/>
              <a:gd name="connsiteY21" fmla="*/ 1951703 h 4879304"/>
              <a:gd name="connsiteX22" fmla="*/ 4556630 w 4879317"/>
              <a:gd name="connsiteY22" fmla="*/ 2076699 h 4879304"/>
              <a:gd name="connsiteX23" fmla="*/ 4664949 w 4879317"/>
              <a:gd name="connsiteY23" fmla="*/ 2166068 h 4879304"/>
              <a:gd name="connsiteX24" fmla="*/ 4754320 w 4879317"/>
              <a:gd name="connsiteY24" fmla="*/ 2274386 h 4879304"/>
              <a:gd name="connsiteX25" fmla="*/ 4879317 w 4879317"/>
              <a:gd name="connsiteY25" fmla="*/ 2683593 h 4879304"/>
              <a:gd name="connsiteX26" fmla="*/ 4879317 w 4879317"/>
              <a:gd name="connsiteY26" fmla="*/ 3903406 h 4879304"/>
              <a:gd name="connsiteX27" fmla="*/ 3903446 w 4879317"/>
              <a:gd name="connsiteY27" fmla="*/ 3903406 h 4879304"/>
              <a:gd name="connsiteX28" fmla="*/ 3903446 w 4879317"/>
              <a:gd name="connsiteY28" fmla="*/ 2927558 h 4879304"/>
              <a:gd name="connsiteX29" fmla="*/ 3903445 w 4879317"/>
              <a:gd name="connsiteY29" fmla="*/ 2927558 h 4879304"/>
              <a:gd name="connsiteX30" fmla="*/ 3903445 w 4879317"/>
              <a:gd name="connsiteY30" fmla="*/ 2927557 h 4879304"/>
              <a:gd name="connsiteX31" fmla="*/ 1951714 w 4879317"/>
              <a:gd name="connsiteY31" fmla="*/ 2927557 h 4879304"/>
              <a:gd name="connsiteX32" fmla="*/ 1951714 w 4879317"/>
              <a:gd name="connsiteY32" fmla="*/ 975855 h 4879304"/>
              <a:gd name="connsiteX33" fmla="*/ 1951713 w 4879317"/>
              <a:gd name="connsiteY33" fmla="*/ 975855 h 4879304"/>
              <a:gd name="connsiteX34" fmla="*/ 1951713 w 4879317"/>
              <a:gd name="connsiteY34" fmla="*/ 975854 h 4879304"/>
              <a:gd name="connsiteX35" fmla="*/ 975849 w 4879317"/>
              <a:gd name="connsiteY35" fmla="*/ 975854 h 48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879317" h="4879304">
                <a:moveTo>
                  <a:pt x="0" y="975899"/>
                </a:moveTo>
                <a:lnTo>
                  <a:pt x="975865" y="975899"/>
                </a:lnTo>
                <a:lnTo>
                  <a:pt x="975865" y="3903456"/>
                </a:lnTo>
                <a:lnTo>
                  <a:pt x="975866" y="3903456"/>
                </a:lnTo>
                <a:lnTo>
                  <a:pt x="975866" y="3903457"/>
                </a:lnTo>
                <a:lnTo>
                  <a:pt x="3903468" y="3903457"/>
                </a:lnTo>
                <a:lnTo>
                  <a:pt x="3903468" y="4879304"/>
                </a:lnTo>
                <a:lnTo>
                  <a:pt x="731900" y="4879304"/>
                </a:lnTo>
                <a:cubicBezTo>
                  <a:pt x="580319" y="4879304"/>
                  <a:pt x="439500" y="4833225"/>
                  <a:pt x="322688" y="4754310"/>
                </a:cubicBezTo>
                <a:lnTo>
                  <a:pt x="214369" y="4664940"/>
                </a:lnTo>
                <a:lnTo>
                  <a:pt x="124998" y="4556624"/>
                </a:lnTo>
                <a:cubicBezTo>
                  <a:pt x="46081" y="4439815"/>
                  <a:pt x="0" y="4298999"/>
                  <a:pt x="0" y="4147421"/>
                </a:cubicBezTo>
                <a:close/>
                <a:moveTo>
                  <a:pt x="975849" y="0"/>
                </a:moveTo>
                <a:lnTo>
                  <a:pt x="2195680" y="0"/>
                </a:lnTo>
                <a:cubicBezTo>
                  <a:pt x="2296735" y="0"/>
                  <a:pt x="2393006" y="20480"/>
                  <a:pt x="2480569" y="57516"/>
                </a:cubicBezTo>
                <a:lnTo>
                  <a:pt x="2604892" y="124995"/>
                </a:lnTo>
                <a:lnTo>
                  <a:pt x="2713211" y="214364"/>
                </a:lnTo>
                <a:cubicBezTo>
                  <a:pt x="2845659" y="346810"/>
                  <a:pt x="2927580" y="529783"/>
                  <a:pt x="2927580" y="731888"/>
                </a:cubicBezTo>
                <a:lnTo>
                  <a:pt x="2927580" y="1951702"/>
                </a:lnTo>
                <a:lnTo>
                  <a:pt x="2927581" y="1951702"/>
                </a:lnTo>
                <a:lnTo>
                  <a:pt x="2927581" y="1951703"/>
                </a:lnTo>
                <a:lnTo>
                  <a:pt x="4147417" y="1951703"/>
                </a:lnTo>
                <a:cubicBezTo>
                  <a:pt x="4298999" y="1951703"/>
                  <a:pt x="4439818" y="1997783"/>
                  <a:pt x="4556630" y="2076699"/>
                </a:cubicBezTo>
                <a:lnTo>
                  <a:pt x="4664949" y="2166068"/>
                </a:lnTo>
                <a:lnTo>
                  <a:pt x="4754320" y="2274386"/>
                </a:lnTo>
                <a:cubicBezTo>
                  <a:pt x="4833237" y="2391196"/>
                  <a:pt x="4879317" y="2532013"/>
                  <a:pt x="4879317" y="2683593"/>
                </a:cubicBezTo>
                <a:lnTo>
                  <a:pt x="4879317" y="3903406"/>
                </a:lnTo>
                <a:lnTo>
                  <a:pt x="3903446" y="3903406"/>
                </a:lnTo>
                <a:lnTo>
                  <a:pt x="3903446" y="2927558"/>
                </a:lnTo>
                <a:lnTo>
                  <a:pt x="3903445" y="2927558"/>
                </a:lnTo>
                <a:lnTo>
                  <a:pt x="3903445" y="2927557"/>
                </a:lnTo>
                <a:lnTo>
                  <a:pt x="1951714" y="2927557"/>
                </a:lnTo>
                <a:lnTo>
                  <a:pt x="1951714" y="975855"/>
                </a:lnTo>
                <a:lnTo>
                  <a:pt x="1951713" y="975855"/>
                </a:lnTo>
                <a:lnTo>
                  <a:pt x="1951713" y="975854"/>
                </a:lnTo>
                <a:lnTo>
                  <a:pt x="975849" y="975854"/>
                </a:lnTo>
                <a:close/>
              </a:path>
            </a:pathLst>
          </a:custGeom>
        </p:spPr>
        <p:txBody>
          <a:bodyPr wrap="square">
            <a:noAutofit/>
          </a:bodyPr>
          <a:lstStyle>
            <a:lvl1pPr>
              <a:defRPr sz="1200"/>
            </a:lvl1pPr>
          </a:lstStyle>
          <a:p>
            <a:r>
              <a:rPr lang="en-US"/>
              <a:t>Click icon to add picture</a:t>
            </a:r>
          </a:p>
        </p:txBody>
      </p:sp>
      <p:sp>
        <p:nvSpPr>
          <p:cNvPr id="2" name="Footer Placeholder 1">
            <a:extLst>
              <a:ext uri="{FF2B5EF4-FFF2-40B4-BE49-F238E27FC236}">
                <a16:creationId xmlns:a16="http://schemas.microsoft.com/office/drawing/2014/main" id="{FEF779C9-573A-945D-781E-F5950DA64984}"/>
              </a:ext>
            </a:extLst>
          </p:cNvPr>
          <p:cNvSpPr>
            <a:spLocks noGrp="1"/>
          </p:cNvSpPr>
          <p:nvPr>
            <p:ph type="ftr" sz="quarter" idx="18"/>
          </p:nvPr>
        </p:nvSpPr>
        <p:spPr>
          <a:xfrm>
            <a:off x="126296" y="6583680"/>
            <a:ext cx="182880" cy="182880"/>
          </a:xfrm>
          <a:prstGeom prst="rect">
            <a:avLst/>
          </a:prstGeom>
        </p:spPr>
        <p:txBody>
          <a:bodyPr/>
          <a:lstStyle/>
          <a:p>
            <a:r>
              <a:rPr lang="en-US"/>
              <a:t> </a:t>
            </a:r>
          </a:p>
        </p:txBody>
      </p:sp>
      <p:sp>
        <p:nvSpPr>
          <p:cNvPr id="4" name="Slide Number Placeholder 3">
            <a:extLst>
              <a:ext uri="{FF2B5EF4-FFF2-40B4-BE49-F238E27FC236}">
                <a16:creationId xmlns:a16="http://schemas.microsoft.com/office/drawing/2014/main" id="{AA77A372-7C32-95EF-4FFB-707A6E0EAA03}"/>
              </a:ext>
            </a:extLst>
          </p:cNvPr>
          <p:cNvSpPr>
            <a:spLocks noGrp="1"/>
          </p:cNvSpPr>
          <p:nvPr>
            <p:ph type="sldNum" sz="quarter" idx="1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231FCF1C-A73B-B207-D642-31EC0D79F500}"/>
              </a:ext>
            </a:extLst>
          </p:cNvPr>
          <p:cNvSpPr>
            <a:spLocks noGrp="1"/>
          </p:cNvSpPr>
          <p:nvPr>
            <p:ph type="dt" sz="half" idx="21"/>
          </p:nvPr>
        </p:nvSpPr>
        <p:spPr/>
        <p:txBody>
          <a:bodyPr/>
          <a:lstStyle/>
          <a:p>
            <a:endParaRPr lang="en-US"/>
          </a:p>
        </p:txBody>
      </p:sp>
      <p:sp>
        <p:nvSpPr>
          <p:cNvPr id="8" name="Text Placeholder 10">
            <a:extLst>
              <a:ext uri="{FF2B5EF4-FFF2-40B4-BE49-F238E27FC236}">
                <a16:creationId xmlns:a16="http://schemas.microsoft.com/office/drawing/2014/main" id="{27BFB404-9274-19FF-744D-EE81C56A53F6}"/>
              </a:ext>
            </a:extLst>
          </p:cNvPr>
          <p:cNvSpPr>
            <a:spLocks noGrp="1"/>
          </p:cNvSpPr>
          <p:nvPr>
            <p:ph type="body" sz="quarter" idx="15" hasCustomPrompt="1"/>
          </p:nvPr>
        </p:nvSpPr>
        <p:spPr>
          <a:xfrm>
            <a:off x="4273550" y="457200"/>
            <a:ext cx="7461250" cy="182563"/>
          </a:xfrm>
        </p:spPr>
        <p:txBody>
          <a:bodyPr lIns="182880" rIns="182880">
            <a:noAutofit/>
          </a:bodyPr>
          <a:lstStyle>
            <a:lvl1pPr>
              <a:defRPr sz="1000" b="0">
                <a:solidFill>
                  <a:schemeClr val="tx2"/>
                </a:solidFill>
              </a:defRPr>
            </a:lvl1pPr>
          </a:lstStyle>
          <a:p>
            <a:pPr lvl="0"/>
            <a:r>
              <a:rPr lang="en-US"/>
              <a:t>Eyebrow</a:t>
            </a:r>
          </a:p>
        </p:txBody>
      </p:sp>
      <p:sp>
        <p:nvSpPr>
          <p:cNvPr id="10" name="Title 1">
            <a:extLst>
              <a:ext uri="{FF2B5EF4-FFF2-40B4-BE49-F238E27FC236}">
                <a16:creationId xmlns:a16="http://schemas.microsoft.com/office/drawing/2014/main" id="{EA15170E-BF84-E9E0-11E0-18B18F9FAD15}"/>
              </a:ext>
            </a:extLst>
          </p:cNvPr>
          <p:cNvSpPr>
            <a:spLocks noGrp="1"/>
          </p:cNvSpPr>
          <p:nvPr>
            <p:ph type="title" hasCustomPrompt="1"/>
          </p:nvPr>
        </p:nvSpPr>
        <p:spPr>
          <a:xfrm>
            <a:off x="4273550" y="656802"/>
            <a:ext cx="7461250" cy="568748"/>
          </a:xfrm>
        </p:spPr>
        <p:txBody>
          <a:bodyPr lIns="182880" rIns="182880"/>
          <a:lstStyle/>
          <a:p>
            <a:r>
              <a:rPr lang="en-US"/>
              <a:t>Headline Avenir Bold (36pt)</a:t>
            </a:r>
          </a:p>
        </p:txBody>
      </p:sp>
      <p:sp>
        <p:nvSpPr>
          <p:cNvPr id="11" name="Text Placeholder 9">
            <a:extLst>
              <a:ext uri="{FF2B5EF4-FFF2-40B4-BE49-F238E27FC236}">
                <a16:creationId xmlns:a16="http://schemas.microsoft.com/office/drawing/2014/main" id="{AE95F27B-9EA2-B07F-E13B-84051D6FE564}"/>
              </a:ext>
            </a:extLst>
          </p:cNvPr>
          <p:cNvSpPr>
            <a:spLocks noGrp="1"/>
          </p:cNvSpPr>
          <p:nvPr>
            <p:ph type="body" sz="quarter" idx="20" hasCustomPrompt="1"/>
          </p:nvPr>
        </p:nvSpPr>
        <p:spPr>
          <a:xfrm>
            <a:off x="4273551" y="1225550"/>
            <a:ext cx="7461250" cy="603904"/>
          </a:xfrm>
        </p:spPr>
        <p:txBody>
          <a:bodyPr lIns="182880" rIns="182880"/>
          <a:lstStyle/>
          <a:p>
            <a:pPr lvl="0"/>
            <a:r>
              <a:rPr lang="en-US"/>
              <a:t>Sub Title</a:t>
            </a:r>
          </a:p>
        </p:txBody>
      </p:sp>
    </p:spTree>
    <p:extLst>
      <p:ext uri="{BB962C8B-B14F-4D97-AF65-F5344CB8AC3E}">
        <p14:creationId xmlns:p14="http://schemas.microsoft.com/office/powerpoint/2010/main" val="3610798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02109-Images-Two(Light)">
    <p:bg>
      <p:bgPr>
        <a:solidFill>
          <a:schemeClr val="bg1"/>
        </a:solidFill>
        <a:effectLst/>
      </p:bgPr>
    </p:bg>
    <p:spTree>
      <p:nvGrpSpPr>
        <p:cNvPr id="1" name=""/>
        <p:cNvGrpSpPr/>
        <p:nvPr/>
      </p:nvGrpSpPr>
      <p:grpSpPr>
        <a:xfrm>
          <a:off x="0" y="0"/>
          <a:ext cx="0" cy="0"/>
          <a:chOff x="0" y="0"/>
          <a:chExt cx="0" cy="0"/>
        </a:xfrm>
      </p:grpSpPr>
      <p:sp>
        <p:nvSpPr>
          <p:cNvPr id="7" name="Picture Placeholder 1">
            <a:extLst>
              <a:ext uri="{FF2B5EF4-FFF2-40B4-BE49-F238E27FC236}">
                <a16:creationId xmlns:a16="http://schemas.microsoft.com/office/drawing/2014/main" id="{191D79D6-94B7-5AED-C668-D10F167613A5}"/>
              </a:ext>
            </a:extLst>
          </p:cNvPr>
          <p:cNvSpPr>
            <a:spLocks noGrp="1"/>
          </p:cNvSpPr>
          <p:nvPr>
            <p:ph type="pic" sz="quarter" idx="19"/>
          </p:nvPr>
        </p:nvSpPr>
        <p:spPr>
          <a:xfrm>
            <a:off x="457199" y="1417638"/>
            <a:ext cx="6515101" cy="4754562"/>
          </a:xfrm>
        </p:spPr>
        <p:txBody>
          <a:bodyPr/>
          <a:lstStyle/>
          <a:p>
            <a:r>
              <a:rPr lang="en-US"/>
              <a:t>Click icon to add picture</a:t>
            </a:r>
          </a:p>
        </p:txBody>
      </p:sp>
      <p:sp>
        <p:nvSpPr>
          <p:cNvPr id="8" name="Picture Placeholder 2">
            <a:extLst>
              <a:ext uri="{FF2B5EF4-FFF2-40B4-BE49-F238E27FC236}">
                <a16:creationId xmlns:a16="http://schemas.microsoft.com/office/drawing/2014/main" id="{0E8313D9-E0EC-88F5-BAF5-0FB4939CE608}"/>
              </a:ext>
            </a:extLst>
          </p:cNvPr>
          <p:cNvSpPr>
            <a:spLocks noGrp="1"/>
          </p:cNvSpPr>
          <p:nvPr>
            <p:ph type="pic" sz="quarter" idx="20"/>
          </p:nvPr>
        </p:nvSpPr>
        <p:spPr>
          <a:xfrm>
            <a:off x="7124700" y="1417638"/>
            <a:ext cx="4610100" cy="4754531"/>
          </a:xfrm>
        </p:spPr>
        <p:txBody>
          <a:bodyPr/>
          <a:lstStyle/>
          <a:p>
            <a:r>
              <a:rPr lang="en-US"/>
              <a:t>Click icon to add picture</a:t>
            </a:r>
          </a:p>
        </p:txBody>
      </p:sp>
      <p:sp>
        <p:nvSpPr>
          <p:cNvPr id="2" name="Footer Placeholder 1">
            <a:extLst>
              <a:ext uri="{FF2B5EF4-FFF2-40B4-BE49-F238E27FC236}">
                <a16:creationId xmlns:a16="http://schemas.microsoft.com/office/drawing/2014/main" id="{E9284C6C-A01B-1CC0-31CF-0FF74DB0BFAF}"/>
              </a:ext>
            </a:extLst>
          </p:cNvPr>
          <p:cNvSpPr>
            <a:spLocks noGrp="1"/>
          </p:cNvSpPr>
          <p:nvPr>
            <p:ph type="ftr" sz="quarter" idx="21"/>
          </p:nvPr>
        </p:nvSpPr>
        <p:spPr>
          <a:xfrm>
            <a:off x="126296" y="6583680"/>
            <a:ext cx="182880" cy="182880"/>
          </a:xfrm>
          <a:prstGeom prst="rect">
            <a:avLst/>
          </a:prstGeom>
        </p:spPr>
        <p:txBody>
          <a:bodyPr/>
          <a:lstStyle/>
          <a:p>
            <a:r>
              <a:rPr lang="en-US"/>
              <a:t> </a:t>
            </a:r>
          </a:p>
        </p:txBody>
      </p:sp>
      <p:sp>
        <p:nvSpPr>
          <p:cNvPr id="6" name="Slide Number Placeholder 1">
            <a:extLst>
              <a:ext uri="{FF2B5EF4-FFF2-40B4-BE49-F238E27FC236}">
                <a16:creationId xmlns:a16="http://schemas.microsoft.com/office/drawing/2014/main" id="{F3339155-773A-C68D-5B29-29062D8DE744}"/>
              </a:ext>
            </a:extLst>
          </p:cNvPr>
          <p:cNvSpPr>
            <a:spLocks noGrp="1"/>
          </p:cNvSpPr>
          <p:nvPr>
            <p:ph type="sldNum" sz="quarter" idx="22"/>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B1564363-3EDC-7EC0-376F-D3ECE3598809}"/>
              </a:ext>
            </a:extLst>
          </p:cNvPr>
          <p:cNvSpPr>
            <a:spLocks noGrp="1"/>
          </p:cNvSpPr>
          <p:nvPr>
            <p:ph type="dt" sz="half" idx="23"/>
          </p:nvPr>
        </p:nvSpPr>
        <p:spPr/>
        <p:txBody>
          <a:bodyPr/>
          <a:lstStyle/>
          <a:p>
            <a:endParaRPr lang="en-US"/>
          </a:p>
        </p:txBody>
      </p:sp>
      <p:sp>
        <p:nvSpPr>
          <p:cNvPr id="4" name="Text Placeholder 10">
            <a:extLst>
              <a:ext uri="{FF2B5EF4-FFF2-40B4-BE49-F238E27FC236}">
                <a16:creationId xmlns:a16="http://schemas.microsoft.com/office/drawing/2014/main" id="{5840723B-2D38-19C5-CD6E-EC84D74BA329}"/>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158412BD-2E30-CE77-E24D-19D61E641ADD}"/>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1477935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02111-Images-3A(Light)">
    <p:bg>
      <p:bgPr>
        <a:solidFill>
          <a:schemeClr val="bg1"/>
        </a:solidFill>
        <a:effectLst/>
      </p:bgPr>
    </p:bg>
    <p:spTree>
      <p:nvGrpSpPr>
        <p:cNvPr id="1" name=""/>
        <p:cNvGrpSpPr/>
        <p:nvPr/>
      </p:nvGrpSpPr>
      <p:grpSpPr>
        <a:xfrm>
          <a:off x="0" y="0"/>
          <a:ext cx="0" cy="0"/>
          <a:chOff x="0" y="0"/>
          <a:chExt cx="0" cy="0"/>
        </a:xfrm>
      </p:grpSpPr>
      <p:sp>
        <p:nvSpPr>
          <p:cNvPr id="7" name="Picture Placeholder 1">
            <a:extLst>
              <a:ext uri="{FF2B5EF4-FFF2-40B4-BE49-F238E27FC236}">
                <a16:creationId xmlns:a16="http://schemas.microsoft.com/office/drawing/2014/main" id="{191D79D6-94B7-5AED-C668-D10F167613A5}"/>
              </a:ext>
            </a:extLst>
          </p:cNvPr>
          <p:cNvSpPr>
            <a:spLocks noGrp="1"/>
          </p:cNvSpPr>
          <p:nvPr>
            <p:ph type="pic" sz="quarter" idx="19"/>
          </p:nvPr>
        </p:nvSpPr>
        <p:spPr>
          <a:xfrm>
            <a:off x="457200" y="1417638"/>
            <a:ext cx="6515100" cy="4754562"/>
          </a:xfrm>
        </p:spPr>
        <p:txBody>
          <a:bodyPr/>
          <a:lstStyle/>
          <a:p>
            <a:r>
              <a:rPr lang="en-US"/>
              <a:t>Click icon to add picture</a:t>
            </a:r>
          </a:p>
        </p:txBody>
      </p:sp>
      <p:sp>
        <p:nvSpPr>
          <p:cNvPr id="8" name="Picture Placeholder 2">
            <a:extLst>
              <a:ext uri="{FF2B5EF4-FFF2-40B4-BE49-F238E27FC236}">
                <a16:creationId xmlns:a16="http://schemas.microsoft.com/office/drawing/2014/main" id="{0E8313D9-E0EC-88F5-BAF5-0FB4939CE608}"/>
              </a:ext>
            </a:extLst>
          </p:cNvPr>
          <p:cNvSpPr>
            <a:spLocks noGrp="1"/>
          </p:cNvSpPr>
          <p:nvPr>
            <p:ph type="pic" sz="quarter" idx="20"/>
          </p:nvPr>
        </p:nvSpPr>
        <p:spPr>
          <a:xfrm>
            <a:off x="7124700" y="1417639"/>
            <a:ext cx="4610100" cy="2286000"/>
          </a:xfrm>
        </p:spPr>
        <p:txBody>
          <a:bodyPr/>
          <a:lstStyle/>
          <a:p>
            <a:r>
              <a:rPr lang="en-US"/>
              <a:t>Click icon to add picture</a:t>
            </a:r>
          </a:p>
        </p:txBody>
      </p:sp>
      <p:sp>
        <p:nvSpPr>
          <p:cNvPr id="9" name="Picture Placeholder 3">
            <a:extLst>
              <a:ext uri="{FF2B5EF4-FFF2-40B4-BE49-F238E27FC236}">
                <a16:creationId xmlns:a16="http://schemas.microsoft.com/office/drawing/2014/main" id="{61081813-4E06-79E5-48DC-E53811F6E9F4}"/>
              </a:ext>
            </a:extLst>
          </p:cNvPr>
          <p:cNvSpPr>
            <a:spLocks noGrp="1"/>
          </p:cNvSpPr>
          <p:nvPr>
            <p:ph type="pic" sz="quarter" idx="21"/>
          </p:nvPr>
        </p:nvSpPr>
        <p:spPr>
          <a:xfrm>
            <a:off x="7124700" y="3886200"/>
            <a:ext cx="4608576" cy="2286000"/>
          </a:xfrm>
        </p:spPr>
        <p:txBody>
          <a:bodyPr/>
          <a:lstStyle/>
          <a:p>
            <a:r>
              <a:rPr lang="en-US"/>
              <a:t>Click icon to add picture</a:t>
            </a:r>
          </a:p>
        </p:txBody>
      </p:sp>
      <p:sp>
        <p:nvSpPr>
          <p:cNvPr id="2" name="Footer Placeholder 1">
            <a:extLst>
              <a:ext uri="{FF2B5EF4-FFF2-40B4-BE49-F238E27FC236}">
                <a16:creationId xmlns:a16="http://schemas.microsoft.com/office/drawing/2014/main" id="{99F54120-044C-87C1-DDFC-90663917E8B4}"/>
              </a:ext>
            </a:extLst>
          </p:cNvPr>
          <p:cNvSpPr>
            <a:spLocks noGrp="1"/>
          </p:cNvSpPr>
          <p:nvPr>
            <p:ph type="ftr" sz="quarter" idx="22"/>
          </p:nvPr>
        </p:nvSpPr>
        <p:spPr>
          <a:xfrm>
            <a:off x="126296" y="6583680"/>
            <a:ext cx="182880" cy="182880"/>
          </a:xfrm>
          <a:prstGeom prst="rect">
            <a:avLst/>
          </a:prstGeom>
        </p:spPr>
        <p:txBody>
          <a:bodyPr/>
          <a:lstStyle/>
          <a:p>
            <a:r>
              <a:rPr lang="en-US"/>
              <a:t> </a:t>
            </a:r>
          </a:p>
        </p:txBody>
      </p:sp>
      <p:sp>
        <p:nvSpPr>
          <p:cNvPr id="6" name="Slide Number Placeholder 1">
            <a:extLst>
              <a:ext uri="{FF2B5EF4-FFF2-40B4-BE49-F238E27FC236}">
                <a16:creationId xmlns:a16="http://schemas.microsoft.com/office/drawing/2014/main" id="{EBBB9E76-56EA-2189-E1EB-C7F1F2286A07}"/>
              </a:ext>
            </a:extLst>
          </p:cNvPr>
          <p:cNvSpPr>
            <a:spLocks noGrp="1"/>
          </p:cNvSpPr>
          <p:nvPr>
            <p:ph type="sldNum" sz="quarter" idx="23"/>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6DD24B21-AB86-91BF-F8E8-A27781117D94}"/>
              </a:ext>
            </a:extLst>
          </p:cNvPr>
          <p:cNvSpPr>
            <a:spLocks noGrp="1"/>
          </p:cNvSpPr>
          <p:nvPr>
            <p:ph type="dt" sz="half" idx="24"/>
          </p:nvPr>
        </p:nvSpPr>
        <p:spPr/>
        <p:txBody>
          <a:bodyPr/>
          <a:lstStyle/>
          <a:p>
            <a:endParaRPr lang="en-US"/>
          </a:p>
        </p:txBody>
      </p:sp>
      <p:sp>
        <p:nvSpPr>
          <p:cNvPr id="4" name="Text Placeholder 10">
            <a:extLst>
              <a:ext uri="{FF2B5EF4-FFF2-40B4-BE49-F238E27FC236}">
                <a16:creationId xmlns:a16="http://schemas.microsoft.com/office/drawing/2014/main" id="{3E010364-F9F9-69E2-DCAA-011DA4C6CCE8}"/>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5A1C1D2E-743A-14C1-EDF4-83174B44BE87}"/>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828174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02113-Images-3B(Light)">
    <p:bg>
      <p:bgPr>
        <a:solidFill>
          <a:schemeClr val="bg1"/>
        </a:solidFill>
        <a:effectLst/>
      </p:bgPr>
    </p:bg>
    <p:spTree>
      <p:nvGrpSpPr>
        <p:cNvPr id="1" name=""/>
        <p:cNvGrpSpPr/>
        <p:nvPr/>
      </p:nvGrpSpPr>
      <p:grpSpPr>
        <a:xfrm>
          <a:off x="0" y="0"/>
          <a:ext cx="0" cy="0"/>
          <a:chOff x="0" y="0"/>
          <a:chExt cx="0" cy="0"/>
        </a:xfrm>
      </p:grpSpPr>
      <p:sp>
        <p:nvSpPr>
          <p:cNvPr id="11" name="Picture Placeholder 1">
            <a:extLst>
              <a:ext uri="{FF2B5EF4-FFF2-40B4-BE49-F238E27FC236}">
                <a16:creationId xmlns:a16="http://schemas.microsoft.com/office/drawing/2014/main" id="{2EABDA34-7B1B-B5CD-4067-190D118638FE}"/>
              </a:ext>
            </a:extLst>
          </p:cNvPr>
          <p:cNvSpPr>
            <a:spLocks noGrp="1"/>
          </p:cNvSpPr>
          <p:nvPr>
            <p:ph type="pic" sz="quarter" idx="27"/>
          </p:nvPr>
        </p:nvSpPr>
        <p:spPr>
          <a:xfrm>
            <a:off x="457200" y="1417342"/>
            <a:ext cx="7467600" cy="4754828"/>
          </a:xfrm>
        </p:spPr>
        <p:txBody>
          <a:bodyPr/>
          <a:lstStyle/>
          <a:p>
            <a:r>
              <a:rPr lang="en-US"/>
              <a:t>Click icon to add picture</a:t>
            </a:r>
          </a:p>
        </p:txBody>
      </p:sp>
      <p:sp>
        <p:nvSpPr>
          <p:cNvPr id="7" name="Picture Placeholder 2">
            <a:extLst>
              <a:ext uri="{FF2B5EF4-FFF2-40B4-BE49-F238E27FC236}">
                <a16:creationId xmlns:a16="http://schemas.microsoft.com/office/drawing/2014/main" id="{1E1913B1-02BC-6F2C-1C8D-800E1CE58E36}"/>
              </a:ext>
            </a:extLst>
          </p:cNvPr>
          <p:cNvSpPr>
            <a:spLocks noGrp="1"/>
          </p:cNvSpPr>
          <p:nvPr>
            <p:ph type="pic" sz="quarter" idx="26"/>
          </p:nvPr>
        </p:nvSpPr>
        <p:spPr>
          <a:xfrm>
            <a:off x="8077201" y="1417342"/>
            <a:ext cx="3657599" cy="2286000"/>
          </a:xfrm>
        </p:spPr>
        <p:txBody>
          <a:bodyPr/>
          <a:lstStyle/>
          <a:p>
            <a:r>
              <a:rPr lang="en-US"/>
              <a:t>Click icon to add picture</a:t>
            </a:r>
          </a:p>
        </p:txBody>
      </p:sp>
      <p:sp>
        <p:nvSpPr>
          <p:cNvPr id="6" name="Picture Placeholder 3">
            <a:extLst>
              <a:ext uri="{FF2B5EF4-FFF2-40B4-BE49-F238E27FC236}">
                <a16:creationId xmlns:a16="http://schemas.microsoft.com/office/drawing/2014/main" id="{2DA0DD46-F890-285F-7E62-48A5DAB81AE8}"/>
              </a:ext>
            </a:extLst>
          </p:cNvPr>
          <p:cNvSpPr>
            <a:spLocks noGrp="1"/>
          </p:cNvSpPr>
          <p:nvPr>
            <p:ph type="pic" sz="quarter" idx="23"/>
          </p:nvPr>
        </p:nvSpPr>
        <p:spPr>
          <a:xfrm>
            <a:off x="8077201" y="3886200"/>
            <a:ext cx="3657599" cy="2286000"/>
          </a:xfrm>
        </p:spPr>
        <p:txBody>
          <a:bodyPr/>
          <a:lstStyle/>
          <a:p>
            <a:r>
              <a:rPr lang="en-US"/>
              <a:t>Click icon to add picture</a:t>
            </a:r>
          </a:p>
        </p:txBody>
      </p:sp>
      <p:sp>
        <p:nvSpPr>
          <p:cNvPr id="2" name="Footer Placeholder 1">
            <a:extLst>
              <a:ext uri="{FF2B5EF4-FFF2-40B4-BE49-F238E27FC236}">
                <a16:creationId xmlns:a16="http://schemas.microsoft.com/office/drawing/2014/main" id="{36D247E4-F369-FF6F-6BEC-009CD30CAED2}"/>
              </a:ext>
            </a:extLst>
          </p:cNvPr>
          <p:cNvSpPr>
            <a:spLocks noGrp="1"/>
          </p:cNvSpPr>
          <p:nvPr>
            <p:ph type="ftr" sz="quarter" idx="28"/>
          </p:nvPr>
        </p:nvSpPr>
        <p:spPr>
          <a:xfrm>
            <a:off x="126296" y="6583680"/>
            <a:ext cx="182880" cy="182880"/>
          </a:xfrm>
          <a:prstGeom prst="rect">
            <a:avLst/>
          </a:prstGeom>
        </p:spPr>
        <p:txBody>
          <a:bodyPr/>
          <a:lstStyle/>
          <a:p>
            <a:r>
              <a:rPr lang="en-US"/>
              <a:t> </a:t>
            </a:r>
          </a:p>
        </p:txBody>
      </p:sp>
      <p:sp>
        <p:nvSpPr>
          <p:cNvPr id="8" name="Slide Number Placeholder 1">
            <a:extLst>
              <a:ext uri="{FF2B5EF4-FFF2-40B4-BE49-F238E27FC236}">
                <a16:creationId xmlns:a16="http://schemas.microsoft.com/office/drawing/2014/main" id="{68F3A096-8794-4870-D9AA-AC7E9317C49A}"/>
              </a:ext>
            </a:extLst>
          </p:cNvPr>
          <p:cNvSpPr>
            <a:spLocks noGrp="1"/>
          </p:cNvSpPr>
          <p:nvPr>
            <p:ph type="sldNum" sz="quarter" idx="2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3C845F05-6552-7432-B4EE-ED5DA8063587}"/>
              </a:ext>
            </a:extLst>
          </p:cNvPr>
          <p:cNvSpPr>
            <a:spLocks noGrp="1"/>
          </p:cNvSpPr>
          <p:nvPr>
            <p:ph type="dt" sz="half" idx="30"/>
          </p:nvPr>
        </p:nvSpPr>
        <p:spPr/>
        <p:txBody>
          <a:bodyPr/>
          <a:lstStyle/>
          <a:p>
            <a:endParaRPr lang="en-US"/>
          </a:p>
        </p:txBody>
      </p:sp>
      <p:sp>
        <p:nvSpPr>
          <p:cNvPr id="4" name="Text Placeholder 10">
            <a:extLst>
              <a:ext uri="{FF2B5EF4-FFF2-40B4-BE49-F238E27FC236}">
                <a16:creationId xmlns:a16="http://schemas.microsoft.com/office/drawing/2014/main" id="{0E6B8BE4-94AC-46D6-1455-FD0F5C36927F}"/>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B37C862E-292B-A8A8-1D88-271CAD9E3FBB}"/>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2671497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02115-Images-4A(Light)">
    <p:bg>
      <p:bgPr>
        <a:solidFill>
          <a:schemeClr val="bg1"/>
        </a:solidFill>
        <a:effectLst/>
      </p:bgPr>
    </p:bg>
    <p:spTree>
      <p:nvGrpSpPr>
        <p:cNvPr id="1" name=""/>
        <p:cNvGrpSpPr/>
        <p:nvPr/>
      </p:nvGrpSpPr>
      <p:grpSpPr>
        <a:xfrm>
          <a:off x="0" y="0"/>
          <a:ext cx="0" cy="0"/>
          <a:chOff x="0" y="0"/>
          <a:chExt cx="0" cy="0"/>
        </a:xfrm>
      </p:grpSpPr>
      <p:sp>
        <p:nvSpPr>
          <p:cNvPr id="7" name="Picture Placeholder 1">
            <a:extLst>
              <a:ext uri="{FF2B5EF4-FFF2-40B4-BE49-F238E27FC236}">
                <a16:creationId xmlns:a16="http://schemas.microsoft.com/office/drawing/2014/main" id="{191D79D6-94B7-5AED-C668-D10F167613A5}"/>
              </a:ext>
            </a:extLst>
          </p:cNvPr>
          <p:cNvSpPr>
            <a:spLocks noGrp="1"/>
          </p:cNvSpPr>
          <p:nvPr>
            <p:ph type="pic" sz="quarter" idx="19"/>
          </p:nvPr>
        </p:nvSpPr>
        <p:spPr>
          <a:xfrm>
            <a:off x="457200" y="1417638"/>
            <a:ext cx="3657600" cy="4754562"/>
          </a:xfrm>
        </p:spPr>
        <p:txBody>
          <a:bodyPr/>
          <a:lstStyle/>
          <a:p>
            <a:r>
              <a:rPr lang="en-US"/>
              <a:t>Click icon to add picture</a:t>
            </a:r>
          </a:p>
        </p:txBody>
      </p:sp>
      <p:sp>
        <p:nvSpPr>
          <p:cNvPr id="8" name="Picture Placeholder 2">
            <a:extLst>
              <a:ext uri="{FF2B5EF4-FFF2-40B4-BE49-F238E27FC236}">
                <a16:creationId xmlns:a16="http://schemas.microsoft.com/office/drawing/2014/main" id="{0E8313D9-E0EC-88F5-BAF5-0FB4939CE608}"/>
              </a:ext>
            </a:extLst>
          </p:cNvPr>
          <p:cNvSpPr>
            <a:spLocks noGrp="1"/>
          </p:cNvSpPr>
          <p:nvPr>
            <p:ph type="pic" sz="quarter" idx="20"/>
          </p:nvPr>
        </p:nvSpPr>
        <p:spPr>
          <a:xfrm>
            <a:off x="4273550" y="1423737"/>
            <a:ext cx="7461250" cy="2286000"/>
          </a:xfrm>
        </p:spPr>
        <p:txBody>
          <a:bodyPr/>
          <a:lstStyle/>
          <a:p>
            <a:r>
              <a:rPr lang="en-US"/>
              <a:t>Click icon to add picture</a:t>
            </a:r>
          </a:p>
        </p:txBody>
      </p:sp>
      <p:sp>
        <p:nvSpPr>
          <p:cNvPr id="9" name="Picture Placeholder 3">
            <a:extLst>
              <a:ext uri="{FF2B5EF4-FFF2-40B4-BE49-F238E27FC236}">
                <a16:creationId xmlns:a16="http://schemas.microsoft.com/office/drawing/2014/main" id="{61081813-4E06-79E5-48DC-E53811F6E9F4}"/>
              </a:ext>
            </a:extLst>
          </p:cNvPr>
          <p:cNvSpPr>
            <a:spLocks noGrp="1"/>
          </p:cNvSpPr>
          <p:nvPr>
            <p:ph type="pic" sz="quarter" idx="21"/>
          </p:nvPr>
        </p:nvSpPr>
        <p:spPr>
          <a:xfrm>
            <a:off x="4273551" y="3886200"/>
            <a:ext cx="3651250" cy="2286000"/>
          </a:xfrm>
        </p:spPr>
        <p:txBody>
          <a:bodyPr/>
          <a:lstStyle/>
          <a:p>
            <a:r>
              <a:rPr lang="en-US"/>
              <a:t>Click icon to add picture</a:t>
            </a:r>
          </a:p>
        </p:txBody>
      </p:sp>
      <p:sp>
        <p:nvSpPr>
          <p:cNvPr id="6" name="Picture Placeholder 4">
            <a:extLst>
              <a:ext uri="{FF2B5EF4-FFF2-40B4-BE49-F238E27FC236}">
                <a16:creationId xmlns:a16="http://schemas.microsoft.com/office/drawing/2014/main" id="{2DA0DD46-F890-285F-7E62-48A5DAB81AE8}"/>
              </a:ext>
            </a:extLst>
          </p:cNvPr>
          <p:cNvSpPr>
            <a:spLocks noGrp="1"/>
          </p:cNvSpPr>
          <p:nvPr>
            <p:ph type="pic" sz="quarter" idx="23"/>
          </p:nvPr>
        </p:nvSpPr>
        <p:spPr>
          <a:xfrm>
            <a:off x="8077200" y="3886200"/>
            <a:ext cx="3657600" cy="2286000"/>
          </a:xfrm>
        </p:spPr>
        <p:txBody>
          <a:bodyPr/>
          <a:lstStyle/>
          <a:p>
            <a:r>
              <a:rPr lang="en-US"/>
              <a:t>Click icon to add picture</a:t>
            </a:r>
          </a:p>
        </p:txBody>
      </p:sp>
      <p:sp>
        <p:nvSpPr>
          <p:cNvPr id="2" name="Footer Placeholder 1">
            <a:extLst>
              <a:ext uri="{FF2B5EF4-FFF2-40B4-BE49-F238E27FC236}">
                <a16:creationId xmlns:a16="http://schemas.microsoft.com/office/drawing/2014/main" id="{F608F1D8-DF3D-0D25-B238-25A7A966EEB6}"/>
              </a:ext>
            </a:extLst>
          </p:cNvPr>
          <p:cNvSpPr>
            <a:spLocks noGrp="1"/>
          </p:cNvSpPr>
          <p:nvPr>
            <p:ph type="ftr" sz="quarter" idx="24"/>
          </p:nvPr>
        </p:nvSpPr>
        <p:spPr>
          <a:xfrm>
            <a:off x="126296" y="6583680"/>
            <a:ext cx="182880" cy="182880"/>
          </a:xfrm>
          <a:prstGeom prst="rect">
            <a:avLst/>
          </a:prstGeom>
        </p:spPr>
        <p:txBody>
          <a:bodyPr/>
          <a:lstStyle/>
          <a:p>
            <a:r>
              <a:rPr lang="en-US"/>
              <a:t> </a:t>
            </a:r>
          </a:p>
        </p:txBody>
      </p:sp>
      <p:sp>
        <p:nvSpPr>
          <p:cNvPr id="10" name="Slide Number Placeholder 1">
            <a:extLst>
              <a:ext uri="{FF2B5EF4-FFF2-40B4-BE49-F238E27FC236}">
                <a16:creationId xmlns:a16="http://schemas.microsoft.com/office/drawing/2014/main" id="{8836100E-CD85-1BD6-C3D8-59016FB13873}"/>
              </a:ext>
            </a:extLst>
          </p:cNvPr>
          <p:cNvSpPr>
            <a:spLocks noGrp="1"/>
          </p:cNvSpPr>
          <p:nvPr>
            <p:ph type="sldNum" sz="quarter" idx="25"/>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BBF757DA-58B2-C7A4-6628-B4E084F552AD}"/>
              </a:ext>
            </a:extLst>
          </p:cNvPr>
          <p:cNvSpPr>
            <a:spLocks noGrp="1"/>
          </p:cNvSpPr>
          <p:nvPr>
            <p:ph type="dt" sz="half" idx="26"/>
          </p:nvPr>
        </p:nvSpPr>
        <p:spPr/>
        <p:txBody>
          <a:bodyPr/>
          <a:lstStyle/>
          <a:p>
            <a:endParaRPr lang="en-US"/>
          </a:p>
        </p:txBody>
      </p:sp>
      <p:sp>
        <p:nvSpPr>
          <p:cNvPr id="4" name="Text Placeholder 10">
            <a:extLst>
              <a:ext uri="{FF2B5EF4-FFF2-40B4-BE49-F238E27FC236}">
                <a16:creationId xmlns:a16="http://schemas.microsoft.com/office/drawing/2014/main" id="{318FA978-1309-45DB-2CBF-F6ACA6362CC4}"/>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1B7BA54D-8A6D-DD2B-D3AA-2C1F44C004EC}"/>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57269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114-Divider-Logo(Ligh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EBD7F-C49B-8215-3846-6814A39F0BFE}"/>
              </a:ext>
            </a:extLst>
          </p:cNvPr>
          <p:cNvSpPr>
            <a:spLocks noGrp="1"/>
          </p:cNvSpPr>
          <p:nvPr>
            <p:ph type="title" hasCustomPrompt="1"/>
          </p:nvPr>
        </p:nvSpPr>
        <p:spPr>
          <a:xfrm>
            <a:off x="615950" y="457200"/>
            <a:ext cx="6356350" cy="5943600"/>
          </a:xfrm>
        </p:spPr>
        <p:txBody>
          <a:bodyPr anchor="ctr"/>
          <a:lstStyle>
            <a:lvl1pPr>
              <a:defRPr sz="7000"/>
            </a:lvl1pPr>
          </a:lstStyle>
          <a:p>
            <a:r>
              <a:rPr lang="en-US"/>
              <a:t>Headline 70pt</a:t>
            </a:r>
          </a:p>
        </p:txBody>
      </p:sp>
      <p:sp>
        <p:nvSpPr>
          <p:cNvPr id="13" name="Picture Placeholder 2">
            <a:extLst>
              <a:ext uri="{FF2B5EF4-FFF2-40B4-BE49-F238E27FC236}">
                <a16:creationId xmlns:a16="http://schemas.microsoft.com/office/drawing/2014/main" id="{DE84E0CE-95B7-84EF-6A6D-923406CA000B}"/>
              </a:ext>
            </a:extLst>
          </p:cNvPr>
          <p:cNvSpPr>
            <a:spLocks noGrp="1"/>
          </p:cNvSpPr>
          <p:nvPr>
            <p:ph type="pic" sz="quarter" idx="18"/>
          </p:nvPr>
        </p:nvSpPr>
        <p:spPr>
          <a:xfrm>
            <a:off x="7924800" y="1543669"/>
            <a:ext cx="3810000" cy="3809990"/>
          </a:xfrm>
          <a:custGeom>
            <a:avLst/>
            <a:gdLst>
              <a:gd name="connsiteX0" fmla="*/ 0 w 4879317"/>
              <a:gd name="connsiteY0" fmla="*/ 975899 h 4879304"/>
              <a:gd name="connsiteX1" fmla="*/ 975865 w 4879317"/>
              <a:gd name="connsiteY1" fmla="*/ 975899 h 4879304"/>
              <a:gd name="connsiteX2" fmla="*/ 975865 w 4879317"/>
              <a:gd name="connsiteY2" fmla="*/ 3903456 h 4879304"/>
              <a:gd name="connsiteX3" fmla="*/ 975866 w 4879317"/>
              <a:gd name="connsiteY3" fmla="*/ 3903456 h 4879304"/>
              <a:gd name="connsiteX4" fmla="*/ 975866 w 4879317"/>
              <a:gd name="connsiteY4" fmla="*/ 3903457 h 4879304"/>
              <a:gd name="connsiteX5" fmla="*/ 3903468 w 4879317"/>
              <a:gd name="connsiteY5" fmla="*/ 3903457 h 4879304"/>
              <a:gd name="connsiteX6" fmla="*/ 3903468 w 4879317"/>
              <a:gd name="connsiteY6" fmla="*/ 4879304 h 4879304"/>
              <a:gd name="connsiteX7" fmla="*/ 731900 w 4879317"/>
              <a:gd name="connsiteY7" fmla="*/ 4879304 h 4879304"/>
              <a:gd name="connsiteX8" fmla="*/ 322688 w 4879317"/>
              <a:gd name="connsiteY8" fmla="*/ 4754310 h 4879304"/>
              <a:gd name="connsiteX9" fmla="*/ 214369 w 4879317"/>
              <a:gd name="connsiteY9" fmla="*/ 4664940 h 4879304"/>
              <a:gd name="connsiteX10" fmla="*/ 124998 w 4879317"/>
              <a:gd name="connsiteY10" fmla="*/ 4556624 h 4879304"/>
              <a:gd name="connsiteX11" fmla="*/ 0 w 4879317"/>
              <a:gd name="connsiteY11" fmla="*/ 4147421 h 4879304"/>
              <a:gd name="connsiteX12" fmla="*/ 975849 w 4879317"/>
              <a:gd name="connsiteY12" fmla="*/ 0 h 4879304"/>
              <a:gd name="connsiteX13" fmla="*/ 2195680 w 4879317"/>
              <a:gd name="connsiteY13" fmla="*/ 0 h 4879304"/>
              <a:gd name="connsiteX14" fmla="*/ 2480569 w 4879317"/>
              <a:gd name="connsiteY14" fmla="*/ 57516 h 4879304"/>
              <a:gd name="connsiteX15" fmla="*/ 2604892 w 4879317"/>
              <a:gd name="connsiteY15" fmla="*/ 124995 h 4879304"/>
              <a:gd name="connsiteX16" fmla="*/ 2713211 w 4879317"/>
              <a:gd name="connsiteY16" fmla="*/ 214364 h 4879304"/>
              <a:gd name="connsiteX17" fmla="*/ 2927580 w 4879317"/>
              <a:gd name="connsiteY17" fmla="*/ 731888 h 4879304"/>
              <a:gd name="connsiteX18" fmla="*/ 2927580 w 4879317"/>
              <a:gd name="connsiteY18" fmla="*/ 1951702 h 4879304"/>
              <a:gd name="connsiteX19" fmla="*/ 2927581 w 4879317"/>
              <a:gd name="connsiteY19" fmla="*/ 1951702 h 4879304"/>
              <a:gd name="connsiteX20" fmla="*/ 2927581 w 4879317"/>
              <a:gd name="connsiteY20" fmla="*/ 1951703 h 4879304"/>
              <a:gd name="connsiteX21" fmla="*/ 4147417 w 4879317"/>
              <a:gd name="connsiteY21" fmla="*/ 1951703 h 4879304"/>
              <a:gd name="connsiteX22" fmla="*/ 4556630 w 4879317"/>
              <a:gd name="connsiteY22" fmla="*/ 2076699 h 4879304"/>
              <a:gd name="connsiteX23" fmla="*/ 4664949 w 4879317"/>
              <a:gd name="connsiteY23" fmla="*/ 2166068 h 4879304"/>
              <a:gd name="connsiteX24" fmla="*/ 4754320 w 4879317"/>
              <a:gd name="connsiteY24" fmla="*/ 2274386 h 4879304"/>
              <a:gd name="connsiteX25" fmla="*/ 4879317 w 4879317"/>
              <a:gd name="connsiteY25" fmla="*/ 2683593 h 4879304"/>
              <a:gd name="connsiteX26" fmla="*/ 4879317 w 4879317"/>
              <a:gd name="connsiteY26" fmla="*/ 3903406 h 4879304"/>
              <a:gd name="connsiteX27" fmla="*/ 3903446 w 4879317"/>
              <a:gd name="connsiteY27" fmla="*/ 3903406 h 4879304"/>
              <a:gd name="connsiteX28" fmla="*/ 3903446 w 4879317"/>
              <a:gd name="connsiteY28" fmla="*/ 2927558 h 4879304"/>
              <a:gd name="connsiteX29" fmla="*/ 3903445 w 4879317"/>
              <a:gd name="connsiteY29" fmla="*/ 2927558 h 4879304"/>
              <a:gd name="connsiteX30" fmla="*/ 3903445 w 4879317"/>
              <a:gd name="connsiteY30" fmla="*/ 2927557 h 4879304"/>
              <a:gd name="connsiteX31" fmla="*/ 1951714 w 4879317"/>
              <a:gd name="connsiteY31" fmla="*/ 2927557 h 4879304"/>
              <a:gd name="connsiteX32" fmla="*/ 1951714 w 4879317"/>
              <a:gd name="connsiteY32" fmla="*/ 975855 h 4879304"/>
              <a:gd name="connsiteX33" fmla="*/ 1951713 w 4879317"/>
              <a:gd name="connsiteY33" fmla="*/ 975855 h 4879304"/>
              <a:gd name="connsiteX34" fmla="*/ 1951713 w 4879317"/>
              <a:gd name="connsiteY34" fmla="*/ 975854 h 4879304"/>
              <a:gd name="connsiteX35" fmla="*/ 975849 w 4879317"/>
              <a:gd name="connsiteY35" fmla="*/ 975854 h 48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879317" h="4879304">
                <a:moveTo>
                  <a:pt x="0" y="975899"/>
                </a:moveTo>
                <a:lnTo>
                  <a:pt x="975865" y="975899"/>
                </a:lnTo>
                <a:lnTo>
                  <a:pt x="975865" y="3903456"/>
                </a:lnTo>
                <a:lnTo>
                  <a:pt x="975866" y="3903456"/>
                </a:lnTo>
                <a:lnTo>
                  <a:pt x="975866" y="3903457"/>
                </a:lnTo>
                <a:lnTo>
                  <a:pt x="3903468" y="3903457"/>
                </a:lnTo>
                <a:lnTo>
                  <a:pt x="3903468" y="4879304"/>
                </a:lnTo>
                <a:lnTo>
                  <a:pt x="731900" y="4879304"/>
                </a:lnTo>
                <a:cubicBezTo>
                  <a:pt x="580319" y="4879304"/>
                  <a:pt x="439500" y="4833225"/>
                  <a:pt x="322688" y="4754310"/>
                </a:cubicBezTo>
                <a:lnTo>
                  <a:pt x="214369" y="4664940"/>
                </a:lnTo>
                <a:lnTo>
                  <a:pt x="124998" y="4556624"/>
                </a:lnTo>
                <a:cubicBezTo>
                  <a:pt x="46081" y="4439815"/>
                  <a:pt x="0" y="4298999"/>
                  <a:pt x="0" y="4147421"/>
                </a:cubicBezTo>
                <a:close/>
                <a:moveTo>
                  <a:pt x="975849" y="0"/>
                </a:moveTo>
                <a:lnTo>
                  <a:pt x="2195680" y="0"/>
                </a:lnTo>
                <a:cubicBezTo>
                  <a:pt x="2296735" y="0"/>
                  <a:pt x="2393006" y="20480"/>
                  <a:pt x="2480569" y="57516"/>
                </a:cubicBezTo>
                <a:lnTo>
                  <a:pt x="2604892" y="124995"/>
                </a:lnTo>
                <a:lnTo>
                  <a:pt x="2713211" y="214364"/>
                </a:lnTo>
                <a:cubicBezTo>
                  <a:pt x="2845659" y="346810"/>
                  <a:pt x="2927580" y="529783"/>
                  <a:pt x="2927580" y="731888"/>
                </a:cubicBezTo>
                <a:lnTo>
                  <a:pt x="2927580" y="1951702"/>
                </a:lnTo>
                <a:lnTo>
                  <a:pt x="2927581" y="1951702"/>
                </a:lnTo>
                <a:lnTo>
                  <a:pt x="2927581" y="1951703"/>
                </a:lnTo>
                <a:lnTo>
                  <a:pt x="4147417" y="1951703"/>
                </a:lnTo>
                <a:cubicBezTo>
                  <a:pt x="4298999" y="1951703"/>
                  <a:pt x="4439818" y="1997783"/>
                  <a:pt x="4556630" y="2076699"/>
                </a:cubicBezTo>
                <a:lnTo>
                  <a:pt x="4664949" y="2166068"/>
                </a:lnTo>
                <a:lnTo>
                  <a:pt x="4754320" y="2274386"/>
                </a:lnTo>
                <a:cubicBezTo>
                  <a:pt x="4833237" y="2391196"/>
                  <a:pt x="4879317" y="2532013"/>
                  <a:pt x="4879317" y="2683593"/>
                </a:cubicBezTo>
                <a:lnTo>
                  <a:pt x="4879317" y="3903406"/>
                </a:lnTo>
                <a:lnTo>
                  <a:pt x="3903446" y="3903406"/>
                </a:lnTo>
                <a:lnTo>
                  <a:pt x="3903446" y="2927558"/>
                </a:lnTo>
                <a:lnTo>
                  <a:pt x="3903445" y="2927558"/>
                </a:lnTo>
                <a:lnTo>
                  <a:pt x="3903445" y="2927557"/>
                </a:lnTo>
                <a:lnTo>
                  <a:pt x="1951714" y="2927557"/>
                </a:lnTo>
                <a:lnTo>
                  <a:pt x="1951714" y="975855"/>
                </a:lnTo>
                <a:lnTo>
                  <a:pt x="1951713" y="975855"/>
                </a:lnTo>
                <a:lnTo>
                  <a:pt x="1951713" y="975854"/>
                </a:lnTo>
                <a:lnTo>
                  <a:pt x="975849" y="975854"/>
                </a:lnTo>
                <a:close/>
              </a:path>
            </a:pathLst>
          </a:custGeom>
        </p:spPr>
        <p:txBody>
          <a:bodyPr wrap="square">
            <a:noAutofit/>
          </a:bodyPr>
          <a:lstStyle>
            <a:lvl1pPr>
              <a:defRPr sz="1200"/>
            </a:lvl1pPr>
          </a:lstStyle>
          <a:p>
            <a:r>
              <a:rPr lang="en-US"/>
              <a:t>Click icon to add picture</a:t>
            </a:r>
          </a:p>
        </p:txBody>
      </p:sp>
      <p:sp>
        <p:nvSpPr>
          <p:cNvPr id="5" name="Footer Placeholder 1">
            <a:extLst>
              <a:ext uri="{FF2B5EF4-FFF2-40B4-BE49-F238E27FC236}">
                <a16:creationId xmlns:a16="http://schemas.microsoft.com/office/drawing/2014/main" id="{CB0FA1C7-85BF-F435-D49C-1DA18B5C5448}"/>
              </a:ext>
            </a:extLst>
          </p:cNvPr>
          <p:cNvSpPr>
            <a:spLocks noGrp="1"/>
          </p:cNvSpPr>
          <p:nvPr>
            <p:ph type="ftr" sz="quarter" idx="19"/>
          </p:nvPr>
        </p:nvSpPr>
        <p:spPr>
          <a:xfrm>
            <a:off x="126296" y="6583680"/>
            <a:ext cx="182880" cy="182880"/>
          </a:xfrm>
          <a:prstGeom prst="rect">
            <a:avLst/>
          </a:prstGeom>
        </p:spPr>
        <p:txBody>
          <a:bodyPr/>
          <a:lstStyle/>
          <a:p>
            <a:r>
              <a:rPr lang="en-US"/>
              <a:t> </a:t>
            </a:r>
          </a:p>
        </p:txBody>
      </p:sp>
      <p:sp>
        <p:nvSpPr>
          <p:cNvPr id="6" name="Slide Number Placeholder 1">
            <a:extLst>
              <a:ext uri="{FF2B5EF4-FFF2-40B4-BE49-F238E27FC236}">
                <a16:creationId xmlns:a16="http://schemas.microsoft.com/office/drawing/2014/main" id="{24D1AFE7-35A3-3966-5479-69717BABE496}"/>
              </a:ext>
            </a:extLst>
          </p:cNvPr>
          <p:cNvSpPr>
            <a:spLocks noGrp="1"/>
          </p:cNvSpPr>
          <p:nvPr>
            <p:ph type="sldNum" sz="quarter" idx="20"/>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20F28E92-6544-50AC-A16E-1D0853DEA97E}"/>
              </a:ext>
            </a:extLst>
          </p:cNvPr>
          <p:cNvSpPr>
            <a:spLocks noGrp="1"/>
          </p:cNvSpPr>
          <p:nvPr>
            <p:ph type="dt" sz="half" idx="21"/>
          </p:nvPr>
        </p:nvSpPr>
        <p:spPr>
          <a:xfrm>
            <a:off x="615950" y="6492875"/>
            <a:ext cx="2743200" cy="365125"/>
          </a:xfrm>
        </p:spPr>
        <p:txBody>
          <a:bodyPr/>
          <a:lstStyle/>
          <a:p>
            <a:endParaRPr lang="en-US"/>
          </a:p>
        </p:txBody>
      </p:sp>
    </p:spTree>
    <p:extLst>
      <p:ext uri="{BB962C8B-B14F-4D97-AF65-F5344CB8AC3E}">
        <p14:creationId xmlns:p14="http://schemas.microsoft.com/office/powerpoint/2010/main" val="2678498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02117-Images-4B(Light)">
    <p:bg>
      <p:bgPr>
        <a:solidFill>
          <a:schemeClr val="bg1"/>
        </a:solidFill>
        <a:effectLst/>
      </p:bgPr>
    </p:bg>
    <p:spTree>
      <p:nvGrpSpPr>
        <p:cNvPr id="1" name=""/>
        <p:cNvGrpSpPr/>
        <p:nvPr/>
      </p:nvGrpSpPr>
      <p:grpSpPr>
        <a:xfrm>
          <a:off x="0" y="0"/>
          <a:ext cx="0" cy="0"/>
          <a:chOff x="0" y="0"/>
          <a:chExt cx="0" cy="0"/>
        </a:xfrm>
      </p:grpSpPr>
      <p:sp>
        <p:nvSpPr>
          <p:cNvPr id="8" name="Picture Placeholder 1">
            <a:extLst>
              <a:ext uri="{FF2B5EF4-FFF2-40B4-BE49-F238E27FC236}">
                <a16:creationId xmlns:a16="http://schemas.microsoft.com/office/drawing/2014/main" id="{0E8313D9-E0EC-88F5-BAF5-0FB4939CE608}"/>
              </a:ext>
            </a:extLst>
          </p:cNvPr>
          <p:cNvSpPr>
            <a:spLocks noGrp="1"/>
          </p:cNvSpPr>
          <p:nvPr>
            <p:ph type="pic" sz="quarter" idx="20"/>
          </p:nvPr>
        </p:nvSpPr>
        <p:spPr>
          <a:xfrm>
            <a:off x="457200" y="1417639"/>
            <a:ext cx="11277600" cy="2194536"/>
          </a:xfrm>
        </p:spPr>
        <p:txBody>
          <a:bodyPr/>
          <a:lstStyle/>
          <a:p>
            <a:r>
              <a:rPr lang="en-US"/>
              <a:t>Click icon to add picture</a:t>
            </a:r>
          </a:p>
        </p:txBody>
      </p:sp>
      <p:sp>
        <p:nvSpPr>
          <p:cNvPr id="10" name="Picture Placeholder 2">
            <a:extLst>
              <a:ext uri="{FF2B5EF4-FFF2-40B4-BE49-F238E27FC236}">
                <a16:creationId xmlns:a16="http://schemas.microsoft.com/office/drawing/2014/main" id="{D832E416-7976-DBF2-6112-4006FB30FC77}"/>
              </a:ext>
            </a:extLst>
          </p:cNvPr>
          <p:cNvSpPr>
            <a:spLocks noGrp="1"/>
          </p:cNvSpPr>
          <p:nvPr>
            <p:ph type="pic" sz="quarter" idx="24"/>
          </p:nvPr>
        </p:nvSpPr>
        <p:spPr>
          <a:xfrm>
            <a:off x="457200" y="3779520"/>
            <a:ext cx="3657600" cy="2468880"/>
          </a:xfrm>
        </p:spPr>
        <p:txBody>
          <a:bodyPr/>
          <a:lstStyle/>
          <a:p>
            <a:r>
              <a:rPr lang="en-US"/>
              <a:t>Click icon to add picture</a:t>
            </a:r>
          </a:p>
        </p:txBody>
      </p:sp>
      <p:sp>
        <p:nvSpPr>
          <p:cNvPr id="9" name="Picture Placeholder 3">
            <a:extLst>
              <a:ext uri="{FF2B5EF4-FFF2-40B4-BE49-F238E27FC236}">
                <a16:creationId xmlns:a16="http://schemas.microsoft.com/office/drawing/2014/main" id="{61081813-4E06-79E5-48DC-E53811F6E9F4}"/>
              </a:ext>
            </a:extLst>
          </p:cNvPr>
          <p:cNvSpPr>
            <a:spLocks noGrp="1"/>
          </p:cNvSpPr>
          <p:nvPr>
            <p:ph type="pic" sz="quarter" idx="21"/>
          </p:nvPr>
        </p:nvSpPr>
        <p:spPr>
          <a:xfrm>
            <a:off x="4273550" y="3779520"/>
            <a:ext cx="3651250" cy="2468880"/>
          </a:xfrm>
        </p:spPr>
        <p:txBody>
          <a:bodyPr/>
          <a:lstStyle/>
          <a:p>
            <a:r>
              <a:rPr lang="en-US"/>
              <a:t>Click icon to add picture</a:t>
            </a:r>
          </a:p>
        </p:txBody>
      </p:sp>
      <p:sp>
        <p:nvSpPr>
          <p:cNvPr id="6" name="Picture Placeholder 4">
            <a:extLst>
              <a:ext uri="{FF2B5EF4-FFF2-40B4-BE49-F238E27FC236}">
                <a16:creationId xmlns:a16="http://schemas.microsoft.com/office/drawing/2014/main" id="{2DA0DD46-F890-285F-7E62-48A5DAB81AE8}"/>
              </a:ext>
            </a:extLst>
          </p:cNvPr>
          <p:cNvSpPr>
            <a:spLocks noGrp="1"/>
          </p:cNvSpPr>
          <p:nvPr>
            <p:ph type="pic" sz="quarter" idx="23"/>
          </p:nvPr>
        </p:nvSpPr>
        <p:spPr>
          <a:xfrm>
            <a:off x="8077201" y="3779520"/>
            <a:ext cx="3657599" cy="2468880"/>
          </a:xfrm>
        </p:spPr>
        <p:txBody>
          <a:bodyPr/>
          <a:lstStyle/>
          <a:p>
            <a:r>
              <a:rPr lang="en-US"/>
              <a:t>Click icon to add picture</a:t>
            </a:r>
          </a:p>
        </p:txBody>
      </p:sp>
      <p:sp>
        <p:nvSpPr>
          <p:cNvPr id="2" name="Footer Placeholder 1">
            <a:extLst>
              <a:ext uri="{FF2B5EF4-FFF2-40B4-BE49-F238E27FC236}">
                <a16:creationId xmlns:a16="http://schemas.microsoft.com/office/drawing/2014/main" id="{320A99B5-BB20-11C2-87F1-112C550F4536}"/>
              </a:ext>
            </a:extLst>
          </p:cNvPr>
          <p:cNvSpPr>
            <a:spLocks noGrp="1"/>
          </p:cNvSpPr>
          <p:nvPr>
            <p:ph type="ftr" sz="quarter" idx="25"/>
          </p:nvPr>
        </p:nvSpPr>
        <p:spPr>
          <a:xfrm>
            <a:off x="126296" y="6583680"/>
            <a:ext cx="182880" cy="182880"/>
          </a:xfrm>
          <a:prstGeom prst="rect">
            <a:avLst/>
          </a:prstGeom>
        </p:spPr>
        <p:txBody>
          <a:bodyPr/>
          <a:lstStyle/>
          <a:p>
            <a:r>
              <a:rPr lang="en-US"/>
              <a:t> </a:t>
            </a:r>
          </a:p>
        </p:txBody>
      </p:sp>
      <p:sp>
        <p:nvSpPr>
          <p:cNvPr id="7" name="Slide Number Placeholder 1">
            <a:extLst>
              <a:ext uri="{FF2B5EF4-FFF2-40B4-BE49-F238E27FC236}">
                <a16:creationId xmlns:a16="http://schemas.microsoft.com/office/drawing/2014/main" id="{8F21450F-519D-ACC7-AA84-CE6349DE9E6A}"/>
              </a:ext>
            </a:extLst>
          </p:cNvPr>
          <p:cNvSpPr>
            <a:spLocks noGrp="1"/>
          </p:cNvSpPr>
          <p:nvPr>
            <p:ph type="sldNum" sz="quarter" idx="26"/>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C339D824-D5BD-70B0-ADB1-EC121D5BE35A}"/>
              </a:ext>
            </a:extLst>
          </p:cNvPr>
          <p:cNvSpPr>
            <a:spLocks noGrp="1"/>
          </p:cNvSpPr>
          <p:nvPr>
            <p:ph type="dt" sz="half" idx="27"/>
          </p:nvPr>
        </p:nvSpPr>
        <p:spPr/>
        <p:txBody>
          <a:bodyPr/>
          <a:lstStyle/>
          <a:p>
            <a:endParaRPr lang="en-US"/>
          </a:p>
        </p:txBody>
      </p:sp>
      <p:sp>
        <p:nvSpPr>
          <p:cNvPr id="4" name="Text Placeholder 10">
            <a:extLst>
              <a:ext uri="{FF2B5EF4-FFF2-40B4-BE49-F238E27FC236}">
                <a16:creationId xmlns:a16="http://schemas.microsoft.com/office/drawing/2014/main" id="{01BAA21A-70A6-4A85-BDB6-C8A26E0B852F}"/>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E759C360-479F-DBF0-D3CE-5D4ECDE7CD5F}"/>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1931055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02119-Images-5(Light)">
    <p:bg>
      <p:bgPr>
        <a:solidFill>
          <a:schemeClr val="bg1"/>
        </a:solidFill>
        <a:effectLst/>
      </p:bgPr>
    </p:bg>
    <p:spTree>
      <p:nvGrpSpPr>
        <p:cNvPr id="1" name=""/>
        <p:cNvGrpSpPr/>
        <p:nvPr/>
      </p:nvGrpSpPr>
      <p:grpSpPr>
        <a:xfrm>
          <a:off x="0" y="0"/>
          <a:ext cx="0" cy="0"/>
          <a:chOff x="0" y="0"/>
          <a:chExt cx="0" cy="0"/>
        </a:xfrm>
      </p:grpSpPr>
      <p:sp>
        <p:nvSpPr>
          <p:cNvPr id="7" name="Picture Placeholder 1">
            <a:extLst>
              <a:ext uri="{FF2B5EF4-FFF2-40B4-BE49-F238E27FC236}">
                <a16:creationId xmlns:a16="http://schemas.microsoft.com/office/drawing/2014/main" id="{191D79D6-94B7-5AED-C668-D10F167613A5}"/>
              </a:ext>
            </a:extLst>
          </p:cNvPr>
          <p:cNvSpPr>
            <a:spLocks noGrp="1"/>
          </p:cNvSpPr>
          <p:nvPr>
            <p:ph type="pic" sz="quarter" idx="19"/>
          </p:nvPr>
        </p:nvSpPr>
        <p:spPr>
          <a:xfrm>
            <a:off x="457200" y="1411244"/>
            <a:ext cx="3657600" cy="4754562"/>
          </a:xfrm>
        </p:spPr>
        <p:txBody>
          <a:bodyPr/>
          <a:lstStyle/>
          <a:p>
            <a:r>
              <a:rPr lang="en-US"/>
              <a:t>Click icon to add picture</a:t>
            </a:r>
          </a:p>
        </p:txBody>
      </p:sp>
      <p:sp>
        <p:nvSpPr>
          <p:cNvPr id="8" name="Picture Placeholder 2">
            <a:extLst>
              <a:ext uri="{FF2B5EF4-FFF2-40B4-BE49-F238E27FC236}">
                <a16:creationId xmlns:a16="http://schemas.microsoft.com/office/drawing/2014/main" id="{0E8313D9-E0EC-88F5-BAF5-0FB4939CE608}"/>
              </a:ext>
            </a:extLst>
          </p:cNvPr>
          <p:cNvSpPr>
            <a:spLocks noGrp="1"/>
          </p:cNvSpPr>
          <p:nvPr>
            <p:ph type="pic" sz="quarter" idx="20"/>
          </p:nvPr>
        </p:nvSpPr>
        <p:spPr>
          <a:xfrm>
            <a:off x="4273549" y="1417639"/>
            <a:ext cx="3657600" cy="2286000"/>
          </a:xfrm>
        </p:spPr>
        <p:txBody>
          <a:bodyPr/>
          <a:lstStyle/>
          <a:p>
            <a:r>
              <a:rPr lang="en-US"/>
              <a:t>Click icon to add picture</a:t>
            </a:r>
          </a:p>
        </p:txBody>
      </p:sp>
      <p:sp>
        <p:nvSpPr>
          <p:cNvPr id="2" name="Picture Placeholder 3">
            <a:extLst>
              <a:ext uri="{FF2B5EF4-FFF2-40B4-BE49-F238E27FC236}">
                <a16:creationId xmlns:a16="http://schemas.microsoft.com/office/drawing/2014/main" id="{C9E02F69-3F8E-8EA9-7F0F-317FB5B6E8FE}"/>
              </a:ext>
            </a:extLst>
          </p:cNvPr>
          <p:cNvSpPr>
            <a:spLocks noGrp="1"/>
          </p:cNvSpPr>
          <p:nvPr>
            <p:ph type="pic" sz="quarter" idx="22"/>
          </p:nvPr>
        </p:nvSpPr>
        <p:spPr>
          <a:xfrm>
            <a:off x="8077200" y="1417639"/>
            <a:ext cx="3657600" cy="2286000"/>
          </a:xfrm>
        </p:spPr>
        <p:txBody>
          <a:bodyPr/>
          <a:lstStyle/>
          <a:p>
            <a:r>
              <a:rPr lang="en-US"/>
              <a:t>Click icon to add picture</a:t>
            </a:r>
          </a:p>
        </p:txBody>
      </p:sp>
      <p:sp>
        <p:nvSpPr>
          <p:cNvPr id="9" name="Picture Placeholder 4">
            <a:extLst>
              <a:ext uri="{FF2B5EF4-FFF2-40B4-BE49-F238E27FC236}">
                <a16:creationId xmlns:a16="http://schemas.microsoft.com/office/drawing/2014/main" id="{61081813-4E06-79E5-48DC-E53811F6E9F4}"/>
              </a:ext>
            </a:extLst>
          </p:cNvPr>
          <p:cNvSpPr>
            <a:spLocks noGrp="1"/>
          </p:cNvSpPr>
          <p:nvPr>
            <p:ph type="pic" sz="quarter" idx="21"/>
          </p:nvPr>
        </p:nvSpPr>
        <p:spPr>
          <a:xfrm>
            <a:off x="4273551" y="3886200"/>
            <a:ext cx="3651250" cy="2286000"/>
          </a:xfrm>
        </p:spPr>
        <p:txBody>
          <a:bodyPr/>
          <a:lstStyle/>
          <a:p>
            <a:r>
              <a:rPr lang="en-US"/>
              <a:t>Click icon to add picture</a:t>
            </a:r>
          </a:p>
        </p:txBody>
      </p:sp>
      <p:sp>
        <p:nvSpPr>
          <p:cNvPr id="6" name="Picture Placeholder 5">
            <a:extLst>
              <a:ext uri="{FF2B5EF4-FFF2-40B4-BE49-F238E27FC236}">
                <a16:creationId xmlns:a16="http://schemas.microsoft.com/office/drawing/2014/main" id="{2DA0DD46-F890-285F-7E62-48A5DAB81AE8}"/>
              </a:ext>
            </a:extLst>
          </p:cNvPr>
          <p:cNvSpPr>
            <a:spLocks noGrp="1"/>
          </p:cNvSpPr>
          <p:nvPr>
            <p:ph type="pic" sz="quarter" idx="23"/>
          </p:nvPr>
        </p:nvSpPr>
        <p:spPr>
          <a:xfrm>
            <a:off x="8077201" y="3886200"/>
            <a:ext cx="3657600" cy="2286000"/>
          </a:xfrm>
        </p:spPr>
        <p:txBody>
          <a:bodyPr/>
          <a:lstStyle/>
          <a:p>
            <a:r>
              <a:rPr lang="en-US"/>
              <a:t>Click icon to add picture</a:t>
            </a:r>
          </a:p>
        </p:txBody>
      </p:sp>
      <p:sp>
        <p:nvSpPr>
          <p:cNvPr id="10" name="Footer Placeholder 1">
            <a:extLst>
              <a:ext uri="{FF2B5EF4-FFF2-40B4-BE49-F238E27FC236}">
                <a16:creationId xmlns:a16="http://schemas.microsoft.com/office/drawing/2014/main" id="{D4F7C333-4A83-DE80-7A9E-4BD48E0DF5A6}"/>
              </a:ext>
            </a:extLst>
          </p:cNvPr>
          <p:cNvSpPr>
            <a:spLocks noGrp="1"/>
          </p:cNvSpPr>
          <p:nvPr>
            <p:ph type="ftr" sz="quarter" idx="24"/>
          </p:nvPr>
        </p:nvSpPr>
        <p:spPr>
          <a:xfrm>
            <a:off x="126296" y="6583680"/>
            <a:ext cx="182880" cy="182880"/>
          </a:xfrm>
          <a:prstGeom prst="rect">
            <a:avLst/>
          </a:prstGeom>
        </p:spPr>
        <p:txBody>
          <a:bodyPr/>
          <a:lstStyle/>
          <a:p>
            <a:r>
              <a:rPr lang="en-US"/>
              <a:t> </a:t>
            </a:r>
          </a:p>
        </p:txBody>
      </p:sp>
      <p:sp>
        <p:nvSpPr>
          <p:cNvPr id="11" name="Slide Number Placeholder 1">
            <a:extLst>
              <a:ext uri="{FF2B5EF4-FFF2-40B4-BE49-F238E27FC236}">
                <a16:creationId xmlns:a16="http://schemas.microsoft.com/office/drawing/2014/main" id="{D8B6F16C-9EF6-17FA-0D41-FE27122F28E7}"/>
              </a:ext>
            </a:extLst>
          </p:cNvPr>
          <p:cNvSpPr>
            <a:spLocks noGrp="1"/>
          </p:cNvSpPr>
          <p:nvPr>
            <p:ph type="sldNum" sz="quarter" idx="25"/>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AA4BA619-CE73-40E6-A558-0A0026CE1AF8}"/>
              </a:ext>
            </a:extLst>
          </p:cNvPr>
          <p:cNvSpPr>
            <a:spLocks noGrp="1"/>
          </p:cNvSpPr>
          <p:nvPr>
            <p:ph type="dt" sz="half" idx="26"/>
          </p:nvPr>
        </p:nvSpPr>
        <p:spPr/>
        <p:txBody>
          <a:bodyPr/>
          <a:lstStyle/>
          <a:p>
            <a:endParaRPr lang="en-US"/>
          </a:p>
        </p:txBody>
      </p:sp>
      <p:sp>
        <p:nvSpPr>
          <p:cNvPr id="4" name="Text Placeholder 10">
            <a:extLst>
              <a:ext uri="{FF2B5EF4-FFF2-40B4-BE49-F238E27FC236}">
                <a16:creationId xmlns:a16="http://schemas.microsoft.com/office/drawing/2014/main" id="{8061F075-EB9D-89F2-4867-D409D4A5A0DC}"/>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18D22610-8C9A-DDA2-B3E4-271C9B5A24D6}"/>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326105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02121-Images-6(Light)">
    <p:bg>
      <p:bgPr>
        <a:solidFill>
          <a:schemeClr val="bg1"/>
        </a:solidFill>
        <a:effectLst/>
      </p:bgPr>
    </p:bg>
    <p:spTree>
      <p:nvGrpSpPr>
        <p:cNvPr id="1" name=""/>
        <p:cNvGrpSpPr/>
        <p:nvPr/>
      </p:nvGrpSpPr>
      <p:grpSpPr>
        <a:xfrm>
          <a:off x="0" y="0"/>
          <a:ext cx="0" cy="0"/>
          <a:chOff x="0" y="0"/>
          <a:chExt cx="0" cy="0"/>
        </a:xfrm>
      </p:grpSpPr>
      <p:sp>
        <p:nvSpPr>
          <p:cNvPr id="11" name="Picture Placeholder 1">
            <a:extLst>
              <a:ext uri="{FF2B5EF4-FFF2-40B4-BE49-F238E27FC236}">
                <a16:creationId xmlns:a16="http://schemas.microsoft.com/office/drawing/2014/main" id="{2EABDA34-7B1B-B5CD-4067-190D118638FE}"/>
              </a:ext>
            </a:extLst>
          </p:cNvPr>
          <p:cNvSpPr>
            <a:spLocks noGrp="1"/>
          </p:cNvSpPr>
          <p:nvPr>
            <p:ph type="pic" sz="quarter" idx="27"/>
          </p:nvPr>
        </p:nvSpPr>
        <p:spPr>
          <a:xfrm>
            <a:off x="457200" y="1417342"/>
            <a:ext cx="3657600" cy="2377440"/>
          </a:xfrm>
        </p:spPr>
        <p:txBody>
          <a:bodyPr/>
          <a:lstStyle/>
          <a:p>
            <a:r>
              <a:rPr lang="en-US"/>
              <a:t>Click icon to add picture</a:t>
            </a:r>
          </a:p>
        </p:txBody>
      </p:sp>
      <p:sp>
        <p:nvSpPr>
          <p:cNvPr id="2" name="Picture Placeholder 2">
            <a:extLst>
              <a:ext uri="{FF2B5EF4-FFF2-40B4-BE49-F238E27FC236}">
                <a16:creationId xmlns:a16="http://schemas.microsoft.com/office/drawing/2014/main" id="{38F1166D-ABC2-5173-DC6A-3386B0B22A0C}"/>
              </a:ext>
            </a:extLst>
          </p:cNvPr>
          <p:cNvSpPr>
            <a:spLocks noGrp="1"/>
          </p:cNvSpPr>
          <p:nvPr>
            <p:ph type="pic" sz="quarter" idx="25"/>
          </p:nvPr>
        </p:nvSpPr>
        <p:spPr>
          <a:xfrm>
            <a:off x="4273550" y="1417342"/>
            <a:ext cx="3651250" cy="2377440"/>
          </a:xfrm>
        </p:spPr>
        <p:txBody>
          <a:bodyPr/>
          <a:lstStyle/>
          <a:p>
            <a:r>
              <a:rPr lang="en-US"/>
              <a:t>Click icon to add picture</a:t>
            </a:r>
          </a:p>
        </p:txBody>
      </p:sp>
      <p:sp>
        <p:nvSpPr>
          <p:cNvPr id="7" name="Picture Placeholder 3">
            <a:extLst>
              <a:ext uri="{FF2B5EF4-FFF2-40B4-BE49-F238E27FC236}">
                <a16:creationId xmlns:a16="http://schemas.microsoft.com/office/drawing/2014/main" id="{1E1913B1-02BC-6F2C-1C8D-800E1CE58E36}"/>
              </a:ext>
            </a:extLst>
          </p:cNvPr>
          <p:cNvSpPr>
            <a:spLocks noGrp="1"/>
          </p:cNvSpPr>
          <p:nvPr>
            <p:ph type="pic" sz="quarter" idx="26"/>
          </p:nvPr>
        </p:nvSpPr>
        <p:spPr>
          <a:xfrm>
            <a:off x="8077200" y="1417342"/>
            <a:ext cx="3657600" cy="2377440"/>
          </a:xfrm>
        </p:spPr>
        <p:txBody>
          <a:bodyPr/>
          <a:lstStyle/>
          <a:p>
            <a:r>
              <a:rPr lang="en-US"/>
              <a:t>Click icon to add picture</a:t>
            </a:r>
          </a:p>
        </p:txBody>
      </p:sp>
      <p:sp>
        <p:nvSpPr>
          <p:cNvPr id="10" name="Picture Placeholder 4">
            <a:extLst>
              <a:ext uri="{FF2B5EF4-FFF2-40B4-BE49-F238E27FC236}">
                <a16:creationId xmlns:a16="http://schemas.microsoft.com/office/drawing/2014/main" id="{D832E416-7976-DBF2-6112-4006FB30FC77}"/>
              </a:ext>
            </a:extLst>
          </p:cNvPr>
          <p:cNvSpPr>
            <a:spLocks noGrp="1"/>
          </p:cNvSpPr>
          <p:nvPr>
            <p:ph type="pic" sz="quarter" idx="24"/>
          </p:nvPr>
        </p:nvSpPr>
        <p:spPr>
          <a:xfrm>
            <a:off x="457200" y="3977634"/>
            <a:ext cx="3657600" cy="2377440"/>
          </a:xfrm>
        </p:spPr>
        <p:txBody>
          <a:bodyPr/>
          <a:lstStyle/>
          <a:p>
            <a:r>
              <a:rPr lang="en-US"/>
              <a:t>Click icon to add picture</a:t>
            </a:r>
          </a:p>
        </p:txBody>
      </p:sp>
      <p:sp>
        <p:nvSpPr>
          <p:cNvPr id="9" name="Picture Placeholder 5">
            <a:extLst>
              <a:ext uri="{FF2B5EF4-FFF2-40B4-BE49-F238E27FC236}">
                <a16:creationId xmlns:a16="http://schemas.microsoft.com/office/drawing/2014/main" id="{61081813-4E06-79E5-48DC-E53811F6E9F4}"/>
              </a:ext>
            </a:extLst>
          </p:cNvPr>
          <p:cNvSpPr>
            <a:spLocks noGrp="1"/>
          </p:cNvSpPr>
          <p:nvPr>
            <p:ph type="pic" sz="quarter" idx="21"/>
          </p:nvPr>
        </p:nvSpPr>
        <p:spPr>
          <a:xfrm>
            <a:off x="4273550" y="3977634"/>
            <a:ext cx="3651250" cy="2377440"/>
          </a:xfrm>
        </p:spPr>
        <p:txBody>
          <a:bodyPr/>
          <a:lstStyle/>
          <a:p>
            <a:r>
              <a:rPr lang="en-US"/>
              <a:t>Click icon to add picture</a:t>
            </a:r>
          </a:p>
        </p:txBody>
      </p:sp>
      <p:sp>
        <p:nvSpPr>
          <p:cNvPr id="6" name="Picture Placeholder 6">
            <a:extLst>
              <a:ext uri="{FF2B5EF4-FFF2-40B4-BE49-F238E27FC236}">
                <a16:creationId xmlns:a16="http://schemas.microsoft.com/office/drawing/2014/main" id="{2DA0DD46-F890-285F-7E62-48A5DAB81AE8}"/>
              </a:ext>
            </a:extLst>
          </p:cNvPr>
          <p:cNvSpPr>
            <a:spLocks noGrp="1"/>
          </p:cNvSpPr>
          <p:nvPr>
            <p:ph type="pic" sz="quarter" idx="23"/>
          </p:nvPr>
        </p:nvSpPr>
        <p:spPr>
          <a:xfrm>
            <a:off x="8077200" y="3977634"/>
            <a:ext cx="3657600" cy="2377440"/>
          </a:xfrm>
        </p:spPr>
        <p:txBody>
          <a:bodyPr/>
          <a:lstStyle/>
          <a:p>
            <a:r>
              <a:rPr lang="en-US"/>
              <a:t>Click icon to add picture</a:t>
            </a:r>
          </a:p>
        </p:txBody>
      </p:sp>
      <p:sp>
        <p:nvSpPr>
          <p:cNvPr id="8" name="Footer Placeholder 1">
            <a:extLst>
              <a:ext uri="{FF2B5EF4-FFF2-40B4-BE49-F238E27FC236}">
                <a16:creationId xmlns:a16="http://schemas.microsoft.com/office/drawing/2014/main" id="{5574919A-FD3B-6E9A-8F63-977B065E4EC4}"/>
              </a:ext>
            </a:extLst>
          </p:cNvPr>
          <p:cNvSpPr>
            <a:spLocks noGrp="1"/>
          </p:cNvSpPr>
          <p:nvPr>
            <p:ph type="ftr" sz="quarter" idx="28"/>
          </p:nvPr>
        </p:nvSpPr>
        <p:spPr>
          <a:xfrm>
            <a:off x="126296" y="6583680"/>
            <a:ext cx="182880" cy="182880"/>
          </a:xfrm>
          <a:prstGeom prst="rect">
            <a:avLst/>
          </a:prstGeom>
        </p:spPr>
        <p:txBody>
          <a:bodyPr/>
          <a:lstStyle/>
          <a:p>
            <a:r>
              <a:rPr lang="en-US"/>
              <a:t> </a:t>
            </a:r>
          </a:p>
        </p:txBody>
      </p:sp>
      <p:sp>
        <p:nvSpPr>
          <p:cNvPr id="12" name="Slide Number Placeholder 1">
            <a:extLst>
              <a:ext uri="{FF2B5EF4-FFF2-40B4-BE49-F238E27FC236}">
                <a16:creationId xmlns:a16="http://schemas.microsoft.com/office/drawing/2014/main" id="{06F49122-D7C0-069A-BA34-1CBA674FD368}"/>
              </a:ext>
            </a:extLst>
          </p:cNvPr>
          <p:cNvSpPr>
            <a:spLocks noGrp="1"/>
          </p:cNvSpPr>
          <p:nvPr>
            <p:ph type="sldNum" sz="quarter" idx="2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90E24570-5F59-B472-7259-E23BB69C3D46}"/>
              </a:ext>
            </a:extLst>
          </p:cNvPr>
          <p:cNvSpPr>
            <a:spLocks noGrp="1"/>
          </p:cNvSpPr>
          <p:nvPr>
            <p:ph type="dt" sz="half" idx="30"/>
          </p:nvPr>
        </p:nvSpPr>
        <p:spPr/>
        <p:txBody>
          <a:bodyPr/>
          <a:lstStyle/>
          <a:p>
            <a:endParaRPr lang="en-US"/>
          </a:p>
        </p:txBody>
      </p:sp>
      <p:sp>
        <p:nvSpPr>
          <p:cNvPr id="4" name="Text Placeholder 10">
            <a:extLst>
              <a:ext uri="{FF2B5EF4-FFF2-40B4-BE49-F238E27FC236}">
                <a16:creationId xmlns:a16="http://schemas.microsoft.com/office/drawing/2014/main" id="{0E238641-B74E-1220-8B35-F951F11E5774}"/>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DC1A2C6E-466F-8E4D-378B-87DCC099E543}"/>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1574132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02125-Grid-Images-Six(Light)">
    <p:bg>
      <p:bgPr>
        <a:solidFill>
          <a:schemeClr val="bg1"/>
        </a:solidFill>
        <a:effectLst/>
      </p:bgPr>
    </p:bg>
    <p:spTree>
      <p:nvGrpSpPr>
        <p:cNvPr id="1" name="Shape 29"/>
        <p:cNvGrpSpPr/>
        <p:nvPr/>
      </p:nvGrpSpPr>
      <p:grpSpPr>
        <a:xfrm>
          <a:off x="0" y="0"/>
          <a:ext cx="0" cy="0"/>
          <a:chOff x="0" y="0"/>
          <a:chExt cx="0" cy="0"/>
        </a:xfrm>
      </p:grpSpPr>
      <p:sp>
        <p:nvSpPr>
          <p:cNvPr id="5" name="Picture Placeholder 1">
            <a:extLst>
              <a:ext uri="{FF2B5EF4-FFF2-40B4-BE49-F238E27FC236}">
                <a16:creationId xmlns:a16="http://schemas.microsoft.com/office/drawing/2014/main" id="{CEEBBDCF-7BEB-0C45-92C4-F3E11CE25F71}"/>
              </a:ext>
            </a:extLst>
          </p:cNvPr>
          <p:cNvSpPr>
            <a:spLocks noGrp="1"/>
          </p:cNvSpPr>
          <p:nvPr>
            <p:ph type="pic" sz="quarter" idx="10" hasCustomPrompt="1"/>
          </p:nvPr>
        </p:nvSpPr>
        <p:spPr>
          <a:xfrm>
            <a:off x="2598420" y="1618472"/>
            <a:ext cx="1280160" cy="1280160"/>
          </a:xfrm>
          <a:prstGeom prst="ellipse">
            <a:avLst/>
          </a:prstGeom>
        </p:spPr>
        <p:txBody>
          <a:bodyPr anchor="t" anchorCtr="0"/>
          <a:lstStyle>
            <a:lvl1pPr algn="ctr">
              <a:buNone/>
              <a:defRPr>
                <a:latin typeface="+mn-lt"/>
              </a:defRPr>
            </a:lvl1pPr>
          </a:lstStyle>
          <a:p>
            <a:r>
              <a:rPr lang="en-US"/>
              <a:t>Add Pic</a:t>
            </a:r>
          </a:p>
        </p:txBody>
      </p:sp>
      <p:sp>
        <p:nvSpPr>
          <p:cNvPr id="39" name="Text Placeholder 1">
            <a:extLst>
              <a:ext uri="{FF2B5EF4-FFF2-40B4-BE49-F238E27FC236}">
                <a16:creationId xmlns:a16="http://schemas.microsoft.com/office/drawing/2014/main" id="{FB68D668-2A2B-4942-A4DC-46B06C94D956}"/>
              </a:ext>
            </a:extLst>
          </p:cNvPr>
          <p:cNvSpPr>
            <a:spLocks noGrp="1"/>
          </p:cNvSpPr>
          <p:nvPr>
            <p:ph type="body" sz="quarter" idx="11" hasCustomPrompt="1"/>
          </p:nvPr>
        </p:nvSpPr>
        <p:spPr>
          <a:xfrm>
            <a:off x="2362200" y="3057084"/>
            <a:ext cx="1752600" cy="215444"/>
          </a:xfrm>
          <a:prstGeom prst="rect">
            <a:avLst/>
          </a:prstGeom>
        </p:spPr>
        <p:txBody>
          <a:bodyPr lIns="0" tIns="0" rIns="0" bIns="0" anchor="b" anchorCtr="0"/>
          <a:lstStyle>
            <a:lvl1pPr algn="ctr">
              <a:buNone/>
              <a:defRPr sz="1600" b="1">
                <a:solidFill>
                  <a:schemeClr val="tx1"/>
                </a:solidFill>
                <a:latin typeface="+mn-lt"/>
              </a:defRPr>
            </a:lvl1pPr>
          </a:lstStyle>
          <a:p>
            <a:pPr lvl="0"/>
            <a:r>
              <a:rPr lang="en-US"/>
              <a:t>Name</a:t>
            </a:r>
          </a:p>
        </p:txBody>
      </p:sp>
      <p:sp>
        <p:nvSpPr>
          <p:cNvPr id="40" name="Text Placeholder 2">
            <a:extLst>
              <a:ext uri="{FF2B5EF4-FFF2-40B4-BE49-F238E27FC236}">
                <a16:creationId xmlns:a16="http://schemas.microsoft.com/office/drawing/2014/main" id="{1C3DEE6A-35BA-734E-97A4-90D2C80AE424}"/>
              </a:ext>
            </a:extLst>
          </p:cNvPr>
          <p:cNvSpPr>
            <a:spLocks noGrp="1"/>
          </p:cNvSpPr>
          <p:nvPr>
            <p:ph type="body" sz="quarter" idx="12" hasCustomPrompt="1"/>
          </p:nvPr>
        </p:nvSpPr>
        <p:spPr>
          <a:xfrm>
            <a:off x="2362200" y="3290820"/>
            <a:ext cx="1752600" cy="215444"/>
          </a:xfrm>
          <a:prstGeom prst="rect">
            <a:avLst/>
          </a:prstGeom>
        </p:spPr>
        <p:txBody>
          <a:bodyPr lIns="0" tIns="0" rIns="0" bIns="0" anchor="t" anchorCtr="0"/>
          <a:lstStyle>
            <a:lvl1pPr algn="ctr">
              <a:buNone/>
              <a:defRPr sz="1200">
                <a:solidFill>
                  <a:schemeClr val="tx1"/>
                </a:solidFill>
                <a:latin typeface="+mn-lt"/>
              </a:defRPr>
            </a:lvl1pPr>
          </a:lstStyle>
          <a:p>
            <a:pPr lvl="0"/>
            <a:r>
              <a:rPr lang="en-US"/>
              <a:t>Title</a:t>
            </a:r>
          </a:p>
        </p:txBody>
      </p:sp>
      <p:sp>
        <p:nvSpPr>
          <p:cNvPr id="41" name="Picture Placeholder 2">
            <a:extLst>
              <a:ext uri="{FF2B5EF4-FFF2-40B4-BE49-F238E27FC236}">
                <a16:creationId xmlns:a16="http://schemas.microsoft.com/office/drawing/2014/main" id="{2D0DEFBC-ADC8-5041-BAC4-85225BCDB288}"/>
              </a:ext>
            </a:extLst>
          </p:cNvPr>
          <p:cNvSpPr>
            <a:spLocks noGrp="1"/>
          </p:cNvSpPr>
          <p:nvPr>
            <p:ph type="pic" sz="quarter" idx="13" hasCustomPrompt="1"/>
          </p:nvPr>
        </p:nvSpPr>
        <p:spPr>
          <a:xfrm>
            <a:off x="5453556" y="1618472"/>
            <a:ext cx="1280160" cy="1280160"/>
          </a:xfrm>
          <a:prstGeom prst="ellipse">
            <a:avLst/>
          </a:prstGeom>
        </p:spPr>
        <p:txBody>
          <a:bodyPr anchor="t" anchorCtr="0"/>
          <a:lstStyle>
            <a:lvl1pPr algn="ctr">
              <a:buNone/>
              <a:defRPr>
                <a:latin typeface="+mn-lt"/>
              </a:defRPr>
            </a:lvl1pPr>
          </a:lstStyle>
          <a:p>
            <a:r>
              <a:rPr lang="en-US"/>
              <a:t>Add Pic</a:t>
            </a:r>
          </a:p>
        </p:txBody>
      </p:sp>
      <p:sp>
        <p:nvSpPr>
          <p:cNvPr id="42" name="Text Placeholder 3">
            <a:extLst>
              <a:ext uri="{FF2B5EF4-FFF2-40B4-BE49-F238E27FC236}">
                <a16:creationId xmlns:a16="http://schemas.microsoft.com/office/drawing/2014/main" id="{29A697A2-EFA3-EC46-99E1-FE5A1A49590A}"/>
              </a:ext>
            </a:extLst>
          </p:cNvPr>
          <p:cNvSpPr>
            <a:spLocks noGrp="1"/>
          </p:cNvSpPr>
          <p:nvPr>
            <p:ph type="body" sz="quarter" idx="14" hasCustomPrompt="1"/>
          </p:nvPr>
        </p:nvSpPr>
        <p:spPr>
          <a:xfrm>
            <a:off x="5217337" y="3057084"/>
            <a:ext cx="1752599" cy="215444"/>
          </a:xfrm>
          <a:prstGeom prst="rect">
            <a:avLst/>
          </a:prstGeom>
        </p:spPr>
        <p:txBody>
          <a:bodyPr lIns="0" tIns="0" rIns="0" bIns="0" anchor="b" anchorCtr="0"/>
          <a:lstStyle>
            <a:lvl1pPr algn="ctr">
              <a:buNone/>
              <a:defRPr sz="1600" b="1">
                <a:solidFill>
                  <a:schemeClr val="tx1"/>
                </a:solidFill>
                <a:latin typeface="+mn-lt"/>
              </a:defRPr>
            </a:lvl1pPr>
          </a:lstStyle>
          <a:p>
            <a:pPr lvl="0"/>
            <a:r>
              <a:rPr lang="en-US"/>
              <a:t>Name</a:t>
            </a:r>
          </a:p>
        </p:txBody>
      </p:sp>
      <p:sp>
        <p:nvSpPr>
          <p:cNvPr id="43" name="Text Placeholder 4">
            <a:extLst>
              <a:ext uri="{FF2B5EF4-FFF2-40B4-BE49-F238E27FC236}">
                <a16:creationId xmlns:a16="http://schemas.microsoft.com/office/drawing/2014/main" id="{57196CF1-6B28-E44C-872D-FB18D8D185B9}"/>
              </a:ext>
            </a:extLst>
          </p:cNvPr>
          <p:cNvSpPr>
            <a:spLocks noGrp="1"/>
          </p:cNvSpPr>
          <p:nvPr>
            <p:ph type="body" sz="quarter" idx="15" hasCustomPrompt="1"/>
          </p:nvPr>
        </p:nvSpPr>
        <p:spPr>
          <a:xfrm>
            <a:off x="5217337" y="3290820"/>
            <a:ext cx="1752599" cy="215444"/>
          </a:xfrm>
          <a:prstGeom prst="rect">
            <a:avLst/>
          </a:prstGeom>
        </p:spPr>
        <p:txBody>
          <a:bodyPr lIns="0" tIns="0" rIns="0" bIns="0" anchor="t" anchorCtr="0"/>
          <a:lstStyle>
            <a:lvl1pPr algn="ctr">
              <a:buNone/>
              <a:defRPr sz="1200">
                <a:solidFill>
                  <a:schemeClr val="tx1"/>
                </a:solidFill>
                <a:latin typeface="+mn-lt"/>
              </a:defRPr>
            </a:lvl1pPr>
          </a:lstStyle>
          <a:p>
            <a:pPr lvl="0"/>
            <a:r>
              <a:rPr lang="en-US"/>
              <a:t>Title</a:t>
            </a:r>
          </a:p>
        </p:txBody>
      </p:sp>
      <p:sp>
        <p:nvSpPr>
          <p:cNvPr id="47" name="Picture Placeholder 3">
            <a:extLst>
              <a:ext uri="{FF2B5EF4-FFF2-40B4-BE49-F238E27FC236}">
                <a16:creationId xmlns:a16="http://schemas.microsoft.com/office/drawing/2014/main" id="{EFD0B231-1B10-6049-B8B1-ABC8DA05A08B}"/>
              </a:ext>
            </a:extLst>
          </p:cNvPr>
          <p:cNvSpPr>
            <a:spLocks noGrp="1"/>
          </p:cNvSpPr>
          <p:nvPr>
            <p:ph type="pic" sz="quarter" idx="16" hasCustomPrompt="1"/>
          </p:nvPr>
        </p:nvSpPr>
        <p:spPr>
          <a:xfrm>
            <a:off x="8313420" y="1618472"/>
            <a:ext cx="1280160" cy="1280160"/>
          </a:xfrm>
          <a:prstGeom prst="ellipse">
            <a:avLst/>
          </a:prstGeom>
        </p:spPr>
        <p:txBody>
          <a:bodyPr anchor="t" anchorCtr="0"/>
          <a:lstStyle>
            <a:lvl1pPr algn="ctr">
              <a:buNone/>
              <a:defRPr>
                <a:latin typeface="+mn-lt"/>
              </a:defRPr>
            </a:lvl1pPr>
          </a:lstStyle>
          <a:p>
            <a:r>
              <a:rPr lang="en-US"/>
              <a:t>Add Pic</a:t>
            </a:r>
          </a:p>
        </p:txBody>
      </p:sp>
      <p:sp>
        <p:nvSpPr>
          <p:cNvPr id="48" name="Text Placeholder 5">
            <a:extLst>
              <a:ext uri="{FF2B5EF4-FFF2-40B4-BE49-F238E27FC236}">
                <a16:creationId xmlns:a16="http://schemas.microsoft.com/office/drawing/2014/main" id="{FB9883B0-9AEC-0F46-8417-B6DA5DB97E04}"/>
              </a:ext>
            </a:extLst>
          </p:cNvPr>
          <p:cNvSpPr>
            <a:spLocks noGrp="1"/>
          </p:cNvSpPr>
          <p:nvPr>
            <p:ph type="body" sz="quarter" idx="17" hasCustomPrompt="1"/>
          </p:nvPr>
        </p:nvSpPr>
        <p:spPr>
          <a:xfrm>
            <a:off x="8077201" y="3057084"/>
            <a:ext cx="1752599" cy="215444"/>
          </a:xfrm>
          <a:prstGeom prst="rect">
            <a:avLst/>
          </a:prstGeom>
        </p:spPr>
        <p:txBody>
          <a:bodyPr lIns="0" tIns="0" rIns="0" bIns="0" anchor="b" anchorCtr="0"/>
          <a:lstStyle>
            <a:lvl1pPr algn="ctr">
              <a:buNone/>
              <a:defRPr sz="1600" b="1">
                <a:solidFill>
                  <a:schemeClr val="tx1"/>
                </a:solidFill>
                <a:latin typeface="+mn-lt"/>
              </a:defRPr>
            </a:lvl1pPr>
          </a:lstStyle>
          <a:p>
            <a:pPr lvl="0"/>
            <a:r>
              <a:rPr lang="en-US"/>
              <a:t>Name</a:t>
            </a:r>
          </a:p>
        </p:txBody>
      </p:sp>
      <p:sp>
        <p:nvSpPr>
          <p:cNvPr id="49" name="Text Placeholder 6">
            <a:extLst>
              <a:ext uri="{FF2B5EF4-FFF2-40B4-BE49-F238E27FC236}">
                <a16:creationId xmlns:a16="http://schemas.microsoft.com/office/drawing/2014/main" id="{0F99AB8E-33CB-B646-B415-AB238AE9AD77}"/>
              </a:ext>
            </a:extLst>
          </p:cNvPr>
          <p:cNvSpPr>
            <a:spLocks noGrp="1"/>
          </p:cNvSpPr>
          <p:nvPr>
            <p:ph type="body" sz="quarter" idx="18" hasCustomPrompt="1"/>
          </p:nvPr>
        </p:nvSpPr>
        <p:spPr>
          <a:xfrm>
            <a:off x="8077201" y="3290820"/>
            <a:ext cx="1752599" cy="215444"/>
          </a:xfrm>
          <a:prstGeom prst="rect">
            <a:avLst/>
          </a:prstGeom>
        </p:spPr>
        <p:txBody>
          <a:bodyPr lIns="0" tIns="0" rIns="0" bIns="0" anchor="t" anchorCtr="0"/>
          <a:lstStyle>
            <a:lvl1pPr algn="ctr">
              <a:buNone/>
              <a:defRPr sz="1200">
                <a:solidFill>
                  <a:schemeClr val="tx1"/>
                </a:solidFill>
                <a:latin typeface="+mn-lt"/>
              </a:defRPr>
            </a:lvl1pPr>
          </a:lstStyle>
          <a:p>
            <a:pPr lvl="0"/>
            <a:r>
              <a:rPr lang="en-US"/>
              <a:t>Title</a:t>
            </a:r>
          </a:p>
        </p:txBody>
      </p:sp>
      <p:sp>
        <p:nvSpPr>
          <p:cNvPr id="7" name="Date Placeholder 6">
            <a:extLst>
              <a:ext uri="{FF2B5EF4-FFF2-40B4-BE49-F238E27FC236}">
                <a16:creationId xmlns:a16="http://schemas.microsoft.com/office/drawing/2014/main" id="{16FE728F-CB36-9773-0C56-B9760D00DE2C}"/>
              </a:ext>
            </a:extLst>
          </p:cNvPr>
          <p:cNvSpPr>
            <a:spLocks noGrp="1"/>
          </p:cNvSpPr>
          <p:nvPr>
            <p:ph type="dt" sz="half" idx="34"/>
          </p:nvPr>
        </p:nvSpPr>
        <p:spPr/>
        <p:txBody>
          <a:bodyPr/>
          <a:lstStyle/>
          <a:p>
            <a:endParaRPr lang="en-US"/>
          </a:p>
        </p:txBody>
      </p:sp>
      <p:sp>
        <p:nvSpPr>
          <p:cNvPr id="8" name="Footer Placeholder 7">
            <a:extLst>
              <a:ext uri="{FF2B5EF4-FFF2-40B4-BE49-F238E27FC236}">
                <a16:creationId xmlns:a16="http://schemas.microsoft.com/office/drawing/2014/main" id="{DC699F60-F06A-404F-CA82-DC7BE14A5D13}"/>
              </a:ext>
            </a:extLst>
          </p:cNvPr>
          <p:cNvSpPr>
            <a:spLocks noGrp="1"/>
          </p:cNvSpPr>
          <p:nvPr>
            <p:ph type="ftr" sz="quarter" idx="35"/>
          </p:nvPr>
        </p:nvSpPr>
        <p:spPr>
          <a:xfrm>
            <a:off x="126296" y="6583680"/>
            <a:ext cx="182880" cy="182880"/>
          </a:xfrm>
          <a:prstGeom prst="rect">
            <a:avLst/>
          </a:prstGeom>
        </p:spPr>
        <p:txBody>
          <a:bodyPr/>
          <a:lstStyle/>
          <a:p>
            <a:r>
              <a:rPr lang="en-US"/>
              <a:t> </a:t>
            </a:r>
          </a:p>
        </p:txBody>
      </p:sp>
      <p:sp>
        <p:nvSpPr>
          <p:cNvPr id="9" name="Slide Number Placeholder 8">
            <a:extLst>
              <a:ext uri="{FF2B5EF4-FFF2-40B4-BE49-F238E27FC236}">
                <a16:creationId xmlns:a16="http://schemas.microsoft.com/office/drawing/2014/main" id="{59B1CA0F-7B97-9130-528D-1BC356B2792E}"/>
              </a:ext>
            </a:extLst>
          </p:cNvPr>
          <p:cNvSpPr>
            <a:spLocks noGrp="1"/>
          </p:cNvSpPr>
          <p:nvPr>
            <p:ph type="sldNum" sz="quarter" idx="36"/>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Text Placeholder 10">
            <a:extLst>
              <a:ext uri="{FF2B5EF4-FFF2-40B4-BE49-F238E27FC236}">
                <a16:creationId xmlns:a16="http://schemas.microsoft.com/office/drawing/2014/main" id="{FBF00824-FEC3-258E-A5BF-93424D208017}"/>
              </a:ext>
            </a:extLst>
          </p:cNvPr>
          <p:cNvSpPr>
            <a:spLocks noGrp="1"/>
          </p:cNvSpPr>
          <p:nvPr>
            <p:ph type="body" sz="quarter" idx="37"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4" name="Title 1">
            <a:extLst>
              <a:ext uri="{FF2B5EF4-FFF2-40B4-BE49-F238E27FC236}">
                <a16:creationId xmlns:a16="http://schemas.microsoft.com/office/drawing/2014/main" id="{1EC78851-6BAD-D054-2723-BC6964B2D49E}"/>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2" name="Picture Placeholder 1">
            <a:extLst>
              <a:ext uri="{FF2B5EF4-FFF2-40B4-BE49-F238E27FC236}">
                <a16:creationId xmlns:a16="http://schemas.microsoft.com/office/drawing/2014/main" id="{9D3ABAC1-020C-6EE5-A8F1-F4DC523FB082}"/>
              </a:ext>
            </a:extLst>
          </p:cNvPr>
          <p:cNvSpPr>
            <a:spLocks noGrp="1"/>
          </p:cNvSpPr>
          <p:nvPr>
            <p:ph type="pic" sz="quarter" idx="38" hasCustomPrompt="1"/>
          </p:nvPr>
        </p:nvSpPr>
        <p:spPr>
          <a:xfrm>
            <a:off x="2598420" y="4122148"/>
            <a:ext cx="1280160" cy="1280160"/>
          </a:xfrm>
          <a:prstGeom prst="ellipse">
            <a:avLst/>
          </a:prstGeom>
        </p:spPr>
        <p:txBody>
          <a:bodyPr anchor="t" anchorCtr="0"/>
          <a:lstStyle>
            <a:lvl1pPr algn="ctr">
              <a:buNone/>
              <a:defRPr>
                <a:latin typeface="+mn-lt"/>
              </a:defRPr>
            </a:lvl1pPr>
          </a:lstStyle>
          <a:p>
            <a:r>
              <a:rPr lang="en-US"/>
              <a:t>Add Pic</a:t>
            </a:r>
          </a:p>
        </p:txBody>
      </p:sp>
      <p:sp>
        <p:nvSpPr>
          <p:cNvPr id="6" name="Text Placeholder 1">
            <a:extLst>
              <a:ext uri="{FF2B5EF4-FFF2-40B4-BE49-F238E27FC236}">
                <a16:creationId xmlns:a16="http://schemas.microsoft.com/office/drawing/2014/main" id="{0D46D6E5-05AF-1CA3-E440-38A652EDAB99}"/>
              </a:ext>
            </a:extLst>
          </p:cNvPr>
          <p:cNvSpPr>
            <a:spLocks noGrp="1"/>
          </p:cNvSpPr>
          <p:nvPr>
            <p:ph type="body" sz="quarter" idx="39" hasCustomPrompt="1"/>
          </p:nvPr>
        </p:nvSpPr>
        <p:spPr>
          <a:xfrm>
            <a:off x="2362200" y="5560760"/>
            <a:ext cx="1752600" cy="215444"/>
          </a:xfrm>
          <a:prstGeom prst="rect">
            <a:avLst/>
          </a:prstGeom>
        </p:spPr>
        <p:txBody>
          <a:bodyPr lIns="0" tIns="0" rIns="0" bIns="0" anchor="b" anchorCtr="0"/>
          <a:lstStyle>
            <a:lvl1pPr algn="ctr">
              <a:buNone/>
              <a:defRPr sz="1600" b="1">
                <a:solidFill>
                  <a:schemeClr val="tx1"/>
                </a:solidFill>
                <a:latin typeface="+mn-lt"/>
              </a:defRPr>
            </a:lvl1pPr>
          </a:lstStyle>
          <a:p>
            <a:pPr lvl="0"/>
            <a:r>
              <a:rPr lang="en-US"/>
              <a:t>Name</a:t>
            </a:r>
          </a:p>
        </p:txBody>
      </p:sp>
      <p:sp>
        <p:nvSpPr>
          <p:cNvPr id="10" name="Text Placeholder 2">
            <a:extLst>
              <a:ext uri="{FF2B5EF4-FFF2-40B4-BE49-F238E27FC236}">
                <a16:creationId xmlns:a16="http://schemas.microsoft.com/office/drawing/2014/main" id="{859A373A-46AF-7A3E-F660-669FFDB29C9C}"/>
              </a:ext>
            </a:extLst>
          </p:cNvPr>
          <p:cNvSpPr>
            <a:spLocks noGrp="1"/>
          </p:cNvSpPr>
          <p:nvPr>
            <p:ph type="body" sz="quarter" idx="40" hasCustomPrompt="1"/>
          </p:nvPr>
        </p:nvSpPr>
        <p:spPr>
          <a:xfrm>
            <a:off x="2362200" y="5794496"/>
            <a:ext cx="1752600" cy="215444"/>
          </a:xfrm>
          <a:prstGeom prst="rect">
            <a:avLst/>
          </a:prstGeom>
        </p:spPr>
        <p:txBody>
          <a:bodyPr lIns="0" tIns="0" rIns="0" bIns="0" anchor="t" anchorCtr="0"/>
          <a:lstStyle>
            <a:lvl1pPr algn="ctr">
              <a:buNone/>
              <a:defRPr sz="1200">
                <a:solidFill>
                  <a:schemeClr val="tx1"/>
                </a:solidFill>
                <a:latin typeface="+mn-lt"/>
              </a:defRPr>
            </a:lvl1pPr>
          </a:lstStyle>
          <a:p>
            <a:pPr lvl="0"/>
            <a:r>
              <a:rPr lang="en-US"/>
              <a:t>Title</a:t>
            </a:r>
          </a:p>
        </p:txBody>
      </p:sp>
      <p:sp>
        <p:nvSpPr>
          <p:cNvPr id="11" name="Picture Placeholder 2">
            <a:extLst>
              <a:ext uri="{FF2B5EF4-FFF2-40B4-BE49-F238E27FC236}">
                <a16:creationId xmlns:a16="http://schemas.microsoft.com/office/drawing/2014/main" id="{73D3446D-65B9-898D-7DC4-1E5D67DBAD08}"/>
              </a:ext>
            </a:extLst>
          </p:cNvPr>
          <p:cNvSpPr>
            <a:spLocks noGrp="1"/>
          </p:cNvSpPr>
          <p:nvPr>
            <p:ph type="pic" sz="quarter" idx="41" hasCustomPrompt="1"/>
          </p:nvPr>
        </p:nvSpPr>
        <p:spPr>
          <a:xfrm>
            <a:off x="5453556" y="4122148"/>
            <a:ext cx="1280160" cy="1280160"/>
          </a:xfrm>
          <a:prstGeom prst="ellipse">
            <a:avLst/>
          </a:prstGeom>
        </p:spPr>
        <p:txBody>
          <a:bodyPr anchor="t" anchorCtr="0"/>
          <a:lstStyle>
            <a:lvl1pPr algn="ctr">
              <a:buNone/>
              <a:defRPr>
                <a:latin typeface="+mn-lt"/>
              </a:defRPr>
            </a:lvl1pPr>
          </a:lstStyle>
          <a:p>
            <a:r>
              <a:rPr lang="en-US"/>
              <a:t>Add Pic</a:t>
            </a:r>
          </a:p>
        </p:txBody>
      </p:sp>
      <p:sp>
        <p:nvSpPr>
          <p:cNvPr id="12" name="Text Placeholder 3">
            <a:extLst>
              <a:ext uri="{FF2B5EF4-FFF2-40B4-BE49-F238E27FC236}">
                <a16:creationId xmlns:a16="http://schemas.microsoft.com/office/drawing/2014/main" id="{DB66E675-AFA4-B2FD-4D62-3B7E93A11529}"/>
              </a:ext>
            </a:extLst>
          </p:cNvPr>
          <p:cNvSpPr>
            <a:spLocks noGrp="1"/>
          </p:cNvSpPr>
          <p:nvPr>
            <p:ph type="body" sz="quarter" idx="42" hasCustomPrompt="1"/>
          </p:nvPr>
        </p:nvSpPr>
        <p:spPr>
          <a:xfrm>
            <a:off x="5217337" y="5560760"/>
            <a:ext cx="1752599" cy="215444"/>
          </a:xfrm>
          <a:prstGeom prst="rect">
            <a:avLst/>
          </a:prstGeom>
        </p:spPr>
        <p:txBody>
          <a:bodyPr lIns="0" tIns="0" rIns="0" bIns="0" anchor="b" anchorCtr="0"/>
          <a:lstStyle>
            <a:lvl1pPr algn="ctr">
              <a:buNone/>
              <a:defRPr sz="1600" b="1">
                <a:solidFill>
                  <a:schemeClr val="tx1"/>
                </a:solidFill>
                <a:latin typeface="+mn-lt"/>
              </a:defRPr>
            </a:lvl1pPr>
          </a:lstStyle>
          <a:p>
            <a:pPr lvl="0"/>
            <a:r>
              <a:rPr lang="en-US"/>
              <a:t>Name</a:t>
            </a:r>
          </a:p>
        </p:txBody>
      </p:sp>
      <p:sp>
        <p:nvSpPr>
          <p:cNvPr id="13" name="Text Placeholder 4">
            <a:extLst>
              <a:ext uri="{FF2B5EF4-FFF2-40B4-BE49-F238E27FC236}">
                <a16:creationId xmlns:a16="http://schemas.microsoft.com/office/drawing/2014/main" id="{1E691D8D-5A06-F9F5-B236-0108E981D821}"/>
              </a:ext>
            </a:extLst>
          </p:cNvPr>
          <p:cNvSpPr>
            <a:spLocks noGrp="1"/>
          </p:cNvSpPr>
          <p:nvPr>
            <p:ph type="body" sz="quarter" idx="43" hasCustomPrompt="1"/>
          </p:nvPr>
        </p:nvSpPr>
        <p:spPr>
          <a:xfrm>
            <a:off x="5217337" y="5794496"/>
            <a:ext cx="1752599" cy="215444"/>
          </a:xfrm>
          <a:prstGeom prst="rect">
            <a:avLst/>
          </a:prstGeom>
        </p:spPr>
        <p:txBody>
          <a:bodyPr lIns="0" tIns="0" rIns="0" bIns="0" anchor="t" anchorCtr="0"/>
          <a:lstStyle>
            <a:lvl1pPr algn="ctr">
              <a:buNone/>
              <a:defRPr sz="1200">
                <a:solidFill>
                  <a:schemeClr val="tx1"/>
                </a:solidFill>
                <a:latin typeface="+mn-lt"/>
              </a:defRPr>
            </a:lvl1pPr>
          </a:lstStyle>
          <a:p>
            <a:pPr lvl="0"/>
            <a:r>
              <a:rPr lang="en-US"/>
              <a:t>Title</a:t>
            </a:r>
          </a:p>
        </p:txBody>
      </p:sp>
      <p:sp>
        <p:nvSpPr>
          <p:cNvPr id="14" name="Picture Placeholder 3">
            <a:extLst>
              <a:ext uri="{FF2B5EF4-FFF2-40B4-BE49-F238E27FC236}">
                <a16:creationId xmlns:a16="http://schemas.microsoft.com/office/drawing/2014/main" id="{A2309456-CA67-4FDA-A9FC-E1AA63617A49}"/>
              </a:ext>
            </a:extLst>
          </p:cNvPr>
          <p:cNvSpPr>
            <a:spLocks noGrp="1"/>
          </p:cNvSpPr>
          <p:nvPr>
            <p:ph type="pic" sz="quarter" idx="44" hasCustomPrompt="1"/>
          </p:nvPr>
        </p:nvSpPr>
        <p:spPr>
          <a:xfrm>
            <a:off x="8313420" y="4122148"/>
            <a:ext cx="1280160" cy="1280160"/>
          </a:xfrm>
          <a:prstGeom prst="ellipse">
            <a:avLst/>
          </a:prstGeom>
        </p:spPr>
        <p:txBody>
          <a:bodyPr anchor="t" anchorCtr="0"/>
          <a:lstStyle>
            <a:lvl1pPr algn="ctr">
              <a:buNone/>
              <a:defRPr>
                <a:latin typeface="+mn-lt"/>
              </a:defRPr>
            </a:lvl1pPr>
          </a:lstStyle>
          <a:p>
            <a:r>
              <a:rPr lang="en-US"/>
              <a:t>Add Pic</a:t>
            </a:r>
          </a:p>
        </p:txBody>
      </p:sp>
      <p:sp>
        <p:nvSpPr>
          <p:cNvPr id="15" name="Text Placeholder 5">
            <a:extLst>
              <a:ext uri="{FF2B5EF4-FFF2-40B4-BE49-F238E27FC236}">
                <a16:creationId xmlns:a16="http://schemas.microsoft.com/office/drawing/2014/main" id="{2AF3DB1A-19FF-EA35-7ADE-27B4EE05A560}"/>
              </a:ext>
            </a:extLst>
          </p:cNvPr>
          <p:cNvSpPr>
            <a:spLocks noGrp="1"/>
          </p:cNvSpPr>
          <p:nvPr>
            <p:ph type="body" sz="quarter" idx="45" hasCustomPrompt="1"/>
          </p:nvPr>
        </p:nvSpPr>
        <p:spPr>
          <a:xfrm>
            <a:off x="8077201" y="5560760"/>
            <a:ext cx="1752599" cy="215444"/>
          </a:xfrm>
          <a:prstGeom prst="rect">
            <a:avLst/>
          </a:prstGeom>
        </p:spPr>
        <p:txBody>
          <a:bodyPr lIns="0" tIns="0" rIns="0" bIns="0" anchor="b" anchorCtr="0"/>
          <a:lstStyle>
            <a:lvl1pPr algn="ctr">
              <a:buNone/>
              <a:defRPr sz="1600" b="1">
                <a:solidFill>
                  <a:schemeClr val="tx1"/>
                </a:solidFill>
                <a:latin typeface="+mn-lt"/>
              </a:defRPr>
            </a:lvl1pPr>
          </a:lstStyle>
          <a:p>
            <a:pPr lvl="0"/>
            <a:r>
              <a:rPr lang="en-US"/>
              <a:t>Name</a:t>
            </a:r>
          </a:p>
        </p:txBody>
      </p:sp>
      <p:sp>
        <p:nvSpPr>
          <p:cNvPr id="16" name="Text Placeholder 6">
            <a:extLst>
              <a:ext uri="{FF2B5EF4-FFF2-40B4-BE49-F238E27FC236}">
                <a16:creationId xmlns:a16="http://schemas.microsoft.com/office/drawing/2014/main" id="{BAF9C138-F2A2-128C-2260-055F52763AD0}"/>
              </a:ext>
            </a:extLst>
          </p:cNvPr>
          <p:cNvSpPr>
            <a:spLocks noGrp="1"/>
          </p:cNvSpPr>
          <p:nvPr>
            <p:ph type="body" sz="quarter" idx="46" hasCustomPrompt="1"/>
          </p:nvPr>
        </p:nvSpPr>
        <p:spPr>
          <a:xfrm>
            <a:off x="8077201" y="5794496"/>
            <a:ext cx="1752599" cy="215444"/>
          </a:xfrm>
          <a:prstGeom prst="rect">
            <a:avLst/>
          </a:prstGeom>
        </p:spPr>
        <p:txBody>
          <a:bodyPr lIns="0" tIns="0" rIns="0" bIns="0" anchor="t" anchorCtr="0"/>
          <a:lstStyle>
            <a:lvl1pPr algn="ctr">
              <a:buNone/>
              <a:defRPr sz="1200">
                <a:solidFill>
                  <a:schemeClr val="tx1"/>
                </a:solidFill>
                <a:latin typeface="+mn-lt"/>
              </a:defRPr>
            </a:lvl1pPr>
          </a:lstStyle>
          <a:p>
            <a:pPr lvl="0"/>
            <a:r>
              <a:rPr lang="en-US"/>
              <a:t>Title</a:t>
            </a:r>
          </a:p>
        </p:txBody>
      </p:sp>
    </p:spTree>
    <p:extLst>
      <p:ext uri="{BB962C8B-B14F-4D97-AF65-F5344CB8AC3E}">
        <p14:creationId xmlns:p14="http://schemas.microsoft.com/office/powerpoint/2010/main" val="1558071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02127-Grid-Images-Eight(Light)">
    <p:bg>
      <p:bgPr>
        <a:solidFill>
          <a:schemeClr val="bg1"/>
        </a:solidFill>
        <a:effectLst/>
      </p:bgPr>
    </p:bg>
    <p:spTree>
      <p:nvGrpSpPr>
        <p:cNvPr id="1" name="Shape 29"/>
        <p:cNvGrpSpPr/>
        <p:nvPr/>
      </p:nvGrpSpPr>
      <p:grpSpPr>
        <a:xfrm>
          <a:off x="0" y="0"/>
          <a:ext cx="0" cy="0"/>
          <a:chOff x="0" y="0"/>
          <a:chExt cx="0" cy="0"/>
        </a:xfrm>
      </p:grpSpPr>
      <p:sp>
        <p:nvSpPr>
          <p:cNvPr id="7" name="Date Placeholder 6">
            <a:extLst>
              <a:ext uri="{FF2B5EF4-FFF2-40B4-BE49-F238E27FC236}">
                <a16:creationId xmlns:a16="http://schemas.microsoft.com/office/drawing/2014/main" id="{27AF92C9-D673-6551-4BF6-A7F3E45055DA}"/>
              </a:ext>
            </a:extLst>
          </p:cNvPr>
          <p:cNvSpPr>
            <a:spLocks noGrp="1"/>
          </p:cNvSpPr>
          <p:nvPr>
            <p:ph type="dt" sz="half" idx="37"/>
          </p:nvPr>
        </p:nvSpPr>
        <p:spPr/>
        <p:txBody>
          <a:bodyPr/>
          <a:lstStyle/>
          <a:p>
            <a:endParaRPr lang="en-US"/>
          </a:p>
        </p:txBody>
      </p:sp>
      <p:sp>
        <p:nvSpPr>
          <p:cNvPr id="8" name="Footer Placeholder 7">
            <a:extLst>
              <a:ext uri="{FF2B5EF4-FFF2-40B4-BE49-F238E27FC236}">
                <a16:creationId xmlns:a16="http://schemas.microsoft.com/office/drawing/2014/main" id="{6CF3239C-2BE2-EF3D-F1AC-E4B33BA00FA9}"/>
              </a:ext>
            </a:extLst>
          </p:cNvPr>
          <p:cNvSpPr>
            <a:spLocks noGrp="1"/>
          </p:cNvSpPr>
          <p:nvPr>
            <p:ph type="ftr" sz="quarter" idx="38"/>
          </p:nvPr>
        </p:nvSpPr>
        <p:spPr>
          <a:xfrm>
            <a:off x="126296" y="6583680"/>
            <a:ext cx="182880" cy="182880"/>
          </a:xfrm>
          <a:prstGeom prst="rect">
            <a:avLst/>
          </a:prstGeom>
        </p:spPr>
        <p:txBody>
          <a:bodyPr/>
          <a:lstStyle/>
          <a:p>
            <a:r>
              <a:rPr lang="en-US"/>
              <a:t> </a:t>
            </a:r>
          </a:p>
        </p:txBody>
      </p:sp>
      <p:sp>
        <p:nvSpPr>
          <p:cNvPr id="9" name="Slide Number Placeholder 8">
            <a:extLst>
              <a:ext uri="{FF2B5EF4-FFF2-40B4-BE49-F238E27FC236}">
                <a16:creationId xmlns:a16="http://schemas.microsoft.com/office/drawing/2014/main" id="{DD3FB082-4D29-66D3-DBCA-61CA45AEEDA9}"/>
              </a:ext>
            </a:extLst>
          </p:cNvPr>
          <p:cNvSpPr>
            <a:spLocks noGrp="1"/>
          </p:cNvSpPr>
          <p:nvPr>
            <p:ph type="sldNum" sz="quarter" idx="3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Text Placeholder 10">
            <a:extLst>
              <a:ext uri="{FF2B5EF4-FFF2-40B4-BE49-F238E27FC236}">
                <a16:creationId xmlns:a16="http://schemas.microsoft.com/office/drawing/2014/main" id="{C37071D8-8AB5-7E58-B9CB-2025B18ACCDF}"/>
              </a:ext>
            </a:extLst>
          </p:cNvPr>
          <p:cNvSpPr>
            <a:spLocks noGrp="1"/>
          </p:cNvSpPr>
          <p:nvPr>
            <p:ph type="body" sz="quarter" idx="40"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4" name="Title 1">
            <a:extLst>
              <a:ext uri="{FF2B5EF4-FFF2-40B4-BE49-F238E27FC236}">
                <a16:creationId xmlns:a16="http://schemas.microsoft.com/office/drawing/2014/main" id="{6F2B69F5-88C6-D298-FA1C-093F4A2C15A6}"/>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2" name="Picture Placeholder 1">
            <a:extLst>
              <a:ext uri="{FF2B5EF4-FFF2-40B4-BE49-F238E27FC236}">
                <a16:creationId xmlns:a16="http://schemas.microsoft.com/office/drawing/2014/main" id="{8744A49D-C2A0-F059-F79F-C045D748F599}"/>
              </a:ext>
            </a:extLst>
          </p:cNvPr>
          <p:cNvSpPr>
            <a:spLocks noGrp="1"/>
          </p:cNvSpPr>
          <p:nvPr>
            <p:ph type="pic" sz="quarter" idx="10" hasCustomPrompt="1"/>
          </p:nvPr>
        </p:nvSpPr>
        <p:spPr>
          <a:xfrm>
            <a:off x="1167805" y="1618472"/>
            <a:ext cx="1280160" cy="1280160"/>
          </a:xfrm>
          <a:prstGeom prst="ellipse">
            <a:avLst/>
          </a:prstGeom>
        </p:spPr>
        <p:txBody>
          <a:bodyPr anchor="t" anchorCtr="0"/>
          <a:lstStyle>
            <a:lvl1pPr algn="ctr">
              <a:buNone/>
              <a:defRPr>
                <a:latin typeface="+mn-lt"/>
              </a:defRPr>
            </a:lvl1pPr>
          </a:lstStyle>
          <a:p>
            <a:r>
              <a:rPr lang="en-US"/>
              <a:t>Add Pic</a:t>
            </a:r>
          </a:p>
        </p:txBody>
      </p:sp>
      <p:sp>
        <p:nvSpPr>
          <p:cNvPr id="6" name="Text Placeholder 1">
            <a:extLst>
              <a:ext uri="{FF2B5EF4-FFF2-40B4-BE49-F238E27FC236}">
                <a16:creationId xmlns:a16="http://schemas.microsoft.com/office/drawing/2014/main" id="{24F039E8-EC69-2B05-E4B1-0155CD4666DC}"/>
              </a:ext>
            </a:extLst>
          </p:cNvPr>
          <p:cNvSpPr>
            <a:spLocks noGrp="1"/>
          </p:cNvSpPr>
          <p:nvPr>
            <p:ph type="body" sz="quarter" idx="11" hasCustomPrompt="1"/>
          </p:nvPr>
        </p:nvSpPr>
        <p:spPr>
          <a:xfrm>
            <a:off x="453470" y="3057084"/>
            <a:ext cx="2708830"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10" name="Text Placeholder 2">
            <a:extLst>
              <a:ext uri="{FF2B5EF4-FFF2-40B4-BE49-F238E27FC236}">
                <a16:creationId xmlns:a16="http://schemas.microsoft.com/office/drawing/2014/main" id="{A2D9DA27-C95D-BC12-5BAB-53A16B4DD87F}"/>
              </a:ext>
            </a:extLst>
          </p:cNvPr>
          <p:cNvSpPr>
            <a:spLocks noGrp="1"/>
          </p:cNvSpPr>
          <p:nvPr>
            <p:ph type="body" sz="quarter" idx="12" hasCustomPrompt="1"/>
          </p:nvPr>
        </p:nvSpPr>
        <p:spPr>
          <a:xfrm>
            <a:off x="453470" y="3290820"/>
            <a:ext cx="2708830"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23" name="Picture Placeholder 1">
            <a:extLst>
              <a:ext uri="{FF2B5EF4-FFF2-40B4-BE49-F238E27FC236}">
                <a16:creationId xmlns:a16="http://schemas.microsoft.com/office/drawing/2014/main" id="{85AE8A7A-430E-2F75-305B-077F0F4FF6AF}"/>
              </a:ext>
            </a:extLst>
          </p:cNvPr>
          <p:cNvSpPr>
            <a:spLocks noGrp="1"/>
          </p:cNvSpPr>
          <p:nvPr>
            <p:ph type="pic" sz="quarter" idx="41" hasCustomPrompt="1"/>
          </p:nvPr>
        </p:nvSpPr>
        <p:spPr>
          <a:xfrm>
            <a:off x="4031267" y="1618472"/>
            <a:ext cx="1280160" cy="1280160"/>
          </a:xfrm>
          <a:prstGeom prst="ellipse">
            <a:avLst/>
          </a:prstGeom>
        </p:spPr>
        <p:txBody>
          <a:bodyPr anchor="t" anchorCtr="0"/>
          <a:lstStyle>
            <a:lvl1pPr algn="ctr">
              <a:buNone/>
              <a:defRPr>
                <a:latin typeface="+mn-lt"/>
              </a:defRPr>
            </a:lvl1pPr>
          </a:lstStyle>
          <a:p>
            <a:r>
              <a:rPr lang="en-US"/>
              <a:t>Add Pic</a:t>
            </a:r>
          </a:p>
        </p:txBody>
      </p:sp>
      <p:sp>
        <p:nvSpPr>
          <p:cNvPr id="24" name="Text Placeholder 1">
            <a:extLst>
              <a:ext uri="{FF2B5EF4-FFF2-40B4-BE49-F238E27FC236}">
                <a16:creationId xmlns:a16="http://schemas.microsoft.com/office/drawing/2014/main" id="{F8DF69AD-CD05-1CEF-68BC-A794EEDAD68A}"/>
              </a:ext>
            </a:extLst>
          </p:cNvPr>
          <p:cNvSpPr>
            <a:spLocks noGrp="1"/>
          </p:cNvSpPr>
          <p:nvPr>
            <p:ph type="body" sz="quarter" idx="42" hasCustomPrompt="1"/>
          </p:nvPr>
        </p:nvSpPr>
        <p:spPr>
          <a:xfrm>
            <a:off x="3316932" y="3057084"/>
            <a:ext cx="2708830"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25" name="Text Placeholder 2">
            <a:extLst>
              <a:ext uri="{FF2B5EF4-FFF2-40B4-BE49-F238E27FC236}">
                <a16:creationId xmlns:a16="http://schemas.microsoft.com/office/drawing/2014/main" id="{FCD910DC-A33F-B0ED-3A83-61AACCC15C62}"/>
              </a:ext>
            </a:extLst>
          </p:cNvPr>
          <p:cNvSpPr>
            <a:spLocks noGrp="1"/>
          </p:cNvSpPr>
          <p:nvPr>
            <p:ph type="body" sz="quarter" idx="43" hasCustomPrompt="1"/>
          </p:nvPr>
        </p:nvSpPr>
        <p:spPr>
          <a:xfrm>
            <a:off x="3316932" y="3290820"/>
            <a:ext cx="2708830"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26" name="Picture Placeholder 1">
            <a:extLst>
              <a:ext uri="{FF2B5EF4-FFF2-40B4-BE49-F238E27FC236}">
                <a16:creationId xmlns:a16="http://schemas.microsoft.com/office/drawing/2014/main" id="{D5EF0D48-A70C-C33E-6329-D9DC2E105904}"/>
              </a:ext>
            </a:extLst>
          </p:cNvPr>
          <p:cNvSpPr>
            <a:spLocks noGrp="1"/>
          </p:cNvSpPr>
          <p:nvPr>
            <p:ph type="pic" sz="quarter" idx="44" hasCustomPrompt="1"/>
          </p:nvPr>
        </p:nvSpPr>
        <p:spPr>
          <a:xfrm>
            <a:off x="6899769" y="1618472"/>
            <a:ext cx="1280160" cy="1280160"/>
          </a:xfrm>
          <a:prstGeom prst="ellipse">
            <a:avLst/>
          </a:prstGeom>
        </p:spPr>
        <p:txBody>
          <a:bodyPr anchor="t" anchorCtr="0"/>
          <a:lstStyle>
            <a:lvl1pPr algn="ctr">
              <a:buNone/>
              <a:defRPr>
                <a:latin typeface="+mn-lt"/>
              </a:defRPr>
            </a:lvl1pPr>
          </a:lstStyle>
          <a:p>
            <a:r>
              <a:rPr lang="en-US"/>
              <a:t>Add Pic</a:t>
            </a:r>
          </a:p>
        </p:txBody>
      </p:sp>
      <p:sp>
        <p:nvSpPr>
          <p:cNvPr id="27" name="Text Placeholder 1">
            <a:extLst>
              <a:ext uri="{FF2B5EF4-FFF2-40B4-BE49-F238E27FC236}">
                <a16:creationId xmlns:a16="http://schemas.microsoft.com/office/drawing/2014/main" id="{E59DAD1E-61DD-EABA-0618-866C41CA2B7A}"/>
              </a:ext>
            </a:extLst>
          </p:cNvPr>
          <p:cNvSpPr>
            <a:spLocks noGrp="1"/>
          </p:cNvSpPr>
          <p:nvPr>
            <p:ph type="body" sz="quarter" idx="45" hasCustomPrompt="1"/>
          </p:nvPr>
        </p:nvSpPr>
        <p:spPr>
          <a:xfrm>
            <a:off x="6185434" y="3057084"/>
            <a:ext cx="2708830"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28" name="Text Placeholder 2">
            <a:extLst>
              <a:ext uri="{FF2B5EF4-FFF2-40B4-BE49-F238E27FC236}">
                <a16:creationId xmlns:a16="http://schemas.microsoft.com/office/drawing/2014/main" id="{DDFC37E3-1836-7330-A4ED-3C9E9C3A1886}"/>
              </a:ext>
            </a:extLst>
          </p:cNvPr>
          <p:cNvSpPr>
            <a:spLocks noGrp="1"/>
          </p:cNvSpPr>
          <p:nvPr>
            <p:ph type="body" sz="quarter" idx="46" hasCustomPrompt="1"/>
          </p:nvPr>
        </p:nvSpPr>
        <p:spPr>
          <a:xfrm>
            <a:off x="6185434" y="3290820"/>
            <a:ext cx="2708830"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29" name="Picture Placeholder 1">
            <a:extLst>
              <a:ext uri="{FF2B5EF4-FFF2-40B4-BE49-F238E27FC236}">
                <a16:creationId xmlns:a16="http://schemas.microsoft.com/office/drawing/2014/main" id="{345B0062-254C-52A6-0894-244D322BA6F8}"/>
              </a:ext>
            </a:extLst>
          </p:cNvPr>
          <p:cNvSpPr>
            <a:spLocks noGrp="1"/>
          </p:cNvSpPr>
          <p:nvPr>
            <p:ph type="pic" sz="quarter" idx="47" hasCustomPrompt="1"/>
          </p:nvPr>
        </p:nvSpPr>
        <p:spPr>
          <a:xfrm>
            <a:off x="9753560" y="1618472"/>
            <a:ext cx="1280160" cy="1280160"/>
          </a:xfrm>
          <a:prstGeom prst="ellipse">
            <a:avLst/>
          </a:prstGeom>
        </p:spPr>
        <p:txBody>
          <a:bodyPr anchor="t" anchorCtr="0"/>
          <a:lstStyle>
            <a:lvl1pPr algn="ctr">
              <a:buNone/>
              <a:defRPr>
                <a:latin typeface="+mn-lt"/>
              </a:defRPr>
            </a:lvl1pPr>
          </a:lstStyle>
          <a:p>
            <a:r>
              <a:rPr lang="en-US"/>
              <a:t>Add Pic</a:t>
            </a:r>
          </a:p>
        </p:txBody>
      </p:sp>
      <p:sp>
        <p:nvSpPr>
          <p:cNvPr id="30" name="Text Placeholder 1">
            <a:extLst>
              <a:ext uri="{FF2B5EF4-FFF2-40B4-BE49-F238E27FC236}">
                <a16:creationId xmlns:a16="http://schemas.microsoft.com/office/drawing/2014/main" id="{C08AD43E-1540-836E-C0AB-77FEEA4A1DB4}"/>
              </a:ext>
            </a:extLst>
          </p:cNvPr>
          <p:cNvSpPr>
            <a:spLocks noGrp="1"/>
          </p:cNvSpPr>
          <p:nvPr>
            <p:ph type="body" sz="quarter" idx="48" hasCustomPrompt="1"/>
          </p:nvPr>
        </p:nvSpPr>
        <p:spPr>
          <a:xfrm>
            <a:off x="9039225" y="3057084"/>
            <a:ext cx="2708830"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31" name="Text Placeholder 2">
            <a:extLst>
              <a:ext uri="{FF2B5EF4-FFF2-40B4-BE49-F238E27FC236}">
                <a16:creationId xmlns:a16="http://schemas.microsoft.com/office/drawing/2014/main" id="{30D22A5F-60A6-78B6-5D9B-9197FB5136B4}"/>
              </a:ext>
            </a:extLst>
          </p:cNvPr>
          <p:cNvSpPr>
            <a:spLocks noGrp="1"/>
          </p:cNvSpPr>
          <p:nvPr>
            <p:ph type="body" sz="quarter" idx="49" hasCustomPrompt="1"/>
          </p:nvPr>
        </p:nvSpPr>
        <p:spPr>
          <a:xfrm>
            <a:off x="9039225" y="3290820"/>
            <a:ext cx="2708830"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32" name="Picture Placeholder 1">
            <a:extLst>
              <a:ext uri="{FF2B5EF4-FFF2-40B4-BE49-F238E27FC236}">
                <a16:creationId xmlns:a16="http://schemas.microsoft.com/office/drawing/2014/main" id="{E8069ABA-B7B4-D268-A0DD-FADB583CE3C3}"/>
              </a:ext>
            </a:extLst>
          </p:cNvPr>
          <p:cNvSpPr>
            <a:spLocks noGrp="1"/>
          </p:cNvSpPr>
          <p:nvPr>
            <p:ph type="pic" sz="quarter" idx="50" hasCustomPrompt="1"/>
          </p:nvPr>
        </p:nvSpPr>
        <p:spPr>
          <a:xfrm>
            <a:off x="1167805" y="4121278"/>
            <a:ext cx="1280160" cy="1280160"/>
          </a:xfrm>
          <a:prstGeom prst="ellipse">
            <a:avLst/>
          </a:prstGeom>
        </p:spPr>
        <p:txBody>
          <a:bodyPr anchor="t" anchorCtr="0"/>
          <a:lstStyle>
            <a:lvl1pPr algn="ctr">
              <a:buNone/>
              <a:defRPr>
                <a:latin typeface="+mn-lt"/>
              </a:defRPr>
            </a:lvl1pPr>
          </a:lstStyle>
          <a:p>
            <a:r>
              <a:rPr lang="en-US"/>
              <a:t>Add Pic</a:t>
            </a:r>
          </a:p>
        </p:txBody>
      </p:sp>
      <p:sp>
        <p:nvSpPr>
          <p:cNvPr id="33" name="Text Placeholder 1">
            <a:extLst>
              <a:ext uri="{FF2B5EF4-FFF2-40B4-BE49-F238E27FC236}">
                <a16:creationId xmlns:a16="http://schemas.microsoft.com/office/drawing/2014/main" id="{D3924D56-CDA6-4228-8DE0-280F581A53D5}"/>
              </a:ext>
            </a:extLst>
          </p:cNvPr>
          <p:cNvSpPr>
            <a:spLocks noGrp="1"/>
          </p:cNvSpPr>
          <p:nvPr>
            <p:ph type="body" sz="quarter" idx="51" hasCustomPrompt="1"/>
          </p:nvPr>
        </p:nvSpPr>
        <p:spPr>
          <a:xfrm>
            <a:off x="453470" y="5559890"/>
            <a:ext cx="2708830"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34" name="Text Placeholder 2">
            <a:extLst>
              <a:ext uri="{FF2B5EF4-FFF2-40B4-BE49-F238E27FC236}">
                <a16:creationId xmlns:a16="http://schemas.microsoft.com/office/drawing/2014/main" id="{B2A7B04E-B718-D3F6-26FE-4D9F588FEE91}"/>
              </a:ext>
            </a:extLst>
          </p:cNvPr>
          <p:cNvSpPr>
            <a:spLocks noGrp="1"/>
          </p:cNvSpPr>
          <p:nvPr>
            <p:ph type="body" sz="quarter" idx="52" hasCustomPrompt="1"/>
          </p:nvPr>
        </p:nvSpPr>
        <p:spPr>
          <a:xfrm>
            <a:off x="453470" y="5793626"/>
            <a:ext cx="2708830"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35" name="Picture Placeholder 1">
            <a:extLst>
              <a:ext uri="{FF2B5EF4-FFF2-40B4-BE49-F238E27FC236}">
                <a16:creationId xmlns:a16="http://schemas.microsoft.com/office/drawing/2014/main" id="{AE4D0FC8-21DF-A946-AB7A-D3FCA955C81B}"/>
              </a:ext>
            </a:extLst>
          </p:cNvPr>
          <p:cNvSpPr>
            <a:spLocks noGrp="1"/>
          </p:cNvSpPr>
          <p:nvPr>
            <p:ph type="pic" sz="quarter" idx="53" hasCustomPrompt="1"/>
          </p:nvPr>
        </p:nvSpPr>
        <p:spPr>
          <a:xfrm>
            <a:off x="4031267" y="4121278"/>
            <a:ext cx="1280160" cy="1280160"/>
          </a:xfrm>
          <a:prstGeom prst="ellipse">
            <a:avLst/>
          </a:prstGeom>
        </p:spPr>
        <p:txBody>
          <a:bodyPr anchor="t" anchorCtr="0"/>
          <a:lstStyle>
            <a:lvl1pPr algn="ctr">
              <a:buNone/>
              <a:defRPr>
                <a:latin typeface="+mn-lt"/>
              </a:defRPr>
            </a:lvl1pPr>
          </a:lstStyle>
          <a:p>
            <a:r>
              <a:rPr lang="en-US"/>
              <a:t>Add Pic</a:t>
            </a:r>
          </a:p>
        </p:txBody>
      </p:sp>
      <p:sp>
        <p:nvSpPr>
          <p:cNvPr id="36" name="Text Placeholder 1">
            <a:extLst>
              <a:ext uri="{FF2B5EF4-FFF2-40B4-BE49-F238E27FC236}">
                <a16:creationId xmlns:a16="http://schemas.microsoft.com/office/drawing/2014/main" id="{1B5B15F6-8683-9127-4DAB-DB1380DC0D00}"/>
              </a:ext>
            </a:extLst>
          </p:cNvPr>
          <p:cNvSpPr>
            <a:spLocks noGrp="1"/>
          </p:cNvSpPr>
          <p:nvPr>
            <p:ph type="body" sz="quarter" idx="54" hasCustomPrompt="1"/>
          </p:nvPr>
        </p:nvSpPr>
        <p:spPr>
          <a:xfrm>
            <a:off x="3316932" y="5559890"/>
            <a:ext cx="2708830"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37" name="Text Placeholder 2">
            <a:extLst>
              <a:ext uri="{FF2B5EF4-FFF2-40B4-BE49-F238E27FC236}">
                <a16:creationId xmlns:a16="http://schemas.microsoft.com/office/drawing/2014/main" id="{C69E8262-67DB-B6C9-E415-016123E80E6D}"/>
              </a:ext>
            </a:extLst>
          </p:cNvPr>
          <p:cNvSpPr>
            <a:spLocks noGrp="1"/>
          </p:cNvSpPr>
          <p:nvPr>
            <p:ph type="body" sz="quarter" idx="55" hasCustomPrompt="1"/>
          </p:nvPr>
        </p:nvSpPr>
        <p:spPr>
          <a:xfrm>
            <a:off x="3316932" y="5793626"/>
            <a:ext cx="2708830"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38" name="Picture Placeholder 1">
            <a:extLst>
              <a:ext uri="{FF2B5EF4-FFF2-40B4-BE49-F238E27FC236}">
                <a16:creationId xmlns:a16="http://schemas.microsoft.com/office/drawing/2014/main" id="{5E2E30C0-8B89-ED30-5C8D-4ECB13E3E339}"/>
              </a:ext>
            </a:extLst>
          </p:cNvPr>
          <p:cNvSpPr>
            <a:spLocks noGrp="1"/>
          </p:cNvSpPr>
          <p:nvPr>
            <p:ph type="pic" sz="quarter" idx="56" hasCustomPrompt="1"/>
          </p:nvPr>
        </p:nvSpPr>
        <p:spPr>
          <a:xfrm>
            <a:off x="6899769" y="4121278"/>
            <a:ext cx="1280160" cy="1280160"/>
          </a:xfrm>
          <a:prstGeom prst="ellipse">
            <a:avLst/>
          </a:prstGeom>
        </p:spPr>
        <p:txBody>
          <a:bodyPr anchor="t" anchorCtr="0"/>
          <a:lstStyle>
            <a:lvl1pPr algn="ctr">
              <a:buNone/>
              <a:defRPr>
                <a:latin typeface="+mn-lt"/>
              </a:defRPr>
            </a:lvl1pPr>
          </a:lstStyle>
          <a:p>
            <a:r>
              <a:rPr lang="en-US"/>
              <a:t>Add Pic</a:t>
            </a:r>
          </a:p>
        </p:txBody>
      </p:sp>
      <p:sp>
        <p:nvSpPr>
          <p:cNvPr id="44" name="Text Placeholder 1">
            <a:extLst>
              <a:ext uri="{FF2B5EF4-FFF2-40B4-BE49-F238E27FC236}">
                <a16:creationId xmlns:a16="http://schemas.microsoft.com/office/drawing/2014/main" id="{09F1D1CD-0AE8-FD04-5B45-E3A86B971E5D}"/>
              </a:ext>
            </a:extLst>
          </p:cNvPr>
          <p:cNvSpPr>
            <a:spLocks noGrp="1"/>
          </p:cNvSpPr>
          <p:nvPr>
            <p:ph type="body" sz="quarter" idx="57" hasCustomPrompt="1"/>
          </p:nvPr>
        </p:nvSpPr>
        <p:spPr>
          <a:xfrm>
            <a:off x="6185434" y="5559890"/>
            <a:ext cx="2708830"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45" name="Text Placeholder 2">
            <a:extLst>
              <a:ext uri="{FF2B5EF4-FFF2-40B4-BE49-F238E27FC236}">
                <a16:creationId xmlns:a16="http://schemas.microsoft.com/office/drawing/2014/main" id="{57A80F42-0C8D-6756-A4E7-DF2B344C7A3A}"/>
              </a:ext>
            </a:extLst>
          </p:cNvPr>
          <p:cNvSpPr>
            <a:spLocks noGrp="1"/>
          </p:cNvSpPr>
          <p:nvPr>
            <p:ph type="body" sz="quarter" idx="58" hasCustomPrompt="1"/>
          </p:nvPr>
        </p:nvSpPr>
        <p:spPr>
          <a:xfrm>
            <a:off x="6185434" y="5793626"/>
            <a:ext cx="2708830"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46" name="Picture Placeholder 1">
            <a:extLst>
              <a:ext uri="{FF2B5EF4-FFF2-40B4-BE49-F238E27FC236}">
                <a16:creationId xmlns:a16="http://schemas.microsoft.com/office/drawing/2014/main" id="{F5659CB9-9110-FE66-A303-CAC98CF43F23}"/>
              </a:ext>
            </a:extLst>
          </p:cNvPr>
          <p:cNvSpPr>
            <a:spLocks noGrp="1"/>
          </p:cNvSpPr>
          <p:nvPr>
            <p:ph type="pic" sz="quarter" idx="59" hasCustomPrompt="1"/>
          </p:nvPr>
        </p:nvSpPr>
        <p:spPr>
          <a:xfrm>
            <a:off x="9753560" y="4121278"/>
            <a:ext cx="1280160" cy="1280160"/>
          </a:xfrm>
          <a:prstGeom prst="ellipse">
            <a:avLst/>
          </a:prstGeom>
        </p:spPr>
        <p:txBody>
          <a:bodyPr anchor="t" anchorCtr="0"/>
          <a:lstStyle>
            <a:lvl1pPr algn="ctr">
              <a:buNone/>
              <a:defRPr>
                <a:latin typeface="+mn-lt"/>
              </a:defRPr>
            </a:lvl1pPr>
          </a:lstStyle>
          <a:p>
            <a:r>
              <a:rPr lang="en-US"/>
              <a:t>Add Pic</a:t>
            </a:r>
          </a:p>
        </p:txBody>
      </p:sp>
      <p:sp>
        <p:nvSpPr>
          <p:cNvPr id="50" name="Text Placeholder 1">
            <a:extLst>
              <a:ext uri="{FF2B5EF4-FFF2-40B4-BE49-F238E27FC236}">
                <a16:creationId xmlns:a16="http://schemas.microsoft.com/office/drawing/2014/main" id="{AA70ED1F-683C-3F1C-6A84-FBB75B2A50A1}"/>
              </a:ext>
            </a:extLst>
          </p:cNvPr>
          <p:cNvSpPr>
            <a:spLocks noGrp="1"/>
          </p:cNvSpPr>
          <p:nvPr>
            <p:ph type="body" sz="quarter" idx="60" hasCustomPrompt="1"/>
          </p:nvPr>
        </p:nvSpPr>
        <p:spPr>
          <a:xfrm>
            <a:off x="9039225" y="5559890"/>
            <a:ext cx="2708830"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51" name="Text Placeholder 2">
            <a:extLst>
              <a:ext uri="{FF2B5EF4-FFF2-40B4-BE49-F238E27FC236}">
                <a16:creationId xmlns:a16="http://schemas.microsoft.com/office/drawing/2014/main" id="{88A52571-F6E0-E2F1-1414-51273B76D135}"/>
              </a:ext>
            </a:extLst>
          </p:cNvPr>
          <p:cNvSpPr>
            <a:spLocks noGrp="1"/>
          </p:cNvSpPr>
          <p:nvPr>
            <p:ph type="body" sz="quarter" idx="61" hasCustomPrompt="1"/>
          </p:nvPr>
        </p:nvSpPr>
        <p:spPr>
          <a:xfrm>
            <a:off x="9039225" y="5793626"/>
            <a:ext cx="2708830"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Tree>
    <p:extLst>
      <p:ext uri="{BB962C8B-B14F-4D97-AF65-F5344CB8AC3E}">
        <p14:creationId xmlns:p14="http://schemas.microsoft.com/office/powerpoint/2010/main" val="662791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02129-Grid-Images-Ten(Light)">
    <p:bg>
      <p:bgPr>
        <a:solidFill>
          <a:schemeClr val="bg1"/>
        </a:solidFill>
        <a:effectLst/>
      </p:bgPr>
    </p:bg>
    <p:spTree>
      <p:nvGrpSpPr>
        <p:cNvPr id="1" name="Shape 29"/>
        <p:cNvGrpSpPr/>
        <p:nvPr/>
      </p:nvGrpSpPr>
      <p:grpSpPr>
        <a:xfrm>
          <a:off x="0" y="0"/>
          <a:ext cx="0" cy="0"/>
          <a:chOff x="0" y="0"/>
          <a:chExt cx="0" cy="0"/>
        </a:xfrm>
      </p:grpSpPr>
      <p:sp>
        <p:nvSpPr>
          <p:cNvPr id="7" name="Date Placeholder 6">
            <a:extLst>
              <a:ext uri="{FF2B5EF4-FFF2-40B4-BE49-F238E27FC236}">
                <a16:creationId xmlns:a16="http://schemas.microsoft.com/office/drawing/2014/main" id="{E1AB7399-7E7D-D6E2-9121-93324EA023E7}"/>
              </a:ext>
            </a:extLst>
          </p:cNvPr>
          <p:cNvSpPr>
            <a:spLocks noGrp="1"/>
          </p:cNvSpPr>
          <p:nvPr>
            <p:ph type="dt" sz="half" idx="40"/>
          </p:nvPr>
        </p:nvSpPr>
        <p:spPr/>
        <p:txBody>
          <a:bodyPr/>
          <a:lstStyle/>
          <a:p>
            <a:endParaRPr lang="en-US"/>
          </a:p>
        </p:txBody>
      </p:sp>
      <p:sp>
        <p:nvSpPr>
          <p:cNvPr id="8" name="Footer Placeholder 7">
            <a:extLst>
              <a:ext uri="{FF2B5EF4-FFF2-40B4-BE49-F238E27FC236}">
                <a16:creationId xmlns:a16="http://schemas.microsoft.com/office/drawing/2014/main" id="{BC8E2456-B925-68EE-6079-2DD89BF1FD1E}"/>
              </a:ext>
            </a:extLst>
          </p:cNvPr>
          <p:cNvSpPr>
            <a:spLocks noGrp="1"/>
          </p:cNvSpPr>
          <p:nvPr>
            <p:ph type="ftr" sz="quarter" idx="41"/>
          </p:nvPr>
        </p:nvSpPr>
        <p:spPr>
          <a:xfrm>
            <a:off x="126296" y="6583680"/>
            <a:ext cx="182880" cy="182880"/>
          </a:xfrm>
          <a:prstGeom prst="rect">
            <a:avLst/>
          </a:prstGeom>
        </p:spPr>
        <p:txBody>
          <a:bodyPr/>
          <a:lstStyle/>
          <a:p>
            <a:r>
              <a:rPr lang="en-US"/>
              <a:t> </a:t>
            </a:r>
          </a:p>
        </p:txBody>
      </p:sp>
      <p:sp>
        <p:nvSpPr>
          <p:cNvPr id="9" name="Slide Number Placeholder 8">
            <a:extLst>
              <a:ext uri="{FF2B5EF4-FFF2-40B4-BE49-F238E27FC236}">
                <a16:creationId xmlns:a16="http://schemas.microsoft.com/office/drawing/2014/main" id="{4D625747-9C3A-3AC7-BED0-596B6D4333EB}"/>
              </a:ext>
            </a:extLst>
          </p:cNvPr>
          <p:cNvSpPr>
            <a:spLocks noGrp="1"/>
          </p:cNvSpPr>
          <p:nvPr>
            <p:ph type="sldNum" sz="quarter" idx="42"/>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Text Placeholder 10">
            <a:extLst>
              <a:ext uri="{FF2B5EF4-FFF2-40B4-BE49-F238E27FC236}">
                <a16:creationId xmlns:a16="http://schemas.microsoft.com/office/drawing/2014/main" id="{AFD903CA-37F1-E464-BB25-4A7AFBA852BC}"/>
              </a:ext>
            </a:extLst>
          </p:cNvPr>
          <p:cNvSpPr>
            <a:spLocks noGrp="1"/>
          </p:cNvSpPr>
          <p:nvPr>
            <p:ph type="body" sz="quarter" idx="43"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4" name="Title 1">
            <a:extLst>
              <a:ext uri="{FF2B5EF4-FFF2-40B4-BE49-F238E27FC236}">
                <a16:creationId xmlns:a16="http://schemas.microsoft.com/office/drawing/2014/main" id="{55F26899-CEA4-4C4F-B58C-4737CABB9BA8}"/>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1" name="Picture Placeholder 1">
            <a:extLst>
              <a:ext uri="{FF2B5EF4-FFF2-40B4-BE49-F238E27FC236}">
                <a16:creationId xmlns:a16="http://schemas.microsoft.com/office/drawing/2014/main" id="{473082BB-66A3-7AE9-C764-785F9CF25CAE}"/>
              </a:ext>
            </a:extLst>
          </p:cNvPr>
          <p:cNvSpPr>
            <a:spLocks noGrp="1"/>
          </p:cNvSpPr>
          <p:nvPr>
            <p:ph type="pic" sz="quarter" idx="10" hasCustomPrompt="1"/>
          </p:nvPr>
        </p:nvSpPr>
        <p:spPr>
          <a:xfrm>
            <a:off x="1732937"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12" name="Text Placeholder 1">
            <a:extLst>
              <a:ext uri="{FF2B5EF4-FFF2-40B4-BE49-F238E27FC236}">
                <a16:creationId xmlns:a16="http://schemas.microsoft.com/office/drawing/2014/main" id="{7007DF52-5303-D4C9-41DF-C60F644D037E}"/>
              </a:ext>
            </a:extLst>
          </p:cNvPr>
          <p:cNvSpPr>
            <a:spLocks noGrp="1"/>
          </p:cNvSpPr>
          <p:nvPr>
            <p:ph type="body" sz="quarter" idx="11" hasCustomPrompt="1"/>
          </p:nvPr>
        </p:nvSpPr>
        <p:spPr>
          <a:xfrm>
            <a:off x="1409700"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13" name="Text Placeholder 2">
            <a:extLst>
              <a:ext uri="{FF2B5EF4-FFF2-40B4-BE49-F238E27FC236}">
                <a16:creationId xmlns:a16="http://schemas.microsoft.com/office/drawing/2014/main" id="{7C8092C7-3DBD-5BFD-9896-05D5D13FB2D9}"/>
              </a:ext>
            </a:extLst>
          </p:cNvPr>
          <p:cNvSpPr>
            <a:spLocks noGrp="1"/>
          </p:cNvSpPr>
          <p:nvPr>
            <p:ph type="body" sz="quarter" idx="12" hasCustomPrompt="1"/>
          </p:nvPr>
        </p:nvSpPr>
        <p:spPr>
          <a:xfrm>
            <a:off x="1409700"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37" name="Picture Placeholder 1">
            <a:extLst>
              <a:ext uri="{FF2B5EF4-FFF2-40B4-BE49-F238E27FC236}">
                <a16:creationId xmlns:a16="http://schemas.microsoft.com/office/drawing/2014/main" id="{5C0B87F6-1710-6890-E3F1-66CD5225820F}"/>
              </a:ext>
            </a:extLst>
          </p:cNvPr>
          <p:cNvSpPr>
            <a:spLocks noGrp="1"/>
          </p:cNvSpPr>
          <p:nvPr>
            <p:ph type="pic" sz="quarter" idx="44" hasCustomPrompt="1"/>
          </p:nvPr>
        </p:nvSpPr>
        <p:spPr>
          <a:xfrm>
            <a:off x="3633074"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38" name="Text Placeholder 1">
            <a:extLst>
              <a:ext uri="{FF2B5EF4-FFF2-40B4-BE49-F238E27FC236}">
                <a16:creationId xmlns:a16="http://schemas.microsoft.com/office/drawing/2014/main" id="{E4E43577-A46B-8302-EB93-51DDCB312380}"/>
              </a:ext>
            </a:extLst>
          </p:cNvPr>
          <p:cNvSpPr>
            <a:spLocks noGrp="1"/>
          </p:cNvSpPr>
          <p:nvPr>
            <p:ph type="body" sz="quarter" idx="45" hasCustomPrompt="1"/>
          </p:nvPr>
        </p:nvSpPr>
        <p:spPr>
          <a:xfrm>
            <a:off x="3309837"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44" name="Text Placeholder 2">
            <a:extLst>
              <a:ext uri="{FF2B5EF4-FFF2-40B4-BE49-F238E27FC236}">
                <a16:creationId xmlns:a16="http://schemas.microsoft.com/office/drawing/2014/main" id="{1483A38F-1BF1-E134-366A-98D1C50826A9}"/>
              </a:ext>
            </a:extLst>
          </p:cNvPr>
          <p:cNvSpPr>
            <a:spLocks noGrp="1"/>
          </p:cNvSpPr>
          <p:nvPr>
            <p:ph type="body" sz="quarter" idx="46" hasCustomPrompt="1"/>
          </p:nvPr>
        </p:nvSpPr>
        <p:spPr>
          <a:xfrm>
            <a:off x="3309837"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45" name="Picture Placeholder 1">
            <a:extLst>
              <a:ext uri="{FF2B5EF4-FFF2-40B4-BE49-F238E27FC236}">
                <a16:creationId xmlns:a16="http://schemas.microsoft.com/office/drawing/2014/main" id="{B9ADB029-3D24-37F5-1D43-F866DDCD63BC}"/>
              </a:ext>
            </a:extLst>
          </p:cNvPr>
          <p:cNvSpPr>
            <a:spLocks noGrp="1"/>
          </p:cNvSpPr>
          <p:nvPr>
            <p:ph type="pic" sz="quarter" idx="47" hasCustomPrompt="1"/>
          </p:nvPr>
        </p:nvSpPr>
        <p:spPr>
          <a:xfrm>
            <a:off x="5546899"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46" name="Text Placeholder 1">
            <a:extLst>
              <a:ext uri="{FF2B5EF4-FFF2-40B4-BE49-F238E27FC236}">
                <a16:creationId xmlns:a16="http://schemas.microsoft.com/office/drawing/2014/main" id="{EADEE8E4-E7A6-D5B0-3BED-5FD57DD7EDC1}"/>
              </a:ext>
            </a:extLst>
          </p:cNvPr>
          <p:cNvSpPr>
            <a:spLocks noGrp="1"/>
          </p:cNvSpPr>
          <p:nvPr>
            <p:ph type="body" sz="quarter" idx="48" hasCustomPrompt="1"/>
          </p:nvPr>
        </p:nvSpPr>
        <p:spPr>
          <a:xfrm>
            <a:off x="5223662"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50" name="Text Placeholder 2">
            <a:extLst>
              <a:ext uri="{FF2B5EF4-FFF2-40B4-BE49-F238E27FC236}">
                <a16:creationId xmlns:a16="http://schemas.microsoft.com/office/drawing/2014/main" id="{F3B09B6B-0874-EDC7-5032-364E3E334F5D}"/>
              </a:ext>
            </a:extLst>
          </p:cNvPr>
          <p:cNvSpPr>
            <a:spLocks noGrp="1"/>
          </p:cNvSpPr>
          <p:nvPr>
            <p:ph type="body" sz="quarter" idx="49" hasCustomPrompt="1"/>
          </p:nvPr>
        </p:nvSpPr>
        <p:spPr>
          <a:xfrm>
            <a:off x="5223662"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51" name="Picture Placeholder 1">
            <a:extLst>
              <a:ext uri="{FF2B5EF4-FFF2-40B4-BE49-F238E27FC236}">
                <a16:creationId xmlns:a16="http://schemas.microsoft.com/office/drawing/2014/main" id="{7CA70BD1-2F13-776E-0729-24BEF611F7F8}"/>
              </a:ext>
            </a:extLst>
          </p:cNvPr>
          <p:cNvSpPr>
            <a:spLocks noGrp="1"/>
          </p:cNvSpPr>
          <p:nvPr>
            <p:ph type="pic" sz="quarter" idx="50" hasCustomPrompt="1"/>
          </p:nvPr>
        </p:nvSpPr>
        <p:spPr>
          <a:xfrm>
            <a:off x="7447936"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52" name="Text Placeholder 1">
            <a:extLst>
              <a:ext uri="{FF2B5EF4-FFF2-40B4-BE49-F238E27FC236}">
                <a16:creationId xmlns:a16="http://schemas.microsoft.com/office/drawing/2014/main" id="{585B927C-2AC4-5810-D282-65A233E65D5B}"/>
              </a:ext>
            </a:extLst>
          </p:cNvPr>
          <p:cNvSpPr>
            <a:spLocks noGrp="1"/>
          </p:cNvSpPr>
          <p:nvPr>
            <p:ph type="body" sz="quarter" idx="51" hasCustomPrompt="1"/>
          </p:nvPr>
        </p:nvSpPr>
        <p:spPr>
          <a:xfrm>
            <a:off x="7124699"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74" name="Text Placeholder 2">
            <a:extLst>
              <a:ext uri="{FF2B5EF4-FFF2-40B4-BE49-F238E27FC236}">
                <a16:creationId xmlns:a16="http://schemas.microsoft.com/office/drawing/2014/main" id="{2794D97A-7891-4571-3EED-CB6BC9CFF811}"/>
              </a:ext>
            </a:extLst>
          </p:cNvPr>
          <p:cNvSpPr>
            <a:spLocks noGrp="1"/>
          </p:cNvSpPr>
          <p:nvPr>
            <p:ph type="body" sz="quarter" idx="52" hasCustomPrompt="1"/>
          </p:nvPr>
        </p:nvSpPr>
        <p:spPr>
          <a:xfrm>
            <a:off x="7124699"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75" name="Picture Placeholder 1">
            <a:extLst>
              <a:ext uri="{FF2B5EF4-FFF2-40B4-BE49-F238E27FC236}">
                <a16:creationId xmlns:a16="http://schemas.microsoft.com/office/drawing/2014/main" id="{AE9D63EB-7601-3B54-F398-01E4181B6775}"/>
              </a:ext>
            </a:extLst>
          </p:cNvPr>
          <p:cNvSpPr>
            <a:spLocks noGrp="1"/>
          </p:cNvSpPr>
          <p:nvPr>
            <p:ph type="pic" sz="quarter" idx="53" hasCustomPrompt="1"/>
          </p:nvPr>
        </p:nvSpPr>
        <p:spPr>
          <a:xfrm>
            <a:off x="9348973"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76" name="Text Placeholder 1">
            <a:extLst>
              <a:ext uri="{FF2B5EF4-FFF2-40B4-BE49-F238E27FC236}">
                <a16:creationId xmlns:a16="http://schemas.microsoft.com/office/drawing/2014/main" id="{27A11FA5-9B51-989F-EEB9-4FE0E8CC750E}"/>
              </a:ext>
            </a:extLst>
          </p:cNvPr>
          <p:cNvSpPr>
            <a:spLocks noGrp="1"/>
          </p:cNvSpPr>
          <p:nvPr>
            <p:ph type="body" sz="quarter" idx="54" hasCustomPrompt="1"/>
          </p:nvPr>
        </p:nvSpPr>
        <p:spPr>
          <a:xfrm>
            <a:off x="9025736"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77" name="Text Placeholder 2">
            <a:extLst>
              <a:ext uri="{FF2B5EF4-FFF2-40B4-BE49-F238E27FC236}">
                <a16:creationId xmlns:a16="http://schemas.microsoft.com/office/drawing/2014/main" id="{E8F17CAC-9E01-4AD8-A3DB-981D4C6B8CB8}"/>
              </a:ext>
            </a:extLst>
          </p:cNvPr>
          <p:cNvSpPr>
            <a:spLocks noGrp="1"/>
          </p:cNvSpPr>
          <p:nvPr>
            <p:ph type="body" sz="quarter" idx="55" hasCustomPrompt="1"/>
          </p:nvPr>
        </p:nvSpPr>
        <p:spPr>
          <a:xfrm>
            <a:off x="9025736"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78" name="Picture Placeholder 1">
            <a:extLst>
              <a:ext uri="{FF2B5EF4-FFF2-40B4-BE49-F238E27FC236}">
                <a16:creationId xmlns:a16="http://schemas.microsoft.com/office/drawing/2014/main" id="{E1F3EFDA-EB99-6281-44C5-551BED067D42}"/>
              </a:ext>
            </a:extLst>
          </p:cNvPr>
          <p:cNvSpPr>
            <a:spLocks noGrp="1"/>
          </p:cNvSpPr>
          <p:nvPr>
            <p:ph type="pic" sz="quarter" idx="56" hasCustomPrompt="1"/>
          </p:nvPr>
        </p:nvSpPr>
        <p:spPr>
          <a:xfrm>
            <a:off x="1732937"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79" name="Text Placeholder 1">
            <a:extLst>
              <a:ext uri="{FF2B5EF4-FFF2-40B4-BE49-F238E27FC236}">
                <a16:creationId xmlns:a16="http://schemas.microsoft.com/office/drawing/2014/main" id="{6A6DED74-877C-2E4E-0547-095E2ACAF3BB}"/>
              </a:ext>
            </a:extLst>
          </p:cNvPr>
          <p:cNvSpPr>
            <a:spLocks noGrp="1"/>
          </p:cNvSpPr>
          <p:nvPr>
            <p:ph type="body" sz="quarter" idx="57" hasCustomPrompt="1"/>
          </p:nvPr>
        </p:nvSpPr>
        <p:spPr>
          <a:xfrm>
            <a:off x="1409700"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80" name="Text Placeholder 2">
            <a:extLst>
              <a:ext uri="{FF2B5EF4-FFF2-40B4-BE49-F238E27FC236}">
                <a16:creationId xmlns:a16="http://schemas.microsoft.com/office/drawing/2014/main" id="{606DC871-9328-0448-02F1-C7ED85F6EAE5}"/>
              </a:ext>
            </a:extLst>
          </p:cNvPr>
          <p:cNvSpPr>
            <a:spLocks noGrp="1"/>
          </p:cNvSpPr>
          <p:nvPr>
            <p:ph type="body" sz="quarter" idx="58" hasCustomPrompt="1"/>
          </p:nvPr>
        </p:nvSpPr>
        <p:spPr>
          <a:xfrm>
            <a:off x="1409700"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81" name="Picture Placeholder 1">
            <a:extLst>
              <a:ext uri="{FF2B5EF4-FFF2-40B4-BE49-F238E27FC236}">
                <a16:creationId xmlns:a16="http://schemas.microsoft.com/office/drawing/2014/main" id="{C8537DC8-1D5A-6748-6302-138AEDC94FB7}"/>
              </a:ext>
            </a:extLst>
          </p:cNvPr>
          <p:cNvSpPr>
            <a:spLocks noGrp="1"/>
          </p:cNvSpPr>
          <p:nvPr>
            <p:ph type="pic" sz="quarter" idx="59" hasCustomPrompt="1"/>
          </p:nvPr>
        </p:nvSpPr>
        <p:spPr>
          <a:xfrm>
            <a:off x="3633074"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82" name="Text Placeholder 1">
            <a:extLst>
              <a:ext uri="{FF2B5EF4-FFF2-40B4-BE49-F238E27FC236}">
                <a16:creationId xmlns:a16="http://schemas.microsoft.com/office/drawing/2014/main" id="{03568890-2218-0C6D-3B5E-1EA16F8ED87C}"/>
              </a:ext>
            </a:extLst>
          </p:cNvPr>
          <p:cNvSpPr>
            <a:spLocks noGrp="1"/>
          </p:cNvSpPr>
          <p:nvPr>
            <p:ph type="body" sz="quarter" idx="60" hasCustomPrompt="1"/>
          </p:nvPr>
        </p:nvSpPr>
        <p:spPr>
          <a:xfrm>
            <a:off x="3309837"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83" name="Text Placeholder 2">
            <a:extLst>
              <a:ext uri="{FF2B5EF4-FFF2-40B4-BE49-F238E27FC236}">
                <a16:creationId xmlns:a16="http://schemas.microsoft.com/office/drawing/2014/main" id="{6BCD1AC9-D39B-7B30-CD09-BC2669AE3654}"/>
              </a:ext>
            </a:extLst>
          </p:cNvPr>
          <p:cNvSpPr>
            <a:spLocks noGrp="1"/>
          </p:cNvSpPr>
          <p:nvPr>
            <p:ph type="body" sz="quarter" idx="61" hasCustomPrompt="1"/>
          </p:nvPr>
        </p:nvSpPr>
        <p:spPr>
          <a:xfrm>
            <a:off x="3309837"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84" name="Picture Placeholder 1">
            <a:extLst>
              <a:ext uri="{FF2B5EF4-FFF2-40B4-BE49-F238E27FC236}">
                <a16:creationId xmlns:a16="http://schemas.microsoft.com/office/drawing/2014/main" id="{687D3214-C01D-3F36-76CB-6474E630BDCB}"/>
              </a:ext>
            </a:extLst>
          </p:cNvPr>
          <p:cNvSpPr>
            <a:spLocks noGrp="1"/>
          </p:cNvSpPr>
          <p:nvPr>
            <p:ph type="pic" sz="quarter" idx="62" hasCustomPrompt="1"/>
          </p:nvPr>
        </p:nvSpPr>
        <p:spPr>
          <a:xfrm>
            <a:off x="5546899"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85" name="Text Placeholder 1">
            <a:extLst>
              <a:ext uri="{FF2B5EF4-FFF2-40B4-BE49-F238E27FC236}">
                <a16:creationId xmlns:a16="http://schemas.microsoft.com/office/drawing/2014/main" id="{E33ED35F-7411-0DAD-FF07-0B076E0AFA70}"/>
              </a:ext>
            </a:extLst>
          </p:cNvPr>
          <p:cNvSpPr>
            <a:spLocks noGrp="1"/>
          </p:cNvSpPr>
          <p:nvPr>
            <p:ph type="body" sz="quarter" idx="63" hasCustomPrompt="1"/>
          </p:nvPr>
        </p:nvSpPr>
        <p:spPr>
          <a:xfrm>
            <a:off x="5223662"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86" name="Text Placeholder 2">
            <a:extLst>
              <a:ext uri="{FF2B5EF4-FFF2-40B4-BE49-F238E27FC236}">
                <a16:creationId xmlns:a16="http://schemas.microsoft.com/office/drawing/2014/main" id="{A4E19441-EE3A-D0D7-0578-2F4B2BF6E4CE}"/>
              </a:ext>
            </a:extLst>
          </p:cNvPr>
          <p:cNvSpPr>
            <a:spLocks noGrp="1"/>
          </p:cNvSpPr>
          <p:nvPr>
            <p:ph type="body" sz="quarter" idx="64" hasCustomPrompt="1"/>
          </p:nvPr>
        </p:nvSpPr>
        <p:spPr>
          <a:xfrm>
            <a:off x="5223662"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87" name="Picture Placeholder 1">
            <a:extLst>
              <a:ext uri="{FF2B5EF4-FFF2-40B4-BE49-F238E27FC236}">
                <a16:creationId xmlns:a16="http://schemas.microsoft.com/office/drawing/2014/main" id="{E8B2BE79-A6C0-414F-34EF-88BD05C598DC}"/>
              </a:ext>
            </a:extLst>
          </p:cNvPr>
          <p:cNvSpPr>
            <a:spLocks noGrp="1"/>
          </p:cNvSpPr>
          <p:nvPr>
            <p:ph type="pic" sz="quarter" idx="65" hasCustomPrompt="1"/>
          </p:nvPr>
        </p:nvSpPr>
        <p:spPr>
          <a:xfrm>
            <a:off x="7447936"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88" name="Text Placeholder 1">
            <a:extLst>
              <a:ext uri="{FF2B5EF4-FFF2-40B4-BE49-F238E27FC236}">
                <a16:creationId xmlns:a16="http://schemas.microsoft.com/office/drawing/2014/main" id="{0E1FF5B9-CB8B-E5FE-334E-F263DD2CCD62}"/>
              </a:ext>
            </a:extLst>
          </p:cNvPr>
          <p:cNvSpPr>
            <a:spLocks noGrp="1"/>
          </p:cNvSpPr>
          <p:nvPr>
            <p:ph type="body" sz="quarter" idx="66" hasCustomPrompt="1"/>
          </p:nvPr>
        </p:nvSpPr>
        <p:spPr>
          <a:xfrm>
            <a:off x="7124699"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89" name="Text Placeholder 2">
            <a:extLst>
              <a:ext uri="{FF2B5EF4-FFF2-40B4-BE49-F238E27FC236}">
                <a16:creationId xmlns:a16="http://schemas.microsoft.com/office/drawing/2014/main" id="{E7E0397A-98F8-CE7C-0E0E-EC2086220E1D}"/>
              </a:ext>
            </a:extLst>
          </p:cNvPr>
          <p:cNvSpPr>
            <a:spLocks noGrp="1"/>
          </p:cNvSpPr>
          <p:nvPr>
            <p:ph type="body" sz="quarter" idx="67" hasCustomPrompt="1"/>
          </p:nvPr>
        </p:nvSpPr>
        <p:spPr>
          <a:xfrm>
            <a:off x="7124699"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90" name="Picture Placeholder 1">
            <a:extLst>
              <a:ext uri="{FF2B5EF4-FFF2-40B4-BE49-F238E27FC236}">
                <a16:creationId xmlns:a16="http://schemas.microsoft.com/office/drawing/2014/main" id="{865354B4-FC1C-7BAD-EC10-AE3E038CBC2A}"/>
              </a:ext>
            </a:extLst>
          </p:cNvPr>
          <p:cNvSpPr>
            <a:spLocks noGrp="1"/>
          </p:cNvSpPr>
          <p:nvPr>
            <p:ph type="pic" sz="quarter" idx="68" hasCustomPrompt="1"/>
          </p:nvPr>
        </p:nvSpPr>
        <p:spPr>
          <a:xfrm>
            <a:off x="9348973"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91" name="Text Placeholder 1">
            <a:extLst>
              <a:ext uri="{FF2B5EF4-FFF2-40B4-BE49-F238E27FC236}">
                <a16:creationId xmlns:a16="http://schemas.microsoft.com/office/drawing/2014/main" id="{F80F8DE0-4D53-0FA2-B5D4-3FE0DE72C4D7}"/>
              </a:ext>
            </a:extLst>
          </p:cNvPr>
          <p:cNvSpPr>
            <a:spLocks noGrp="1"/>
          </p:cNvSpPr>
          <p:nvPr>
            <p:ph type="body" sz="quarter" idx="69" hasCustomPrompt="1"/>
          </p:nvPr>
        </p:nvSpPr>
        <p:spPr>
          <a:xfrm>
            <a:off x="9025736"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92" name="Text Placeholder 2">
            <a:extLst>
              <a:ext uri="{FF2B5EF4-FFF2-40B4-BE49-F238E27FC236}">
                <a16:creationId xmlns:a16="http://schemas.microsoft.com/office/drawing/2014/main" id="{57041A7C-D796-F528-E426-B5865217E989}"/>
              </a:ext>
            </a:extLst>
          </p:cNvPr>
          <p:cNvSpPr>
            <a:spLocks noGrp="1"/>
          </p:cNvSpPr>
          <p:nvPr>
            <p:ph type="body" sz="quarter" idx="70" hasCustomPrompt="1"/>
          </p:nvPr>
        </p:nvSpPr>
        <p:spPr>
          <a:xfrm>
            <a:off x="9025736"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Tree>
    <p:extLst>
      <p:ext uri="{BB962C8B-B14F-4D97-AF65-F5344CB8AC3E}">
        <p14:creationId xmlns:p14="http://schemas.microsoft.com/office/powerpoint/2010/main" val="417608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02129-Grid-Images-Twelve(Light)">
    <p:bg>
      <p:bgPr>
        <a:solidFill>
          <a:schemeClr val="bg1"/>
        </a:solidFill>
        <a:effectLst/>
      </p:bgPr>
    </p:bg>
    <p:spTree>
      <p:nvGrpSpPr>
        <p:cNvPr id="1" name="Shape 29"/>
        <p:cNvGrpSpPr/>
        <p:nvPr/>
      </p:nvGrpSpPr>
      <p:grpSpPr>
        <a:xfrm>
          <a:off x="0" y="0"/>
          <a:ext cx="0" cy="0"/>
          <a:chOff x="0" y="0"/>
          <a:chExt cx="0" cy="0"/>
        </a:xfrm>
      </p:grpSpPr>
      <p:sp>
        <p:nvSpPr>
          <p:cNvPr id="7" name="Date Placeholder 6">
            <a:extLst>
              <a:ext uri="{FF2B5EF4-FFF2-40B4-BE49-F238E27FC236}">
                <a16:creationId xmlns:a16="http://schemas.microsoft.com/office/drawing/2014/main" id="{E1AB7399-7E7D-D6E2-9121-93324EA023E7}"/>
              </a:ext>
            </a:extLst>
          </p:cNvPr>
          <p:cNvSpPr>
            <a:spLocks noGrp="1"/>
          </p:cNvSpPr>
          <p:nvPr>
            <p:ph type="dt" sz="half" idx="40"/>
          </p:nvPr>
        </p:nvSpPr>
        <p:spPr/>
        <p:txBody>
          <a:bodyPr/>
          <a:lstStyle/>
          <a:p>
            <a:endParaRPr lang="en-US"/>
          </a:p>
        </p:txBody>
      </p:sp>
      <p:sp>
        <p:nvSpPr>
          <p:cNvPr id="8" name="Footer Placeholder 7">
            <a:extLst>
              <a:ext uri="{FF2B5EF4-FFF2-40B4-BE49-F238E27FC236}">
                <a16:creationId xmlns:a16="http://schemas.microsoft.com/office/drawing/2014/main" id="{BC8E2456-B925-68EE-6079-2DD89BF1FD1E}"/>
              </a:ext>
            </a:extLst>
          </p:cNvPr>
          <p:cNvSpPr>
            <a:spLocks noGrp="1"/>
          </p:cNvSpPr>
          <p:nvPr>
            <p:ph type="ftr" sz="quarter" idx="41"/>
          </p:nvPr>
        </p:nvSpPr>
        <p:spPr>
          <a:xfrm>
            <a:off x="126296" y="6583680"/>
            <a:ext cx="182880" cy="182880"/>
          </a:xfrm>
          <a:prstGeom prst="rect">
            <a:avLst/>
          </a:prstGeom>
        </p:spPr>
        <p:txBody>
          <a:bodyPr/>
          <a:lstStyle/>
          <a:p>
            <a:r>
              <a:rPr lang="en-US"/>
              <a:t> </a:t>
            </a:r>
          </a:p>
        </p:txBody>
      </p:sp>
      <p:sp>
        <p:nvSpPr>
          <p:cNvPr id="9" name="Slide Number Placeholder 8">
            <a:extLst>
              <a:ext uri="{FF2B5EF4-FFF2-40B4-BE49-F238E27FC236}">
                <a16:creationId xmlns:a16="http://schemas.microsoft.com/office/drawing/2014/main" id="{4D625747-9C3A-3AC7-BED0-596B6D4333EB}"/>
              </a:ext>
            </a:extLst>
          </p:cNvPr>
          <p:cNvSpPr>
            <a:spLocks noGrp="1"/>
          </p:cNvSpPr>
          <p:nvPr>
            <p:ph type="sldNum" sz="quarter" idx="42"/>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Text Placeholder 10">
            <a:extLst>
              <a:ext uri="{FF2B5EF4-FFF2-40B4-BE49-F238E27FC236}">
                <a16:creationId xmlns:a16="http://schemas.microsoft.com/office/drawing/2014/main" id="{AFD903CA-37F1-E464-BB25-4A7AFBA852BC}"/>
              </a:ext>
            </a:extLst>
          </p:cNvPr>
          <p:cNvSpPr>
            <a:spLocks noGrp="1"/>
          </p:cNvSpPr>
          <p:nvPr>
            <p:ph type="body" sz="quarter" idx="43"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4" name="Title 1">
            <a:extLst>
              <a:ext uri="{FF2B5EF4-FFF2-40B4-BE49-F238E27FC236}">
                <a16:creationId xmlns:a16="http://schemas.microsoft.com/office/drawing/2014/main" id="{55F26899-CEA4-4C4F-B58C-4737CABB9BA8}"/>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1" name="Picture Placeholder 1">
            <a:extLst>
              <a:ext uri="{FF2B5EF4-FFF2-40B4-BE49-F238E27FC236}">
                <a16:creationId xmlns:a16="http://schemas.microsoft.com/office/drawing/2014/main" id="{473082BB-66A3-7AE9-C764-785F9CF25CAE}"/>
              </a:ext>
            </a:extLst>
          </p:cNvPr>
          <p:cNvSpPr>
            <a:spLocks noGrp="1"/>
          </p:cNvSpPr>
          <p:nvPr>
            <p:ph type="pic" sz="quarter" idx="10" hasCustomPrompt="1"/>
          </p:nvPr>
        </p:nvSpPr>
        <p:spPr>
          <a:xfrm>
            <a:off x="793247"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12" name="Text Placeholder 1">
            <a:extLst>
              <a:ext uri="{FF2B5EF4-FFF2-40B4-BE49-F238E27FC236}">
                <a16:creationId xmlns:a16="http://schemas.microsoft.com/office/drawing/2014/main" id="{7007DF52-5303-D4C9-41DF-C60F644D037E}"/>
              </a:ext>
            </a:extLst>
          </p:cNvPr>
          <p:cNvSpPr>
            <a:spLocks noGrp="1"/>
          </p:cNvSpPr>
          <p:nvPr>
            <p:ph type="body" sz="quarter" idx="11" hasCustomPrompt="1"/>
          </p:nvPr>
        </p:nvSpPr>
        <p:spPr>
          <a:xfrm>
            <a:off x="470010"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13" name="Text Placeholder 2">
            <a:extLst>
              <a:ext uri="{FF2B5EF4-FFF2-40B4-BE49-F238E27FC236}">
                <a16:creationId xmlns:a16="http://schemas.microsoft.com/office/drawing/2014/main" id="{7C8092C7-3DBD-5BFD-9896-05D5D13FB2D9}"/>
              </a:ext>
            </a:extLst>
          </p:cNvPr>
          <p:cNvSpPr>
            <a:spLocks noGrp="1"/>
          </p:cNvSpPr>
          <p:nvPr>
            <p:ph type="body" sz="quarter" idx="12" hasCustomPrompt="1"/>
          </p:nvPr>
        </p:nvSpPr>
        <p:spPr>
          <a:xfrm>
            <a:off x="470010"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37" name="Picture Placeholder 1">
            <a:extLst>
              <a:ext uri="{FF2B5EF4-FFF2-40B4-BE49-F238E27FC236}">
                <a16:creationId xmlns:a16="http://schemas.microsoft.com/office/drawing/2014/main" id="{5C0B87F6-1710-6890-E3F1-66CD5225820F}"/>
              </a:ext>
            </a:extLst>
          </p:cNvPr>
          <p:cNvSpPr>
            <a:spLocks noGrp="1"/>
          </p:cNvSpPr>
          <p:nvPr>
            <p:ph type="pic" sz="quarter" idx="44" hasCustomPrompt="1"/>
          </p:nvPr>
        </p:nvSpPr>
        <p:spPr>
          <a:xfrm>
            <a:off x="2693384"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38" name="Text Placeholder 1">
            <a:extLst>
              <a:ext uri="{FF2B5EF4-FFF2-40B4-BE49-F238E27FC236}">
                <a16:creationId xmlns:a16="http://schemas.microsoft.com/office/drawing/2014/main" id="{E4E43577-A46B-8302-EB93-51DDCB312380}"/>
              </a:ext>
            </a:extLst>
          </p:cNvPr>
          <p:cNvSpPr>
            <a:spLocks noGrp="1"/>
          </p:cNvSpPr>
          <p:nvPr>
            <p:ph type="body" sz="quarter" idx="45" hasCustomPrompt="1"/>
          </p:nvPr>
        </p:nvSpPr>
        <p:spPr>
          <a:xfrm>
            <a:off x="2370147"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44" name="Text Placeholder 2">
            <a:extLst>
              <a:ext uri="{FF2B5EF4-FFF2-40B4-BE49-F238E27FC236}">
                <a16:creationId xmlns:a16="http://schemas.microsoft.com/office/drawing/2014/main" id="{1483A38F-1BF1-E134-366A-98D1C50826A9}"/>
              </a:ext>
            </a:extLst>
          </p:cNvPr>
          <p:cNvSpPr>
            <a:spLocks noGrp="1"/>
          </p:cNvSpPr>
          <p:nvPr>
            <p:ph type="body" sz="quarter" idx="46" hasCustomPrompt="1"/>
          </p:nvPr>
        </p:nvSpPr>
        <p:spPr>
          <a:xfrm>
            <a:off x="2370147"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45" name="Picture Placeholder 1">
            <a:extLst>
              <a:ext uri="{FF2B5EF4-FFF2-40B4-BE49-F238E27FC236}">
                <a16:creationId xmlns:a16="http://schemas.microsoft.com/office/drawing/2014/main" id="{B9ADB029-3D24-37F5-1D43-F866DDCD63BC}"/>
              </a:ext>
            </a:extLst>
          </p:cNvPr>
          <p:cNvSpPr>
            <a:spLocks noGrp="1"/>
          </p:cNvSpPr>
          <p:nvPr>
            <p:ph type="pic" sz="quarter" idx="47" hasCustomPrompt="1"/>
          </p:nvPr>
        </p:nvSpPr>
        <p:spPr>
          <a:xfrm>
            <a:off x="4607209"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46" name="Text Placeholder 1">
            <a:extLst>
              <a:ext uri="{FF2B5EF4-FFF2-40B4-BE49-F238E27FC236}">
                <a16:creationId xmlns:a16="http://schemas.microsoft.com/office/drawing/2014/main" id="{EADEE8E4-E7A6-D5B0-3BED-5FD57DD7EDC1}"/>
              </a:ext>
            </a:extLst>
          </p:cNvPr>
          <p:cNvSpPr>
            <a:spLocks noGrp="1"/>
          </p:cNvSpPr>
          <p:nvPr>
            <p:ph type="body" sz="quarter" idx="48" hasCustomPrompt="1"/>
          </p:nvPr>
        </p:nvSpPr>
        <p:spPr>
          <a:xfrm>
            <a:off x="4283972"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50" name="Text Placeholder 2">
            <a:extLst>
              <a:ext uri="{FF2B5EF4-FFF2-40B4-BE49-F238E27FC236}">
                <a16:creationId xmlns:a16="http://schemas.microsoft.com/office/drawing/2014/main" id="{F3B09B6B-0874-EDC7-5032-364E3E334F5D}"/>
              </a:ext>
            </a:extLst>
          </p:cNvPr>
          <p:cNvSpPr>
            <a:spLocks noGrp="1"/>
          </p:cNvSpPr>
          <p:nvPr>
            <p:ph type="body" sz="quarter" idx="49" hasCustomPrompt="1"/>
          </p:nvPr>
        </p:nvSpPr>
        <p:spPr>
          <a:xfrm>
            <a:off x="4283972"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51" name="Picture Placeholder 1">
            <a:extLst>
              <a:ext uri="{FF2B5EF4-FFF2-40B4-BE49-F238E27FC236}">
                <a16:creationId xmlns:a16="http://schemas.microsoft.com/office/drawing/2014/main" id="{7CA70BD1-2F13-776E-0729-24BEF611F7F8}"/>
              </a:ext>
            </a:extLst>
          </p:cNvPr>
          <p:cNvSpPr>
            <a:spLocks noGrp="1"/>
          </p:cNvSpPr>
          <p:nvPr>
            <p:ph type="pic" sz="quarter" idx="50" hasCustomPrompt="1"/>
          </p:nvPr>
        </p:nvSpPr>
        <p:spPr>
          <a:xfrm>
            <a:off x="6508246"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52" name="Text Placeholder 1">
            <a:extLst>
              <a:ext uri="{FF2B5EF4-FFF2-40B4-BE49-F238E27FC236}">
                <a16:creationId xmlns:a16="http://schemas.microsoft.com/office/drawing/2014/main" id="{585B927C-2AC4-5810-D282-65A233E65D5B}"/>
              </a:ext>
            </a:extLst>
          </p:cNvPr>
          <p:cNvSpPr>
            <a:spLocks noGrp="1"/>
          </p:cNvSpPr>
          <p:nvPr>
            <p:ph type="body" sz="quarter" idx="51" hasCustomPrompt="1"/>
          </p:nvPr>
        </p:nvSpPr>
        <p:spPr>
          <a:xfrm>
            <a:off x="6185009"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74" name="Text Placeholder 2">
            <a:extLst>
              <a:ext uri="{FF2B5EF4-FFF2-40B4-BE49-F238E27FC236}">
                <a16:creationId xmlns:a16="http://schemas.microsoft.com/office/drawing/2014/main" id="{2794D97A-7891-4571-3EED-CB6BC9CFF811}"/>
              </a:ext>
            </a:extLst>
          </p:cNvPr>
          <p:cNvSpPr>
            <a:spLocks noGrp="1"/>
          </p:cNvSpPr>
          <p:nvPr>
            <p:ph type="body" sz="quarter" idx="52" hasCustomPrompt="1"/>
          </p:nvPr>
        </p:nvSpPr>
        <p:spPr>
          <a:xfrm>
            <a:off x="6185009"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75" name="Picture Placeholder 1">
            <a:extLst>
              <a:ext uri="{FF2B5EF4-FFF2-40B4-BE49-F238E27FC236}">
                <a16:creationId xmlns:a16="http://schemas.microsoft.com/office/drawing/2014/main" id="{AE9D63EB-7601-3B54-F398-01E4181B6775}"/>
              </a:ext>
            </a:extLst>
          </p:cNvPr>
          <p:cNvSpPr>
            <a:spLocks noGrp="1"/>
          </p:cNvSpPr>
          <p:nvPr>
            <p:ph type="pic" sz="quarter" idx="53" hasCustomPrompt="1"/>
          </p:nvPr>
        </p:nvSpPr>
        <p:spPr>
          <a:xfrm>
            <a:off x="8409283"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76" name="Text Placeholder 1">
            <a:extLst>
              <a:ext uri="{FF2B5EF4-FFF2-40B4-BE49-F238E27FC236}">
                <a16:creationId xmlns:a16="http://schemas.microsoft.com/office/drawing/2014/main" id="{27A11FA5-9B51-989F-EEB9-4FE0E8CC750E}"/>
              </a:ext>
            </a:extLst>
          </p:cNvPr>
          <p:cNvSpPr>
            <a:spLocks noGrp="1"/>
          </p:cNvSpPr>
          <p:nvPr>
            <p:ph type="body" sz="quarter" idx="54" hasCustomPrompt="1"/>
          </p:nvPr>
        </p:nvSpPr>
        <p:spPr>
          <a:xfrm>
            <a:off x="8086046"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77" name="Text Placeholder 2">
            <a:extLst>
              <a:ext uri="{FF2B5EF4-FFF2-40B4-BE49-F238E27FC236}">
                <a16:creationId xmlns:a16="http://schemas.microsoft.com/office/drawing/2014/main" id="{E8F17CAC-9E01-4AD8-A3DB-981D4C6B8CB8}"/>
              </a:ext>
            </a:extLst>
          </p:cNvPr>
          <p:cNvSpPr>
            <a:spLocks noGrp="1"/>
          </p:cNvSpPr>
          <p:nvPr>
            <p:ph type="body" sz="quarter" idx="55" hasCustomPrompt="1"/>
          </p:nvPr>
        </p:nvSpPr>
        <p:spPr>
          <a:xfrm>
            <a:off x="8086046"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78" name="Picture Placeholder 1">
            <a:extLst>
              <a:ext uri="{FF2B5EF4-FFF2-40B4-BE49-F238E27FC236}">
                <a16:creationId xmlns:a16="http://schemas.microsoft.com/office/drawing/2014/main" id="{E1F3EFDA-EB99-6281-44C5-551BED067D42}"/>
              </a:ext>
            </a:extLst>
          </p:cNvPr>
          <p:cNvSpPr>
            <a:spLocks noGrp="1"/>
          </p:cNvSpPr>
          <p:nvPr>
            <p:ph type="pic" sz="quarter" idx="56" hasCustomPrompt="1"/>
          </p:nvPr>
        </p:nvSpPr>
        <p:spPr>
          <a:xfrm>
            <a:off x="793247"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79" name="Text Placeholder 1">
            <a:extLst>
              <a:ext uri="{FF2B5EF4-FFF2-40B4-BE49-F238E27FC236}">
                <a16:creationId xmlns:a16="http://schemas.microsoft.com/office/drawing/2014/main" id="{6A6DED74-877C-2E4E-0547-095E2ACAF3BB}"/>
              </a:ext>
            </a:extLst>
          </p:cNvPr>
          <p:cNvSpPr>
            <a:spLocks noGrp="1"/>
          </p:cNvSpPr>
          <p:nvPr>
            <p:ph type="body" sz="quarter" idx="57" hasCustomPrompt="1"/>
          </p:nvPr>
        </p:nvSpPr>
        <p:spPr>
          <a:xfrm>
            <a:off x="470010"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80" name="Text Placeholder 2">
            <a:extLst>
              <a:ext uri="{FF2B5EF4-FFF2-40B4-BE49-F238E27FC236}">
                <a16:creationId xmlns:a16="http://schemas.microsoft.com/office/drawing/2014/main" id="{606DC871-9328-0448-02F1-C7ED85F6EAE5}"/>
              </a:ext>
            </a:extLst>
          </p:cNvPr>
          <p:cNvSpPr>
            <a:spLocks noGrp="1"/>
          </p:cNvSpPr>
          <p:nvPr>
            <p:ph type="body" sz="quarter" idx="58" hasCustomPrompt="1"/>
          </p:nvPr>
        </p:nvSpPr>
        <p:spPr>
          <a:xfrm>
            <a:off x="470010"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81" name="Picture Placeholder 1">
            <a:extLst>
              <a:ext uri="{FF2B5EF4-FFF2-40B4-BE49-F238E27FC236}">
                <a16:creationId xmlns:a16="http://schemas.microsoft.com/office/drawing/2014/main" id="{C8537DC8-1D5A-6748-6302-138AEDC94FB7}"/>
              </a:ext>
            </a:extLst>
          </p:cNvPr>
          <p:cNvSpPr>
            <a:spLocks noGrp="1"/>
          </p:cNvSpPr>
          <p:nvPr>
            <p:ph type="pic" sz="quarter" idx="59" hasCustomPrompt="1"/>
          </p:nvPr>
        </p:nvSpPr>
        <p:spPr>
          <a:xfrm>
            <a:off x="2693384"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82" name="Text Placeholder 1">
            <a:extLst>
              <a:ext uri="{FF2B5EF4-FFF2-40B4-BE49-F238E27FC236}">
                <a16:creationId xmlns:a16="http://schemas.microsoft.com/office/drawing/2014/main" id="{03568890-2218-0C6D-3B5E-1EA16F8ED87C}"/>
              </a:ext>
            </a:extLst>
          </p:cNvPr>
          <p:cNvSpPr>
            <a:spLocks noGrp="1"/>
          </p:cNvSpPr>
          <p:nvPr>
            <p:ph type="body" sz="quarter" idx="60" hasCustomPrompt="1"/>
          </p:nvPr>
        </p:nvSpPr>
        <p:spPr>
          <a:xfrm>
            <a:off x="2370147"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83" name="Text Placeholder 2">
            <a:extLst>
              <a:ext uri="{FF2B5EF4-FFF2-40B4-BE49-F238E27FC236}">
                <a16:creationId xmlns:a16="http://schemas.microsoft.com/office/drawing/2014/main" id="{6BCD1AC9-D39B-7B30-CD09-BC2669AE3654}"/>
              </a:ext>
            </a:extLst>
          </p:cNvPr>
          <p:cNvSpPr>
            <a:spLocks noGrp="1"/>
          </p:cNvSpPr>
          <p:nvPr>
            <p:ph type="body" sz="quarter" idx="61" hasCustomPrompt="1"/>
          </p:nvPr>
        </p:nvSpPr>
        <p:spPr>
          <a:xfrm>
            <a:off x="2370147"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84" name="Picture Placeholder 1">
            <a:extLst>
              <a:ext uri="{FF2B5EF4-FFF2-40B4-BE49-F238E27FC236}">
                <a16:creationId xmlns:a16="http://schemas.microsoft.com/office/drawing/2014/main" id="{687D3214-C01D-3F36-76CB-6474E630BDCB}"/>
              </a:ext>
            </a:extLst>
          </p:cNvPr>
          <p:cNvSpPr>
            <a:spLocks noGrp="1"/>
          </p:cNvSpPr>
          <p:nvPr>
            <p:ph type="pic" sz="quarter" idx="62" hasCustomPrompt="1"/>
          </p:nvPr>
        </p:nvSpPr>
        <p:spPr>
          <a:xfrm>
            <a:off x="4607209"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85" name="Text Placeholder 1">
            <a:extLst>
              <a:ext uri="{FF2B5EF4-FFF2-40B4-BE49-F238E27FC236}">
                <a16:creationId xmlns:a16="http://schemas.microsoft.com/office/drawing/2014/main" id="{E33ED35F-7411-0DAD-FF07-0B076E0AFA70}"/>
              </a:ext>
            </a:extLst>
          </p:cNvPr>
          <p:cNvSpPr>
            <a:spLocks noGrp="1"/>
          </p:cNvSpPr>
          <p:nvPr>
            <p:ph type="body" sz="quarter" idx="63" hasCustomPrompt="1"/>
          </p:nvPr>
        </p:nvSpPr>
        <p:spPr>
          <a:xfrm>
            <a:off x="4283972"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86" name="Text Placeholder 2">
            <a:extLst>
              <a:ext uri="{FF2B5EF4-FFF2-40B4-BE49-F238E27FC236}">
                <a16:creationId xmlns:a16="http://schemas.microsoft.com/office/drawing/2014/main" id="{A4E19441-EE3A-D0D7-0578-2F4B2BF6E4CE}"/>
              </a:ext>
            </a:extLst>
          </p:cNvPr>
          <p:cNvSpPr>
            <a:spLocks noGrp="1"/>
          </p:cNvSpPr>
          <p:nvPr>
            <p:ph type="body" sz="quarter" idx="64" hasCustomPrompt="1"/>
          </p:nvPr>
        </p:nvSpPr>
        <p:spPr>
          <a:xfrm>
            <a:off x="4283972"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87" name="Picture Placeholder 1">
            <a:extLst>
              <a:ext uri="{FF2B5EF4-FFF2-40B4-BE49-F238E27FC236}">
                <a16:creationId xmlns:a16="http://schemas.microsoft.com/office/drawing/2014/main" id="{E8B2BE79-A6C0-414F-34EF-88BD05C598DC}"/>
              </a:ext>
            </a:extLst>
          </p:cNvPr>
          <p:cNvSpPr>
            <a:spLocks noGrp="1"/>
          </p:cNvSpPr>
          <p:nvPr>
            <p:ph type="pic" sz="quarter" idx="65" hasCustomPrompt="1"/>
          </p:nvPr>
        </p:nvSpPr>
        <p:spPr>
          <a:xfrm>
            <a:off x="6508246"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88" name="Text Placeholder 1">
            <a:extLst>
              <a:ext uri="{FF2B5EF4-FFF2-40B4-BE49-F238E27FC236}">
                <a16:creationId xmlns:a16="http://schemas.microsoft.com/office/drawing/2014/main" id="{0E1FF5B9-CB8B-E5FE-334E-F263DD2CCD62}"/>
              </a:ext>
            </a:extLst>
          </p:cNvPr>
          <p:cNvSpPr>
            <a:spLocks noGrp="1"/>
          </p:cNvSpPr>
          <p:nvPr>
            <p:ph type="body" sz="quarter" idx="66" hasCustomPrompt="1"/>
          </p:nvPr>
        </p:nvSpPr>
        <p:spPr>
          <a:xfrm>
            <a:off x="6185009"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89" name="Text Placeholder 2">
            <a:extLst>
              <a:ext uri="{FF2B5EF4-FFF2-40B4-BE49-F238E27FC236}">
                <a16:creationId xmlns:a16="http://schemas.microsoft.com/office/drawing/2014/main" id="{E7E0397A-98F8-CE7C-0E0E-EC2086220E1D}"/>
              </a:ext>
            </a:extLst>
          </p:cNvPr>
          <p:cNvSpPr>
            <a:spLocks noGrp="1"/>
          </p:cNvSpPr>
          <p:nvPr>
            <p:ph type="body" sz="quarter" idx="67" hasCustomPrompt="1"/>
          </p:nvPr>
        </p:nvSpPr>
        <p:spPr>
          <a:xfrm>
            <a:off x="6185009"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90" name="Picture Placeholder 1">
            <a:extLst>
              <a:ext uri="{FF2B5EF4-FFF2-40B4-BE49-F238E27FC236}">
                <a16:creationId xmlns:a16="http://schemas.microsoft.com/office/drawing/2014/main" id="{865354B4-FC1C-7BAD-EC10-AE3E038CBC2A}"/>
              </a:ext>
            </a:extLst>
          </p:cNvPr>
          <p:cNvSpPr>
            <a:spLocks noGrp="1"/>
          </p:cNvSpPr>
          <p:nvPr>
            <p:ph type="pic" sz="quarter" idx="68" hasCustomPrompt="1"/>
          </p:nvPr>
        </p:nvSpPr>
        <p:spPr>
          <a:xfrm>
            <a:off x="8409283"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91" name="Text Placeholder 1">
            <a:extLst>
              <a:ext uri="{FF2B5EF4-FFF2-40B4-BE49-F238E27FC236}">
                <a16:creationId xmlns:a16="http://schemas.microsoft.com/office/drawing/2014/main" id="{F80F8DE0-4D53-0FA2-B5D4-3FE0DE72C4D7}"/>
              </a:ext>
            </a:extLst>
          </p:cNvPr>
          <p:cNvSpPr>
            <a:spLocks noGrp="1"/>
          </p:cNvSpPr>
          <p:nvPr>
            <p:ph type="body" sz="quarter" idx="69" hasCustomPrompt="1"/>
          </p:nvPr>
        </p:nvSpPr>
        <p:spPr>
          <a:xfrm>
            <a:off x="8086046"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92" name="Text Placeholder 2">
            <a:extLst>
              <a:ext uri="{FF2B5EF4-FFF2-40B4-BE49-F238E27FC236}">
                <a16:creationId xmlns:a16="http://schemas.microsoft.com/office/drawing/2014/main" id="{57041A7C-D796-F528-E426-B5865217E989}"/>
              </a:ext>
            </a:extLst>
          </p:cNvPr>
          <p:cNvSpPr>
            <a:spLocks noGrp="1"/>
          </p:cNvSpPr>
          <p:nvPr>
            <p:ph type="body" sz="quarter" idx="70" hasCustomPrompt="1"/>
          </p:nvPr>
        </p:nvSpPr>
        <p:spPr>
          <a:xfrm>
            <a:off x="8086046"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16" name="Picture Placeholder 1">
            <a:extLst>
              <a:ext uri="{FF2B5EF4-FFF2-40B4-BE49-F238E27FC236}">
                <a16:creationId xmlns:a16="http://schemas.microsoft.com/office/drawing/2014/main" id="{770BF3EB-36B6-6C09-BFCD-B6811595EA5C}"/>
              </a:ext>
            </a:extLst>
          </p:cNvPr>
          <p:cNvSpPr>
            <a:spLocks noGrp="1"/>
          </p:cNvSpPr>
          <p:nvPr>
            <p:ph type="pic" sz="quarter" idx="71" hasCustomPrompt="1"/>
          </p:nvPr>
        </p:nvSpPr>
        <p:spPr>
          <a:xfrm>
            <a:off x="10304434"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17" name="Text Placeholder 1">
            <a:extLst>
              <a:ext uri="{FF2B5EF4-FFF2-40B4-BE49-F238E27FC236}">
                <a16:creationId xmlns:a16="http://schemas.microsoft.com/office/drawing/2014/main" id="{43F7F1B3-C284-59E5-934E-6843FB0A8819}"/>
              </a:ext>
            </a:extLst>
          </p:cNvPr>
          <p:cNvSpPr>
            <a:spLocks noGrp="1"/>
          </p:cNvSpPr>
          <p:nvPr>
            <p:ph type="body" sz="quarter" idx="72" hasCustomPrompt="1"/>
          </p:nvPr>
        </p:nvSpPr>
        <p:spPr>
          <a:xfrm>
            <a:off x="9981197"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18" name="Text Placeholder 2">
            <a:extLst>
              <a:ext uri="{FF2B5EF4-FFF2-40B4-BE49-F238E27FC236}">
                <a16:creationId xmlns:a16="http://schemas.microsoft.com/office/drawing/2014/main" id="{24EE4BBF-A0C0-D072-E085-F2FA76CFF265}"/>
              </a:ext>
            </a:extLst>
          </p:cNvPr>
          <p:cNvSpPr>
            <a:spLocks noGrp="1"/>
          </p:cNvSpPr>
          <p:nvPr>
            <p:ph type="body" sz="quarter" idx="73" hasCustomPrompt="1"/>
          </p:nvPr>
        </p:nvSpPr>
        <p:spPr>
          <a:xfrm>
            <a:off x="9981197"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19" name="Picture Placeholder 1">
            <a:extLst>
              <a:ext uri="{FF2B5EF4-FFF2-40B4-BE49-F238E27FC236}">
                <a16:creationId xmlns:a16="http://schemas.microsoft.com/office/drawing/2014/main" id="{39805D29-7D65-45E8-ED66-C10167DB4B81}"/>
              </a:ext>
            </a:extLst>
          </p:cNvPr>
          <p:cNvSpPr>
            <a:spLocks noGrp="1"/>
          </p:cNvSpPr>
          <p:nvPr>
            <p:ph type="pic" sz="quarter" idx="74" hasCustomPrompt="1"/>
          </p:nvPr>
        </p:nvSpPr>
        <p:spPr>
          <a:xfrm>
            <a:off x="10304434"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20" name="Text Placeholder 1">
            <a:extLst>
              <a:ext uri="{FF2B5EF4-FFF2-40B4-BE49-F238E27FC236}">
                <a16:creationId xmlns:a16="http://schemas.microsoft.com/office/drawing/2014/main" id="{348A12BD-4E77-A9A3-A3AC-AE7482895F1F}"/>
              </a:ext>
            </a:extLst>
          </p:cNvPr>
          <p:cNvSpPr>
            <a:spLocks noGrp="1"/>
          </p:cNvSpPr>
          <p:nvPr>
            <p:ph type="body" sz="quarter" idx="75" hasCustomPrompt="1"/>
          </p:nvPr>
        </p:nvSpPr>
        <p:spPr>
          <a:xfrm>
            <a:off x="9981197"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21" name="Text Placeholder 2">
            <a:extLst>
              <a:ext uri="{FF2B5EF4-FFF2-40B4-BE49-F238E27FC236}">
                <a16:creationId xmlns:a16="http://schemas.microsoft.com/office/drawing/2014/main" id="{B9AE40B2-5BF1-54AA-01EE-CF912467533D}"/>
              </a:ext>
            </a:extLst>
          </p:cNvPr>
          <p:cNvSpPr>
            <a:spLocks noGrp="1"/>
          </p:cNvSpPr>
          <p:nvPr>
            <p:ph type="body" sz="quarter" idx="76" hasCustomPrompt="1"/>
          </p:nvPr>
        </p:nvSpPr>
        <p:spPr>
          <a:xfrm>
            <a:off x="9981197"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Tree>
    <p:extLst>
      <p:ext uri="{BB962C8B-B14F-4D97-AF65-F5344CB8AC3E}">
        <p14:creationId xmlns:p14="http://schemas.microsoft.com/office/powerpoint/2010/main" val="1065229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rofile Slide">
    <p:bg>
      <p:bgPr>
        <a:solidFill>
          <a:schemeClr val="bg1"/>
        </a:solidFill>
        <a:effectLst/>
      </p:bgPr>
    </p:bg>
    <p:spTree>
      <p:nvGrpSpPr>
        <p:cNvPr id="1" name=""/>
        <p:cNvGrpSpPr/>
        <p:nvPr/>
      </p:nvGrpSpPr>
      <p:grpSpPr>
        <a:xfrm>
          <a:off x="0" y="0"/>
          <a:ext cx="0" cy="0"/>
          <a:chOff x="0" y="0"/>
          <a:chExt cx="0" cy="0"/>
        </a:xfrm>
      </p:grpSpPr>
      <p:sp>
        <p:nvSpPr>
          <p:cNvPr id="2" name="Round Single Corner Rectangle 1">
            <a:extLst>
              <a:ext uri="{FF2B5EF4-FFF2-40B4-BE49-F238E27FC236}">
                <a16:creationId xmlns:a16="http://schemas.microsoft.com/office/drawing/2014/main" id="{93897239-34FD-93EE-2319-6B27F8465B70}"/>
              </a:ext>
            </a:extLst>
          </p:cNvPr>
          <p:cNvSpPr/>
          <p:nvPr userDrawn="1"/>
        </p:nvSpPr>
        <p:spPr>
          <a:xfrm>
            <a:off x="0" y="6966"/>
            <a:ext cx="3162300" cy="6851034"/>
          </a:xfrm>
          <a:prstGeom prst="round1Rect">
            <a:avLst>
              <a:gd name="adj" fmla="val 11746"/>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Avenir Next LT Pro" panose="020B0504020202020204" pitchFamily="34" charset="77"/>
            </a:endParaRPr>
          </a:p>
        </p:txBody>
      </p:sp>
      <p:sp>
        <p:nvSpPr>
          <p:cNvPr id="4" name="Title 7">
            <a:extLst>
              <a:ext uri="{FF2B5EF4-FFF2-40B4-BE49-F238E27FC236}">
                <a16:creationId xmlns:a16="http://schemas.microsoft.com/office/drawing/2014/main" id="{93798129-B8DE-AD84-98E1-7DDBF016F6D7}"/>
              </a:ext>
            </a:extLst>
          </p:cNvPr>
          <p:cNvSpPr txBox="1">
            <a:spLocks/>
          </p:cNvSpPr>
          <p:nvPr userDrawn="1"/>
        </p:nvSpPr>
        <p:spPr>
          <a:xfrm>
            <a:off x="3343329" y="5893715"/>
            <a:ext cx="2672417" cy="278485"/>
          </a:xfrm>
          <a:prstGeom prst="rect">
            <a:avLst/>
          </a:prstGeom>
        </p:spPr>
        <p:txBody>
          <a:bodyPr lIns="0" tIns="0" rIns="0" bIns="0" anchor="t"/>
          <a:lstStyle>
            <a:lvl1pPr algn="l" defTabSz="914400" rtl="0" eaLnBrk="1" latinLnBrk="0" hangingPunct="1">
              <a:spcBef>
                <a:spcPct val="0"/>
              </a:spcBef>
              <a:buNone/>
              <a:defRPr lang="en-US" sz="1600" b="0" kern="1200">
                <a:solidFill>
                  <a:schemeClr val="bg1"/>
                </a:solidFill>
                <a:latin typeface="Corbel" panose="020B0503020204020204" pitchFamily="34" charset="0"/>
                <a:ea typeface="Roboto Slab Medium" pitchFamily="2" charset="0"/>
                <a:cs typeface="Arial" panose="020B0604020202020204" pitchFamily="34" charset="0"/>
              </a:defRPr>
            </a:lvl1pPr>
          </a:lstStyle>
          <a:p>
            <a:r>
              <a:rPr lang="en-US" sz="1200" b="1" baseline="0">
                <a:solidFill>
                  <a:schemeClr val="tx1"/>
                </a:solidFill>
                <a:latin typeface="Corbel"/>
                <a:cs typeface="Arial"/>
              </a:rPr>
              <a:t>Previous clients</a:t>
            </a:r>
            <a:endParaRPr lang="en-US" sz="1200" baseline="0">
              <a:solidFill>
                <a:schemeClr val="tx1"/>
              </a:solidFill>
            </a:endParaRPr>
          </a:p>
        </p:txBody>
      </p:sp>
      <p:sp>
        <p:nvSpPr>
          <p:cNvPr id="12" name="Picture Placeholder 11">
            <a:extLst>
              <a:ext uri="{FF2B5EF4-FFF2-40B4-BE49-F238E27FC236}">
                <a16:creationId xmlns:a16="http://schemas.microsoft.com/office/drawing/2014/main" id="{A8552C42-8A27-E496-D732-3D3B00DB878C}"/>
              </a:ext>
            </a:extLst>
          </p:cNvPr>
          <p:cNvSpPr>
            <a:spLocks noGrp="1"/>
          </p:cNvSpPr>
          <p:nvPr>
            <p:ph type="pic" sz="quarter" idx="10" hasCustomPrompt="1"/>
          </p:nvPr>
        </p:nvSpPr>
        <p:spPr>
          <a:xfrm>
            <a:off x="457199" y="457200"/>
            <a:ext cx="2298789" cy="2217394"/>
          </a:xfrm>
          <a:prstGeom prst="round2DiagRect">
            <a:avLst>
              <a:gd name="adj1" fmla="val 0"/>
              <a:gd name="adj2" fmla="val 5770"/>
            </a:avLst>
          </a:prstGeom>
        </p:spPr>
        <p:txBody>
          <a:bodyPr/>
          <a:lstStyle/>
          <a:p>
            <a:r>
              <a:rPr lang="en-US"/>
              <a:t>Employee Image</a:t>
            </a:r>
          </a:p>
        </p:txBody>
      </p:sp>
      <p:sp>
        <p:nvSpPr>
          <p:cNvPr id="15" name="Title 14">
            <a:extLst>
              <a:ext uri="{FF2B5EF4-FFF2-40B4-BE49-F238E27FC236}">
                <a16:creationId xmlns:a16="http://schemas.microsoft.com/office/drawing/2014/main" id="{C4B0FD8A-0709-832C-3671-D07DC46D6B61}"/>
              </a:ext>
            </a:extLst>
          </p:cNvPr>
          <p:cNvSpPr>
            <a:spLocks noGrp="1"/>
          </p:cNvSpPr>
          <p:nvPr>
            <p:ph type="title" hasCustomPrompt="1"/>
          </p:nvPr>
        </p:nvSpPr>
        <p:spPr>
          <a:xfrm>
            <a:off x="457199" y="2874049"/>
            <a:ext cx="2298789" cy="1065773"/>
          </a:xfrm>
        </p:spPr>
        <p:txBody>
          <a:bodyPr anchor="t" anchorCtr="0"/>
          <a:lstStyle>
            <a:lvl1pPr>
              <a:defRPr sz="2400">
                <a:solidFill>
                  <a:schemeClr val="bg1"/>
                </a:solidFill>
              </a:defRPr>
            </a:lvl1pPr>
          </a:lstStyle>
          <a:p>
            <a:pPr lvl="0"/>
            <a:r>
              <a:rPr lang="en-US"/>
              <a:t>Employee </a:t>
            </a:r>
            <a:br>
              <a:rPr lang="en-US"/>
            </a:br>
            <a:r>
              <a:rPr lang="en-US"/>
              <a:t>Name</a:t>
            </a:r>
          </a:p>
        </p:txBody>
      </p:sp>
      <p:sp>
        <p:nvSpPr>
          <p:cNvPr id="18" name="Text Placeholder 17">
            <a:extLst>
              <a:ext uri="{FF2B5EF4-FFF2-40B4-BE49-F238E27FC236}">
                <a16:creationId xmlns:a16="http://schemas.microsoft.com/office/drawing/2014/main" id="{35DCBC8A-A865-08A6-CE35-4FCAD9C16B10}"/>
              </a:ext>
            </a:extLst>
          </p:cNvPr>
          <p:cNvSpPr>
            <a:spLocks noGrp="1"/>
          </p:cNvSpPr>
          <p:nvPr>
            <p:ph type="body" sz="quarter" idx="11" hasCustomPrompt="1"/>
          </p:nvPr>
        </p:nvSpPr>
        <p:spPr>
          <a:xfrm>
            <a:off x="3314701" y="457200"/>
            <a:ext cx="7370352" cy="182880"/>
          </a:xfrm>
        </p:spPr>
        <p:txBody>
          <a:bodyPr tIns="0" bIns="0" anchor="ctr">
            <a:noAutofit/>
          </a:bodyPr>
          <a:lstStyle>
            <a:lvl1pPr marL="0" indent="0">
              <a:buNone/>
              <a:defRPr sz="1000" b="0" baseline="0">
                <a:solidFill>
                  <a:schemeClr val="tx1"/>
                </a:solidFill>
              </a:defRPr>
            </a:lvl1pPr>
          </a:lstStyle>
          <a:p>
            <a:pPr lvl="0"/>
            <a:r>
              <a:rPr lang="en-US"/>
              <a:t>Years of Experience</a:t>
            </a:r>
          </a:p>
        </p:txBody>
      </p:sp>
      <p:sp>
        <p:nvSpPr>
          <p:cNvPr id="21" name="Text Placeholder 17">
            <a:extLst>
              <a:ext uri="{FF2B5EF4-FFF2-40B4-BE49-F238E27FC236}">
                <a16:creationId xmlns:a16="http://schemas.microsoft.com/office/drawing/2014/main" id="{6E2DAF0B-9A99-40A3-13CE-EB23102EC59F}"/>
              </a:ext>
            </a:extLst>
          </p:cNvPr>
          <p:cNvSpPr>
            <a:spLocks noGrp="1"/>
          </p:cNvSpPr>
          <p:nvPr>
            <p:ph type="body" sz="quarter" idx="12" hasCustomPrompt="1"/>
          </p:nvPr>
        </p:nvSpPr>
        <p:spPr>
          <a:xfrm>
            <a:off x="4307313" y="1309573"/>
            <a:ext cx="7427487" cy="390060"/>
          </a:xfrm>
        </p:spPr>
        <p:txBody>
          <a:bodyPr tIns="0" bIns="0" anchor="t">
            <a:noAutofit/>
          </a:bodyPr>
          <a:lstStyle>
            <a:lvl1pPr marL="0" indent="0">
              <a:buNone/>
              <a:defRPr sz="1200" b="0" baseline="0">
                <a:solidFill>
                  <a:schemeClr val="tx1"/>
                </a:solidFill>
              </a:defRPr>
            </a:lvl1pPr>
          </a:lstStyle>
          <a:p>
            <a:pPr lvl="0"/>
            <a:r>
              <a:rPr lang="en-US"/>
              <a:t>Education</a:t>
            </a:r>
          </a:p>
        </p:txBody>
      </p:sp>
      <p:sp>
        <p:nvSpPr>
          <p:cNvPr id="22" name="Text Placeholder 17">
            <a:extLst>
              <a:ext uri="{FF2B5EF4-FFF2-40B4-BE49-F238E27FC236}">
                <a16:creationId xmlns:a16="http://schemas.microsoft.com/office/drawing/2014/main" id="{99BAA805-7FCF-BA36-1FB0-F35741A4C6E2}"/>
              </a:ext>
            </a:extLst>
          </p:cNvPr>
          <p:cNvSpPr>
            <a:spLocks noGrp="1"/>
          </p:cNvSpPr>
          <p:nvPr>
            <p:ph type="body" sz="quarter" idx="13" hasCustomPrompt="1"/>
          </p:nvPr>
        </p:nvSpPr>
        <p:spPr>
          <a:xfrm>
            <a:off x="4307314" y="1828800"/>
            <a:ext cx="7427486" cy="390060"/>
          </a:xfrm>
        </p:spPr>
        <p:txBody>
          <a:bodyPr tIns="0" bIns="0" anchor="t">
            <a:noAutofit/>
          </a:bodyPr>
          <a:lstStyle>
            <a:lvl1pPr marL="0" indent="0">
              <a:buNone/>
              <a:defRPr sz="1200" b="0" baseline="0">
                <a:solidFill>
                  <a:schemeClr val="tx1"/>
                </a:solidFill>
              </a:defRPr>
            </a:lvl1pPr>
          </a:lstStyle>
          <a:p>
            <a:pPr lvl="0"/>
            <a:r>
              <a:rPr lang="en-US"/>
              <a:t>Certificates</a:t>
            </a:r>
          </a:p>
        </p:txBody>
      </p:sp>
      <p:sp>
        <p:nvSpPr>
          <p:cNvPr id="26" name="Text Placeholder 25">
            <a:extLst>
              <a:ext uri="{FF2B5EF4-FFF2-40B4-BE49-F238E27FC236}">
                <a16:creationId xmlns:a16="http://schemas.microsoft.com/office/drawing/2014/main" id="{42F8BBD6-CD56-CFB7-5340-2444DC926946}"/>
              </a:ext>
            </a:extLst>
          </p:cNvPr>
          <p:cNvSpPr>
            <a:spLocks noGrp="1"/>
          </p:cNvSpPr>
          <p:nvPr>
            <p:ph type="body" sz="quarter" idx="15" hasCustomPrompt="1"/>
          </p:nvPr>
        </p:nvSpPr>
        <p:spPr>
          <a:xfrm>
            <a:off x="3314701" y="2743199"/>
            <a:ext cx="2705100" cy="3048001"/>
          </a:xfrm>
        </p:spPr>
        <p:txBody>
          <a:bodyPr wrap="square">
            <a:normAutofit/>
          </a:bodyPr>
          <a:lstStyle>
            <a:lvl1pPr marL="0" indent="0">
              <a:buNone/>
              <a:defRPr sz="1200" b="0" baseline="0">
                <a:solidFill>
                  <a:schemeClr val="tx1"/>
                </a:solidFill>
              </a:defRPr>
            </a:lvl1pPr>
            <a:lvl2pPr marL="459305" indent="0">
              <a:buNone/>
              <a:defRPr sz="1467"/>
            </a:lvl2pPr>
            <a:lvl3pPr marL="916493" indent="0">
              <a:buNone/>
              <a:defRPr sz="1467"/>
            </a:lvl3pPr>
            <a:lvl4pPr marL="1289017" indent="0">
              <a:buNone/>
              <a:defRPr sz="1467"/>
            </a:lvl4pPr>
            <a:lvl5pPr marL="1600160" indent="0">
              <a:buNone/>
              <a:defRPr sz="1467"/>
            </a:lvl5pPr>
          </a:lstStyle>
          <a:p>
            <a:pPr lvl="0"/>
            <a:r>
              <a:rPr lang="en-US"/>
              <a:t>Domain expertise</a:t>
            </a:r>
          </a:p>
        </p:txBody>
      </p:sp>
      <p:sp>
        <p:nvSpPr>
          <p:cNvPr id="27" name="Text Placeholder 25">
            <a:extLst>
              <a:ext uri="{FF2B5EF4-FFF2-40B4-BE49-F238E27FC236}">
                <a16:creationId xmlns:a16="http://schemas.microsoft.com/office/drawing/2014/main" id="{05017734-ABF2-F1D9-B4BD-0B7BF927E563}"/>
              </a:ext>
            </a:extLst>
          </p:cNvPr>
          <p:cNvSpPr>
            <a:spLocks noGrp="1"/>
          </p:cNvSpPr>
          <p:nvPr>
            <p:ph type="body" sz="quarter" idx="16" hasCustomPrompt="1"/>
          </p:nvPr>
        </p:nvSpPr>
        <p:spPr>
          <a:xfrm>
            <a:off x="6172200" y="2743199"/>
            <a:ext cx="2705100" cy="3048001"/>
          </a:xfrm>
        </p:spPr>
        <p:txBody>
          <a:bodyPr wrap="square">
            <a:normAutofit/>
          </a:bodyPr>
          <a:lstStyle>
            <a:lvl1pPr marL="0" indent="0">
              <a:buNone/>
              <a:defRPr sz="1200" b="0" baseline="0">
                <a:solidFill>
                  <a:schemeClr val="tx1"/>
                </a:solidFill>
              </a:defRPr>
            </a:lvl1pPr>
            <a:lvl2pPr marL="459305" indent="0">
              <a:buNone/>
              <a:defRPr sz="1467"/>
            </a:lvl2pPr>
            <a:lvl3pPr marL="916493" indent="0">
              <a:buNone/>
              <a:defRPr sz="1467"/>
            </a:lvl3pPr>
            <a:lvl4pPr marL="1289017" indent="0">
              <a:buNone/>
              <a:defRPr sz="1467"/>
            </a:lvl4pPr>
            <a:lvl5pPr marL="1600160" indent="0">
              <a:buNone/>
              <a:defRPr sz="1467"/>
            </a:lvl5pPr>
          </a:lstStyle>
          <a:p>
            <a:pPr lvl="0"/>
            <a:r>
              <a:rPr lang="en-US"/>
              <a:t>Industry expertise</a:t>
            </a:r>
          </a:p>
        </p:txBody>
      </p:sp>
      <p:sp>
        <p:nvSpPr>
          <p:cNvPr id="28" name="Text Placeholder 25">
            <a:extLst>
              <a:ext uri="{FF2B5EF4-FFF2-40B4-BE49-F238E27FC236}">
                <a16:creationId xmlns:a16="http://schemas.microsoft.com/office/drawing/2014/main" id="{8C8E92C2-B206-319E-7285-239C35151E0E}"/>
              </a:ext>
            </a:extLst>
          </p:cNvPr>
          <p:cNvSpPr>
            <a:spLocks noGrp="1"/>
          </p:cNvSpPr>
          <p:nvPr>
            <p:ph type="body" sz="quarter" idx="17" hasCustomPrompt="1"/>
          </p:nvPr>
        </p:nvSpPr>
        <p:spPr>
          <a:xfrm>
            <a:off x="9029700" y="2743199"/>
            <a:ext cx="2705100" cy="3016137"/>
          </a:xfrm>
        </p:spPr>
        <p:txBody>
          <a:bodyPr>
            <a:normAutofit/>
          </a:bodyPr>
          <a:lstStyle>
            <a:lvl1pPr marL="0" indent="0">
              <a:buNone/>
              <a:defRPr sz="1200" b="0" baseline="0">
                <a:solidFill>
                  <a:schemeClr val="tx1"/>
                </a:solidFill>
              </a:defRPr>
            </a:lvl1pPr>
            <a:lvl2pPr marL="459305" indent="0">
              <a:buNone/>
              <a:defRPr sz="1467"/>
            </a:lvl2pPr>
            <a:lvl3pPr marL="916493" indent="0">
              <a:buNone/>
              <a:defRPr sz="1467"/>
            </a:lvl3pPr>
            <a:lvl4pPr marL="1289017" indent="0">
              <a:buNone/>
              <a:defRPr sz="1467"/>
            </a:lvl4pPr>
            <a:lvl5pPr marL="1600160" indent="0">
              <a:buNone/>
              <a:defRPr sz="1467"/>
            </a:lvl5pPr>
          </a:lstStyle>
          <a:p>
            <a:pPr lvl="0"/>
            <a:r>
              <a:rPr lang="en-US"/>
              <a:t>Additional</a:t>
            </a:r>
          </a:p>
        </p:txBody>
      </p:sp>
      <p:sp>
        <p:nvSpPr>
          <p:cNvPr id="5" name="Text Placeholder 4">
            <a:extLst>
              <a:ext uri="{FF2B5EF4-FFF2-40B4-BE49-F238E27FC236}">
                <a16:creationId xmlns:a16="http://schemas.microsoft.com/office/drawing/2014/main" id="{2FD24E48-CF6C-AF8E-E0A7-0E143C7F7DE6}"/>
              </a:ext>
            </a:extLst>
          </p:cNvPr>
          <p:cNvSpPr>
            <a:spLocks noGrp="1"/>
          </p:cNvSpPr>
          <p:nvPr>
            <p:ph type="body" sz="quarter" idx="18"/>
          </p:nvPr>
        </p:nvSpPr>
        <p:spPr>
          <a:xfrm>
            <a:off x="457199" y="4093997"/>
            <a:ext cx="2298789" cy="1352549"/>
          </a:xfrm>
        </p:spPr>
        <p:txBody>
          <a:bodyPr>
            <a:noAutofit/>
          </a:bodyPr>
          <a:lstStyle>
            <a:lvl1pPr marL="0" marR="0" indent="0" algn="l" defTabSz="1219170" rtl="0" eaLnBrk="1" fontAlgn="auto" latinLnBrk="0" hangingPunct="1">
              <a:lnSpc>
                <a:spcPct val="100000"/>
              </a:lnSpc>
              <a:spcBef>
                <a:spcPct val="20000"/>
              </a:spcBef>
              <a:spcAft>
                <a:spcPts val="0"/>
              </a:spcAft>
              <a:buClr>
                <a:srgbClr val="4C4F6E"/>
              </a:buClr>
              <a:buSzPct val="80000"/>
              <a:buFont typeface="Arial" panose="020B0604020202020204" pitchFamily="34" charset="0"/>
              <a:buNone/>
              <a:tabLst/>
              <a:defRPr sz="1200" i="0" baseline="0">
                <a:solidFill>
                  <a:schemeClr val="bg2"/>
                </a:solidFill>
                <a:latin typeface="Avenir Next LT Pro" panose="020B0504020202020204" pitchFamily="34" charset="77"/>
              </a:defRPr>
            </a:lvl1pPr>
            <a:lvl2pPr marL="459305" indent="0">
              <a:buFont typeface="Arial" panose="020B0604020202020204" pitchFamily="34" charset="0"/>
              <a:buNone/>
              <a:defRPr sz="1333" i="1"/>
            </a:lvl2pPr>
            <a:lvl3pPr marL="916493" indent="0">
              <a:buFont typeface="Arial" panose="020B0604020202020204" pitchFamily="34" charset="0"/>
              <a:buNone/>
              <a:defRPr sz="1333" i="1"/>
            </a:lvl3pPr>
            <a:lvl4pPr marL="1289017" indent="0">
              <a:buFont typeface="Arial" panose="020B0604020202020204" pitchFamily="34" charset="0"/>
              <a:buNone/>
              <a:defRPr sz="1333" i="1"/>
            </a:lvl4pPr>
            <a:lvl5pPr marL="1600160" indent="0">
              <a:buFont typeface="Arial" panose="020B0604020202020204" pitchFamily="34" charset="0"/>
              <a:buNone/>
              <a:defRPr sz="1333" i="1"/>
            </a:lvl5pPr>
          </a:lstStyle>
          <a:p>
            <a:pPr marL="0" marR="0" lvl="0" indent="0" algn="l" defTabSz="1219170" rtl="0" eaLnBrk="1" fontAlgn="auto" latinLnBrk="0" hangingPunct="1">
              <a:lnSpc>
                <a:spcPct val="100000"/>
              </a:lnSpc>
              <a:spcBef>
                <a:spcPct val="20000"/>
              </a:spcBef>
              <a:spcAft>
                <a:spcPts val="0"/>
              </a:spcAft>
              <a:buClr>
                <a:srgbClr val="4C4F6E"/>
              </a:buClr>
              <a:buSzPct val="80000"/>
              <a:buFont typeface="Arial" panose="020B0604020202020204" pitchFamily="34" charset="0"/>
              <a:buNone/>
              <a:tabLst/>
              <a:defRPr/>
            </a:pPr>
            <a:r>
              <a:rPr lang="en-US"/>
              <a:t>Click to edit Master text styles</a:t>
            </a:r>
          </a:p>
        </p:txBody>
      </p:sp>
      <p:sp>
        <p:nvSpPr>
          <p:cNvPr id="9" name="TextBox 8">
            <a:extLst>
              <a:ext uri="{FF2B5EF4-FFF2-40B4-BE49-F238E27FC236}">
                <a16:creationId xmlns:a16="http://schemas.microsoft.com/office/drawing/2014/main" id="{7B693B98-BE83-DA54-6088-ED7436A97CFE}"/>
              </a:ext>
            </a:extLst>
          </p:cNvPr>
          <p:cNvSpPr txBox="1"/>
          <p:nvPr userDrawn="1"/>
        </p:nvSpPr>
        <p:spPr>
          <a:xfrm>
            <a:off x="3314700" y="2221468"/>
            <a:ext cx="2705100" cy="369332"/>
          </a:xfrm>
          <a:prstGeom prst="rect">
            <a:avLst/>
          </a:prstGeom>
          <a:noFill/>
        </p:spPr>
        <p:txBody>
          <a:bodyPr wrap="square" lIns="0" tIns="0" rIns="0" bIns="0" rtlCol="0" anchor="b" anchorCtr="0">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baseline="0">
                <a:solidFill>
                  <a:schemeClr val="tx1"/>
                </a:solidFill>
              </a:rPr>
              <a:t>Domain expertise:</a:t>
            </a:r>
          </a:p>
        </p:txBody>
      </p:sp>
      <p:sp>
        <p:nvSpPr>
          <p:cNvPr id="11" name="TextBox 10">
            <a:extLst>
              <a:ext uri="{FF2B5EF4-FFF2-40B4-BE49-F238E27FC236}">
                <a16:creationId xmlns:a16="http://schemas.microsoft.com/office/drawing/2014/main" id="{7C8B0F24-7B48-B36F-AAF1-EFD880B73D2E}"/>
              </a:ext>
            </a:extLst>
          </p:cNvPr>
          <p:cNvSpPr txBox="1"/>
          <p:nvPr userDrawn="1"/>
        </p:nvSpPr>
        <p:spPr>
          <a:xfrm>
            <a:off x="6172200" y="2221468"/>
            <a:ext cx="2705100" cy="369332"/>
          </a:xfrm>
          <a:prstGeom prst="rect">
            <a:avLst/>
          </a:prstGeom>
          <a:noFill/>
        </p:spPr>
        <p:txBody>
          <a:bodyPr wrap="square" lIns="0" tIns="0" rIns="0" bIns="0" rtlCol="0" anchor="b">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baseline="0">
                <a:solidFill>
                  <a:schemeClr val="tx1"/>
                </a:solidFill>
              </a:rPr>
              <a:t>Industry expertise:</a:t>
            </a:r>
          </a:p>
        </p:txBody>
      </p:sp>
      <p:sp>
        <p:nvSpPr>
          <p:cNvPr id="13" name="TextBox 12">
            <a:extLst>
              <a:ext uri="{FF2B5EF4-FFF2-40B4-BE49-F238E27FC236}">
                <a16:creationId xmlns:a16="http://schemas.microsoft.com/office/drawing/2014/main" id="{8FB05235-C42E-A7C1-646F-F7BB057A97AB}"/>
              </a:ext>
            </a:extLst>
          </p:cNvPr>
          <p:cNvSpPr txBox="1"/>
          <p:nvPr userDrawn="1"/>
        </p:nvSpPr>
        <p:spPr>
          <a:xfrm>
            <a:off x="9029700" y="2221468"/>
            <a:ext cx="2651760" cy="369332"/>
          </a:xfrm>
          <a:prstGeom prst="rect">
            <a:avLst/>
          </a:prstGeom>
          <a:noFill/>
        </p:spPr>
        <p:txBody>
          <a:bodyPr wrap="square" lIns="0" tIns="0" rIns="0" bIns="0" rtlCol="0" anchor="b">
            <a:noAutofit/>
          </a:bodyPr>
          <a:lstStyle/>
          <a:p>
            <a:pPr marL="0" marR="0" lvl="0" indent="0" algn="thaiDist" defTabSz="1219170" rtl="0" eaLnBrk="1" fontAlgn="auto" latinLnBrk="0" hangingPunct="1">
              <a:lnSpc>
                <a:spcPct val="100000"/>
              </a:lnSpc>
              <a:spcBef>
                <a:spcPts val="0"/>
              </a:spcBef>
              <a:spcAft>
                <a:spcPts val="0"/>
              </a:spcAft>
              <a:buClrTx/>
              <a:buSzTx/>
              <a:buFontTx/>
              <a:buNone/>
              <a:tabLst/>
              <a:defRPr/>
            </a:pPr>
            <a:r>
              <a:rPr lang="en-US" sz="1200" b="1" i="0" baseline="0">
                <a:solidFill>
                  <a:schemeClr val="tx1"/>
                </a:solidFill>
              </a:rPr>
              <a:t>Additional skills:</a:t>
            </a:r>
          </a:p>
        </p:txBody>
      </p:sp>
      <p:sp>
        <p:nvSpPr>
          <p:cNvPr id="19" name="TextBox 18">
            <a:extLst>
              <a:ext uri="{FF2B5EF4-FFF2-40B4-BE49-F238E27FC236}">
                <a16:creationId xmlns:a16="http://schemas.microsoft.com/office/drawing/2014/main" id="{1435DB04-026F-CE1A-E714-247A4D88482C}"/>
              </a:ext>
            </a:extLst>
          </p:cNvPr>
          <p:cNvSpPr txBox="1"/>
          <p:nvPr userDrawn="1"/>
        </p:nvSpPr>
        <p:spPr>
          <a:xfrm>
            <a:off x="3380318" y="1309573"/>
            <a:ext cx="1250177" cy="274320"/>
          </a:xfrm>
          <a:prstGeom prst="rect">
            <a:avLst/>
          </a:prstGeom>
          <a:noFill/>
        </p:spPr>
        <p:txBody>
          <a:bodyPr wrap="square" lIns="0" tIns="0" rIns="0" bIns="0" rtlCol="0" anchor="t">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baseline="0">
                <a:solidFill>
                  <a:schemeClr val="tx1"/>
                </a:solidFill>
              </a:rPr>
              <a:t>Education:</a:t>
            </a:r>
          </a:p>
        </p:txBody>
      </p:sp>
      <p:sp>
        <p:nvSpPr>
          <p:cNvPr id="20" name="TextBox 19">
            <a:extLst>
              <a:ext uri="{FF2B5EF4-FFF2-40B4-BE49-F238E27FC236}">
                <a16:creationId xmlns:a16="http://schemas.microsoft.com/office/drawing/2014/main" id="{4E9A473A-F6B0-1316-2EF4-351626445C86}"/>
              </a:ext>
            </a:extLst>
          </p:cNvPr>
          <p:cNvSpPr txBox="1"/>
          <p:nvPr userDrawn="1"/>
        </p:nvSpPr>
        <p:spPr>
          <a:xfrm>
            <a:off x="3380318" y="1828800"/>
            <a:ext cx="1453377" cy="274320"/>
          </a:xfrm>
          <a:prstGeom prst="rect">
            <a:avLst/>
          </a:prstGeom>
          <a:noFill/>
        </p:spPr>
        <p:txBody>
          <a:bodyPr wrap="square" lIns="0" tIns="0" rIns="0" bIns="0" rtlCol="0" anchor="t">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baseline="0">
                <a:solidFill>
                  <a:schemeClr val="tx1"/>
                </a:solidFill>
              </a:rPr>
              <a:t>Certificate:</a:t>
            </a:r>
          </a:p>
        </p:txBody>
      </p:sp>
      <p:sp>
        <p:nvSpPr>
          <p:cNvPr id="3" name="Date Placeholder 2">
            <a:extLst>
              <a:ext uri="{FF2B5EF4-FFF2-40B4-BE49-F238E27FC236}">
                <a16:creationId xmlns:a16="http://schemas.microsoft.com/office/drawing/2014/main" id="{68F6A74C-3A9C-E764-7165-C236813FCFBA}"/>
              </a:ext>
            </a:extLst>
          </p:cNvPr>
          <p:cNvSpPr>
            <a:spLocks noGrp="1"/>
          </p:cNvSpPr>
          <p:nvPr>
            <p:ph type="dt" sz="half" idx="19"/>
          </p:nvPr>
        </p:nvSpPr>
        <p:spPr/>
        <p:txBody>
          <a:bodyPr/>
          <a:lstStyle>
            <a:lvl1pPr>
              <a:defRPr>
                <a:solidFill>
                  <a:schemeClr val="bg1"/>
                </a:solidFill>
              </a:defRPr>
            </a:lvl1pPr>
          </a:lstStyle>
          <a:p>
            <a:endParaRPr lang="en-US"/>
          </a:p>
        </p:txBody>
      </p:sp>
      <p:sp>
        <p:nvSpPr>
          <p:cNvPr id="6" name="Footer Placeholder 5">
            <a:extLst>
              <a:ext uri="{FF2B5EF4-FFF2-40B4-BE49-F238E27FC236}">
                <a16:creationId xmlns:a16="http://schemas.microsoft.com/office/drawing/2014/main" id="{9FFF3711-0966-4C5C-3D61-1EB00C4B3788}"/>
              </a:ext>
            </a:extLst>
          </p:cNvPr>
          <p:cNvSpPr>
            <a:spLocks noGrp="1"/>
          </p:cNvSpPr>
          <p:nvPr>
            <p:ph type="ftr" sz="quarter" idx="20"/>
          </p:nvPr>
        </p:nvSpPr>
        <p:spPr>
          <a:xfrm>
            <a:off x="126296" y="6583680"/>
            <a:ext cx="182880" cy="182880"/>
          </a:xfrm>
          <a:prstGeom prst="rect">
            <a:avLst/>
          </a:prstGeom>
          <a:blipFill dpi="0" rotWithShape="1">
            <a:blip r:embed="rId2">
              <a:extLst>
                <a:ext uri="{96DAC541-7B7A-43D3-8B79-37D633B846F1}">
                  <asvg:svgBlip xmlns:asvg="http://schemas.microsoft.com/office/drawing/2016/SVG/main" r:embed="rId3"/>
                </a:ext>
              </a:extLst>
            </a:blip>
            <a:srcRect/>
            <a:stretch>
              <a:fillRect/>
            </a:stretch>
          </a:blipFill>
        </p:spPr>
        <p:txBody>
          <a:bodyPr/>
          <a:lstStyle/>
          <a:p>
            <a:r>
              <a:rPr lang="en-US"/>
              <a:t> </a:t>
            </a:r>
          </a:p>
        </p:txBody>
      </p:sp>
      <p:sp>
        <p:nvSpPr>
          <p:cNvPr id="7" name="Slide Number Placeholder 6">
            <a:extLst>
              <a:ext uri="{FF2B5EF4-FFF2-40B4-BE49-F238E27FC236}">
                <a16:creationId xmlns:a16="http://schemas.microsoft.com/office/drawing/2014/main" id="{09C3451F-A80E-21F7-41A7-6B0033D17768}"/>
              </a:ext>
            </a:extLst>
          </p:cNvPr>
          <p:cNvSpPr>
            <a:spLocks noGrp="1"/>
          </p:cNvSpPr>
          <p:nvPr>
            <p:ph type="sldNum" sz="quarter" idx="21"/>
          </p:nvPr>
        </p:nvSpPr>
        <p:spPr/>
        <p:txBody>
          <a:bodyPr/>
          <a:lstStyle>
            <a:lvl1pPr>
              <a:defRPr>
                <a:solidFill>
                  <a:schemeClr val="tx1"/>
                </a:solidFill>
              </a:defRPr>
            </a:lvl1pPr>
          </a:lstStyle>
          <a:p>
            <a:r>
              <a:rPr lang="en-US" sz="700" b="0" spc="0"/>
              <a:t> © 2023 NTT DATA Americas, Inc. All rights.   </a:t>
            </a:r>
            <a:fld id="{FE1DF7C7-AE50-704D-BB22-8176CCB5033A}" type="slidenum">
              <a:rPr lang="en-US" spc="0" smtClean="0"/>
              <a:pPr/>
              <a:t>‹#›</a:t>
            </a:fld>
            <a:endParaRPr lang="en-US" spc="0"/>
          </a:p>
        </p:txBody>
      </p:sp>
      <p:sp>
        <p:nvSpPr>
          <p:cNvPr id="10" name="Text Placeholder 9">
            <a:extLst>
              <a:ext uri="{FF2B5EF4-FFF2-40B4-BE49-F238E27FC236}">
                <a16:creationId xmlns:a16="http://schemas.microsoft.com/office/drawing/2014/main" id="{EE8FD987-7CA9-FBF7-C18D-AEC0C053C86C}"/>
              </a:ext>
            </a:extLst>
          </p:cNvPr>
          <p:cNvSpPr>
            <a:spLocks noGrp="1"/>
          </p:cNvSpPr>
          <p:nvPr>
            <p:ph type="body" sz="quarter" idx="22" hasCustomPrompt="1"/>
          </p:nvPr>
        </p:nvSpPr>
        <p:spPr>
          <a:xfrm>
            <a:off x="3314700" y="652229"/>
            <a:ext cx="8420100" cy="573321"/>
          </a:xfrm>
        </p:spPr>
        <p:txBody>
          <a:bodyPr>
            <a:noAutofit/>
          </a:bodyPr>
          <a:lstStyle>
            <a:lvl1pPr>
              <a:defRPr sz="3200" b="1">
                <a:solidFill>
                  <a:schemeClr val="tx2"/>
                </a:solidFill>
              </a:defRPr>
            </a:lvl1pPr>
          </a:lstStyle>
          <a:p>
            <a:pPr lvl="0"/>
            <a:r>
              <a:rPr lang="en-US"/>
              <a:t>Employee Name</a:t>
            </a:r>
          </a:p>
        </p:txBody>
      </p:sp>
    </p:spTree>
    <p:extLst>
      <p:ext uri="{BB962C8B-B14F-4D97-AF65-F5344CB8AC3E}">
        <p14:creationId xmlns:p14="http://schemas.microsoft.com/office/powerpoint/2010/main" val="788880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Profile Slide">
    <p:bg>
      <p:bgPr>
        <a:solidFill>
          <a:schemeClr val="bg1"/>
        </a:solidFill>
        <a:effectLst/>
      </p:bgPr>
    </p:bg>
    <p:spTree>
      <p:nvGrpSpPr>
        <p:cNvPr id="1" name=""/>
        <p:cNvGrpSpPr/>
        <p:nvPr/>
      </p:nvGrpSpPr>
      <p:grpSpPr>
        <a:xfrm>
          <a:off x="0" y="0"/>
          <a:ext cx="0" cy="0"/>
          <a:chOff x="0" y="0"/>
          <a:chExt cx="0" cy="0"/>
        </a:xfrm>
      </p:grpSpPr>
      <p:sp>
        <p:nvSpPr>
          <p:cNvPr id="3" name="Round Diagonal Corner Rectangle 2">
            <a:extLst>
              <a:ext uri="{FF2B5EF4-FFF2-40B4-BE49-F238E27FC236}">
                <a16:creationId xmlns:a16="http://schemas.microsoft.com/office/drawing/2014/main" id="{00D59382-483A-1CEA-C31B-EB80911EAEAE}"/>
              </a:ext>
            </a:extLst>
          </p:cNvPr>
          <p:cNvSpPr/>
          <p:nvPr userDrawn="1"/>
        </p:nvSpPr>
        <p:spPr>
          <a:xfrm>
            <a:off x="0" y="0"/>
            <a:ext cx="3162300" cy="4702180"/>
          </a:xfrm>
          <a:prstGeom prst="round2DiagRect">
            <a:avLst>
              <a:gd name="adj1" fmla="val 0"/>
              <a:gd name="adj2" fmla="val 9747"/>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Avenir Next LT Pro" panose="020B0504020202020204" pitchFamily="34" charset="77"/>
            </a:endParaRPr>
          </a:p>
        </p:txBody>
      </p:sp>
      <p:sp>
        <p:nvSpPr>
          <p:cNvPr id="4" name="Title 7">
            <a:extLst>
              <a:ext uri="{FF2B5EF4-FFF2-40B4-BE49-F238E27FC236}">
                <a16:creationId xmlns:a16="http://schemas.microsoft.com/office/drawing/2014/main" id="{93798129-B8DE-AD84-98E1-7DDBF016F6D7}"/>
              </a:ext>
            </a:extLst>
          </p:cNvPr>
          <p:cNvSpPr txBox="1">
            <a:spLocks/>
          </p:cNvSpPr>
          <p:nvPr userDrawn="1"/>
        </p:nvSpPr>
        <p:spPr>
          <a:xfrm>
            <a:off x="457200" y="4893852"/>
            <a:ext cx="2705100" cy="773593"/>
          </a:xfrm>
          <a:prstGeom prst="rect">
            <a:avLst/>
          </a:prstGeom>
        </p:spPr>
        <p:txBody>
          <a:bodyPr lIns="0" tIns="0" rIns="0" bIns="0" anchor="t"/>
          <a:lstStyle>
            <a:lvl1pPr algn="l" defTabSz="914400" rtl="0" eaLnBrk="1" latinLnBrk="0" hangingPunct="1">
              <a:spcBef>
                <a:spcPct val="0"/>
              </a:spcBef>
              <a:buNone/>
              <a:defRPr lang="en-US" sz="1600" b="0" kern="1200">
                <a:solidFill>
                  <a:schemeClr val="bg1"/>
                </a:solidFill>
                <a:latin typeface="Corbel" panose="020B0503020204020204" pitchFamily="34" charset="0"/>
                <a:ea typeface="Roboto Slab Medium" pitchFamily="2" charset="0"/>
                <a:cs typeface="Arial" panose="020B0604020202020204" pitchFamily="34" charset="0"/>
              </a:defRPr>
            </a:lvl1pPr>
          </a:lstStyle>
          <a:p>
            <a:r>
              <a:rPr lang="en-US" sz="1200" b="1" baseline="0">
                <a:solidFill>
                  <a:schemeClr val="tx1"/>
                </a:solidFill>
                <a:latin typeface="Corbel"/>
                <a:cs typeface="Arial"/>
              </a:rPr>
              <a:t>PREVIOUS CLIENTS</a:t>
            </a:r>
            <a:endParaRPr lang="en-US" sz="1200" baseline="0">
              <a:solidFill>
                <a:schemeClr val="tx1"/>
              </a:solidFill>
            </a:endParaRPr>
          </a:p>
        </p:txBody>
      </p:sp>
      <p:sp>
        <p:nvSpPr>
          <p:cNvPr id="12" name="Picture Placeholder 11">
            <a:extLst>
              <a:ext uri="{FF2B5EF4-FFF2-40B4-BE49-F238E27FC236}">
                <a16:creationId xmlns:a16="http://schemas.microsoft.com/office/drawing/2014/main" id="{A8552C42-8A27-E496-D732-3D3B00DB878C}"/>
              </a:ext>
            </a:extLst>
          </p:cNvPr>
          <p:cNvSpPr>
            <a:spLocks noGrp="1"/>
          </p:cNvSpPr>
          <p:nvPr>
            <p:ph type="pic" sz="quarter" idx="10" hasCustomPrompt="1"/>
          </p:nvPr>
        </p:nvSpPr>
        <p:spPr>
          <a:xfrm>
            <a:off x="457201" y="457199"/>
            <a:ext cx="2375521" cy="2514605"/>
          </a:xfrm>
          <a:prstGeom prst="round1Rect">
            <a:avLst>
              <a:gd name="adj" fmla="val 11935"/>
            </a:avLst>
          </a:prstGeom>
        </p:spPr>
        <p:txBody>
          <a:bodyPr/>
          <a:lstStyle>
            <a:lvl1pPr>
              <a:defRPr>
                <a:solidFill>
                  <a:schemeClr val="bg2"/>
                </a:solidFill>
              </a:defRPr>
            </a:lvl1pPr>
          </a:lstStyle>
          <a:p>
            <a:r>
              <a:rPr lang="en-US"/>
              <a:t>Employee Image</a:t>
            </a:r>
          </a:p>
        </p:txBody>
      </p:sp>
      <p:sp>
        <p:nvSpPr>
          <p:cNvPr id="15" name="Title 14">
            <a:extLst>
              <a:ext uri="{FF2B5EF4-FFF2-40B4-BE49-F238E27FC236}">
                <a16:creationId xmlns:a16="http://schemas.microsoft.com/office/drawing/2014/main" id="{C4B0FD8A-0709-832C-3671-D07DC46D6B61}"/>
              </a:ext>
            </a:extLst>
          </p:cNvPr>
          <p:cNvSpPr>
            <a:spLocks noGrp="1"/>
          </p:cNvSpPr>
          <p:nvPr>
            <p:ph type="title" hasCustomPrompt="1"/>
          </p:nvPr>
        </p:nvSpPr>
        <p:spPr>
          <a:xfrm>
            <a:off x="3314700" y="457200"/>
            <a:ext cx="8420100" cy="609600"/>
          </a:xfrm>
        </p:spPr>
        <p:txBody>
          <a:bodyPr/>
          <a:lstStyle>
            <a:lvl1pPr>
              <a:defRPr sz="3200">
                <a:solidFill>
                  <a:schemeClr val="tx2"/>
                </a:solidFill>
              </a:defRPr>
            </a:lvl1pPr>
          </a:lstStyle>
          <a:p>
            <a:pPr lvl="0"/>
            <a:r>
              <a:rPr lang="en-US"/>
              <a:t>Employee Name</a:t>
            </a:r>
          </a:p>
        </p:txBody>
      </p:sp>
      <p:sp>
        <p:nvSpPr>
          <p:cNvPr id="18" name="Text Placeholder 17">
            <a:extLst>
              <a:ext uri="{FF2B5EF4-FFF2-40B4-BE49-F238E27FC236}">
                <a16:creationId xmlns:a16="http://schemas.microsoft.com/office/drawing/2014/main" id="{35DCBC8A-A865-08A6-CE35-4FCAD9C16B10}"/>
              </a:ext>
            </a:extLst>
          </p:cNvPr>
          <p:cNvSpPr>
            <a:spLocks noGrp="1"/>
          </p:cNvSpPr>
          <p:nvPr>
            <p:ph type="body" sz="quarter" idx="11" hasCustomPrompt="1"/>
          </p:nvPr>
        </p:nvSpPr>
        <p:spPr>
          <a:xfrm>
            <a:off x="4345472" y="1235521"/>
            <a:ext cx="7389327" cy="184666"/>
          </a:xfrm>
        </p:spPr>
        <p:txBody>
          <a:bodyPr wrap="square" tIns="0" bIns="0" anchor="t">
            <a:spAutoFit/>
          </a:bodyPr>
          <a:lstStyle>
            <a:lvl1pPr marL="0" indent="0">
              <a:buNone/>
              <a:defRPr sz="1200" b="0" baseline="0">
                <a:solidFill>
                  <a:schemeClr val="tx1"/>
                </a:solidFill>
              </a:defRPr>
            </a:lvl1pPr>
          </a:lstStyle>
          <a:p>
            <a:pPr lvl="0"/>
            <a:r>
              <a:rPr lang="en-US"/>
              <a:t>POSITION: Years of Experience</a:t>
            </a:r>
          </a:p>
        </p:txBody>
      </p:sp>
      <p:sp>
        <p:nvSpPr>
          <p:cNvPr id="21" name="Text Placeholder 17">
            <a:extLst>
              <a:ext uri="{FF2B5EF4-FFF2-40B4-BE49-F238E27FC236}">
                <a16:creationId xmlns:a16="http://schemas.microsoft.com/office/drawing/2014/main" id="{6E2DAF0B-9A99-40A3-13CE-EB23102EC59F}"/>
              </a:ext>
            </a:extLst>
          </p:cNvPr>
          <p:cNvSpPr>
            <a:spLocks noGrp="1"/>
          </p:cNvSpPr>
          <p:nvPr>
            <p:ph type="body" sz="quarter" idx="12" hasCustomPrompt="1"/>
          </p:nvPr>
        </p:nvSpPr>
        <p:spPr>
          <a:xfrm>
            <a:off x="4345472" y="1599489"/>
            <a:ext cx="7389327" cy="184666"/>
          </a:xfrm>
        </p:spPr>
        <p:txBody>
          <a:bodyPr wrap="square" tIns="0" bIns="0" anchor="t">
            <a:spAutoFit/>
          </a:bodyPr>
          <a:lstStyle>
            <a:lvl1pPr marL="0" indent="0">
              <a:buNone/>
              <a:defRPr sz="1200" b="0" baseline="0">
                <a:solidFill>
                  <a:schemeClr val="tx1"/>
                </a:solidFill>
              </a:defRPr>
            </a:lvl1pPr>
          </a:lstStyle>
          <a:p>
            <a:pPr lvl="0"/>
            <a:r>
              <a:rPr lang="en-US"/>
              <a:t>EDUCATION:</a:t>
            </a:r>
          </a:p>
        </p:txBody>
      </p:sp>
      <p:sp>
        <p:nvSpPr>
          <p:cNvPr id="22" name="Text Placeholder 17">
            <a:extLst>
              <a:ext uri="{FF2B5EF4-FFF2-40B4-BE49-F238E27FC236}">
                <a16:creationId xmlns:a16="http://schemas.microsoft.com/office/drawing/2014/main" id="{99BAA805-7FCF-BA36-1FB0-F35741A4C6E2}"/>
              </a:ext>
            </a:extLst>
          </p:cNvPr>
          <p:cNvSpPr>
            <a:spLocks noGrp="1"/>
          </p:cNvSpPr>
          <p:nvPr>
            <p:ph type="body" sz="quarter" idx="13" hasCustomPrompt="1"/>
          </p:nvPr>
        </p:nvSpPr>
        <p:spPr>
          <a:xfrm>
            <a:off x="4345474" y="1965245"/>
            <a:ext cx="7389326" cy="184666"/>
          </a:xfrm>
        </p:spPr>
        <p:txBody>
          <a:bodyPr wrap="square" tIns="0" bIns="0" anchor="t">
            <a:spAutoFit/>
          </a:bodyPr>
          <a:lstStyle>
            <a:lvl1pPr marL="0" indent="0">
              <a:buNone/>
              <a:defRPr sz="1200" b="0" baseline="0">
                <a:solidFill>
                  <a:schemeClr val="tx1"/>
                </a:solidFill>
              </a:defRPr>
            </a:lvl1pPr>
          </a:lstStyle>
          <a:p>
            <a:pPr lvl="0"/>
            <a:r>
              <a:rPr lang="en-US"/>
              <a:t>CERTIFICATES:</a:t>
            </a:r>
          </a:p>
        </p:txBody>
      </p:sp>
      <p:sp>
        <p:nvSpPr>
          <p:cNvPr id="26" name="Text Placeholder 25">
            <a:extLst>
              <a:ext uri="{FF2B5EF4-FFF2-40B4-BE49-F238E27FC236}">
                <a16:creationId xmlns:a16="http://schemas.microsoft.com/office/drawing/2014/main" id="{42F8BBD6-CD56-CFB7-5340-2444DC926946}"/>
              </a:ext>
            </a:extLst>
          </p:cNvPr>
          <p:cNvSpPr>
            <a:spLocks noGrp="1"/>
          </p:cNvSpPr>
          <p:nvPr>
            <p:ph type="body" sz="quarter" idx="15" hasCustomPrompt="1"/>
          </p:nvPr>
        </p:nvSpPr>
        <p:spPr>
          <a:xfrm>
            <a:off x="3314700" y="2743200"/>
            <a:ext cx="2705100" cy="3657600"/>
          </a:xfrm>
        </p:spPr>
        <p:txBody>
          <a:bodyPr>
            <a:noAutofit/>
          </a:bodyPr>
          <a:lstStyle>
            <a:lvl1pPr marL="0" indent="0">
              <a:spcBef>
                <a:spcPts val="500"/>
              </a:spcBef>
              <a:buNone/>
              <a:defRPr sz="1200" b="0" baseline="0">
                <a:solidFill>
                  <a:schemeClr val="tx1"/>
                </a:solidFill>
              </a:defRPr>
            </a:lvl1pPr>
            <a:lvl2pPr marL="459305" indent="0">
              <a:buNone/>
              <a:defRPr sz="1467"/>
            </a:lvl2pPr>
            <a:lvl3pPr marL="916493" indent="0">
              <a:buNone/>
              <a:defRPr sz="1467"/>
            </a:lvl3pPr>
            <a:lvl4pPr marL="1289017" indent="0">
              <a:buNone/>
              <a:defRPr sz="1467"/>
            </a:lvl4pPr>
            <a:lvl5pPr marL="1600160" indent="0">
              <a:buNone/>
              <a:defRPr sz="1467"/>
            </a:lvl5pPr>
          </a:lstStyle>
          <a:p>
            <a:pPr lvl="0"/>
            <a:r>
              <a:rPr lang="en-US"/>
              <a:t>Domain expertise</a:t>
            </a:r>
          </a:p>
        </p:txBody>
      </p:sp>
      <p:sp>
        <p:nvSpPr>
          <p:cNvPr id="27" name="Text Placeholder 25">
            <a:extLst>
              <a:ext uri="{FF2B5EF4-FFF2-40B4-BE49-F238E27FC236}">
                <a16:creationId xmlns:a16="http://schemas.microsoft.com/office/drawing/2014/main" id="{05017734-ABF2-F1D9-B4BD-0B7BF927E563}"/>
              </a:ext>
            </a:extLst>
          </p:cNvPr>
          <p:cNvSpPr>
            <a:spLocks noGrp="1"/>
          </p:cNvSpPr>
          <p:nvPr>
            <p:ph type="body" sz="quarter" idx="16" hasCustomPrompt="1"/>
          </p:nvPr>
        </p:nvSpPr>
        <p:spPr>
          <a:xfrm>
            <a:off x="6172200" y="2740117"/>
            <a:ext cx="2705100" cy="3660683"/>
          </a:xfrm>
        </p:spPr>
        <p:txBody>
          <a:bodyPr>
            <a:noAutofit/>
          </a:bodyPr>
          <a:lstStyle>
            <a:lvl1pPr marL="0" indent="0">
              <a:spcBef>
                <a:spcPts val="500"/>
              </a:spcBef>
              <a:buNone/>
              <a:defRPr sz="1200" b="0" baseline="0">
                <a:solidFill>
                  <a:schemeClr val="tx1"/>
                </a:solidFill>
              </a:defRPr>
            </a:lvl1pPr>
            <a:lvl2pPr marL="459305" indent="0">
              <a:buNone/>
              <a:defRPr sz="1467"/>
            </a:lvl2pPr>
            <a:lvl3pPr marL="916493" indent="0">
              <a:buNone/>
              <a:defRPr sz="1467"/>
            </a:lvl3pPr>
            <a:lvl4pPr marL="1289017" indent="0">
              <a:buNone/>
              <a:defRPr sz="1467"/>
            </a:lvl4pPr>
            <a:lvl5pPr marL="1600160" indent="0">
              <a:buNone/>
              <a:defRPr sz="1467"/>
            </a:lvl5pPr>
          </a:lstStyle>
          <a:p>
            <a:pPr lvl="0"/>
            <a:r>
              <a:rPr lang="en-US"/>
              <a:t>Industry expertise</a:t>
            </a:r>
          </a:p>
        </p:txBody>
      </p:sp>
      <p:sp>
        <p:nvSpPr>
          <p:cNvPr id="28" name="Text Placeholder 25">
            <a:extLst>
              <a:ext uri="{FF2B5EF4-FFF2-40B4-BE49-F238E27FC236}">
                <a16:creationId xmlns:a16="http://schemas.microsoft.com/office/drawing/2014/main" id="{8C8E92C2-B206-319E-7285-239C35151E0E}"/>
              </a:ext>
            </a:extLst>
          </p:cNvPr>
          <p:cNvSpPr>
            <a:spLocks noGrp="1"/>
          </p:cNvSpPr>
          <p:nvPr>
            <p:ph type="body" sz="quarter" idx="17" hasCustomPrompt="1"/>
          </p:nvPr>
        </p:nvSpPr>
        <p:spPr>
          <a:xfrm>
            <a:off x="9029700" y="2740117"/>
            <a:ext cx="2705100" cy="3660683"/>
          </a:xfrm>
        </p:spPr>
        <p:txBody>
          <a:bodyPr>
            <a:noAutofit/>
          </a:bodyPr>
          <a:lstStyle>
            <a:lvl1pPr marL="0" indent="0">
              <a:spcBef>
                <a:spcPts val="500"/>
              </a:spcBef>
              <a:buNone/>
              <a:defRPr sz="1200" b="0" baseline="0">
                <a:solidFill>
                  <a:schemeClr val="tx1"/>
                </a:solidFill>
              </a:defRPr>
            </a:lvl1pPr>
            <a:lvl2pPr marL="459305" indent="0">
              <a:buNone/>
              <a:defRPr sz="1467"/>
            </a:lvl2pPr>
            <a:lvl3pPr marL="916493" indent="0">
              <a:buNone/>
              <a:defRPr sz="1467"/>
            </a:lvl3pPr>
            <a:lvl4pPr marL="1289017" indent="0">
              <a:buNone/>
              <a:defRPr sz="1467"/>
            </a:lvl4pPr>
            <a:lvl5pPr marL="1600160" indent="0">
              <a:buNone/>
              <a:defRPr sz="1467"/>
            </a:lvl5pPr>
          </a:lstStyle>
          <a:p>
            <a:pPr lvl="0"/>
            <a:r>
              <a:rPr lang="en-US"/>
              <a:t>Additional</a:t>
            </a:r>
          </a:p>
        </p:txBody>
      </p:sp>
      <p:sp>
        <p:nvSpPr>
          <p:cNvPr id="5" name="Text Placeholder 4">
            <a:extLst>
              <a:ext uri="{FF2B5EF4-FFF2-40B4-BE49-F238E27FC236}">
                <a16:creationId xmlns:a16="http://schemas.microsoft.com/office/drawing/2014/main" id="{2FD24E48-CF6C-AF8E-E0A7-0E143C7F7DE6}"/>
              </a:ext>
            </a:extLst>
          </p:cNvPr>
          <p:cNvSpPr>
            <a:spLocks noGrp="1"/>
          </p:cNvSpPr>
          <p:nvPr>
            <p:ph type="body" sz="quarter" idx="18" hasCustomPrompt="1"/>
          </p:nvPr>
        </p:nvSpPr>
        <p:spPr>
          <a:xfrm>
            <a:off x="457200" y="3063244"/>
            <a:ext cx="2388310" cy="1352549"/>
          </a:xfrm>
        </p:spPr>
        <p:txBody>
          <a:bodyPr>
            <a:noAutofit/>
          </a:bodyPr>
          <a:lstStyle>
            <a:lvl1pPr marL="0" marR="0" indent="0" algn="l" defTabSz="1219170" rtl="0" eaLnBrk="1" fontAlgn="auto" latinLnBrk="0" hangingPunct="1">
              <a:lnSpc>
                <a:spcPct val="100000"/>
              </a:lnSpc>
              <a:spcBef>
                <a:spcPct val="20000"/>
              </a:spcBef>
              <a:spcAft>
                <a:spcPts val="0"/>
              </a:spcAft>
              <a:buClr>
                <a:srgbClr val="4C4F6E"/>
              </a:buClr>
              <a:buSzPct val="80000"/>
              <a:buFont typeface="Arial" panose="020B0604020202020204" pitchFamily="34" charset="0"/>
              <a:buNone/>
              <a:tabLst/>
              <a:defRPr sz="1200" i="1" baseline="0">
                <a:solidFill>
                  <a:schemeClr val="bg2"/>
                </a:solidFill>
              </a:defRPr>
            </a:lvl1pPr>
            <a:lvl2pPr marL="459305" indent="0">
              <a:buFont typeface="Arial" panose="020B0604020202020204" pitchFamily="34" charset="0"/>
              <a:buNone/>
              <a:defRPr sz="1333" i="1"/>
            </a:lvl2pPr>
            <a:lvl3pPr marL="916493" indent="0">
              <a:buFont typeface="Arial" panose="020B0604020202020204" pitchFamily="34" charset="0"/>
              <a:buNone/>
              <a:defRPr sz="1333" i="1"/>
            </a:lvl3pPr>
            <a:lvl4pPr marL="1289017" indent="0">
              <a:buFont typeface="Arial" panose="020B0604020202020204" pitchFamily="34" charset="0"/>
              <a:buNone/>
              <a:defRPr sz="1333" i="1"/>
            </a:lvl4pPr>
            <a:lvl5pPr marL="1600160" indent="0">
              <a:buFont typeface="Arial" panose="020B0604020202020204" pitchFamily="34" charset="0"/>
              <a:buNone/>
              <a:defRPr sz="1333" i="1"/>
            </a:lvl5pPr>
          </a:lstStyle>
          <a:p>
            <a:pPr marL="0" marR="0" lvl="0" indent="0" algn="l" defTabSz="1219170" rtl="0" eaLnBrk="1" fontAlgn="auto" latinLnBrk="0" hangingPunct="1">
              <a:lnSpc>
                <a:spcPct val="100000"/>
              </a:lnSpc>
              <a:spcBef>
                <a:spcPct val="20000"/>
              </a:spcBef>
              <a:spcAft>
                <a:spcPts val="0"/>
              </a:spcAft>
              <a:buClr>
                <a:srgbClr val="4C4F6E"/>
              </a:buClr>
              <a:buSzPct val="80000"/>
              <a:buFont typeface="Arial" panose="020B0604020202020204" pitchFamily="34" charset="0"/>
              <a:buNone/>
              <a:tabLst/>
              <a:defRPr/>
            </a:pPr>
            <a:r>
              <a:rPr lang="en-US"/>
              <a:t>“Your Fav Quote Goes here</a:t>
            </a:r>
          </a:p>
        </p:txBody>
      </p:sp>
      <p:sp>
        <p:nvSpPr>
          <p:cNvPr id="9" name="TextBox 8">
            <a:extLst>
              <a:ext uri="{FF2B5EF4-FFF2-40B4-BE49-F238E27FC236}">
                <a16:creationId xmlns:a16="http://schemas.microsoft.com/office/drawing/2014/main" id="{7B693B98-BE83-DA54-6088-ED7436A97CFE}"/>
              </a:ext>
            </a:extLst>
          </p:cNvPr>
          <p:cNvSpPr txBox="1"/>
          <p:nvPr userDrawn="1"/>
        </p:nvSpPr>
        <p:spPr>
          <a:xfrm>
            <a:off x="3314700" y="2441053"/>
            <a:ext cx="2705100" cy="184666"/>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baseline="0">
                <a:solidFill>
                  <a:schemeClr val="tx2"/>
                </a:solidFill>
              </a:rPr>
              <a:t>Domain focus:</a:t>
            </a:r>
          </a:p>
        </p:txBody>
      </p:sp>
      <p:sp>
        <p:nvSpPr>
          <p:cNvPr id="11" name="TextBox 10">
            <a:extLst>
              <a:ext uri="{FF2B5EF4-FFF2-40B4-BE49-F238E27FC236}">
                <a16:creationId xmlns:a16="http://schemas.microsoft.com/office/drawing/2014/main" id="{7C8B0F24-7B48-B36F-AAF1-EFD880B73D2E}"/>
              </a:ext>
            </a:extLst>
          </p:cNvPr>
          <p:cNvSpPr txBox="1"/>
          <p:nvPr userDrawn="1"/>
        </p:nvSpPr>
        <p:spPr>
          <a:xfrm>
            <a:off x="6172201" y="2441053"/>
            <a:ext cx="2705099" cy="184666"/>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baseline="0">
                <a:solidFill>
                  <a:schemeClr val="tx2"/>
                </a:solidFill>
              </a:rPr>
              <a:t>Industry expertise:</a:t>
            </a:r>
          </a:p>
        </p:txBody>
      </p:sp>
      <p:sp>
        <p:nvSpPr>
          <p:cNvPr id="13" name="TextBox 12">
            <a:extLst>
              <a:ext uri="{FF2B5EF4-FFF2-40B4-BE49-F238E27FC236}">
                <a16:creationId xmlns:a16="http://schemas.microsoft.com/office/drawing/2014/main" id="{8FB05235-C42E-A7C1-646F-F7BB057A97AB}"/>
              </a:ext>
            </a:extLst>
          </p:cNvPr>
          <p:cNvSpPr txBox="1"/>
          <p:nvPr userDrawn="1"/>
        </p:nvSpPr>
        <p:spPr>
          <a:xfrm>
            <a:off x="9029700" y="2441053"/>
            <a:ext cx="2705100" cy="184666"/>
          </a:xfrm>
          <a:prstGeom prst="rect">
            <a:avLst/>
          </a:prstGeom>
          <a:noFill/>
        </p:spPr>
        <p:txBody>
          <a:bodyPr wrap="square" lIns="0" tIns="0" rIns="0" bIns="0" rtlCol="0">
            <a:spAutoFit/>
          </a:bodyPr>
          <a:lstStyle/>
          <a:p>
            <a:pPr marL="0" marR="0" lvl="0" indent="0" algn="thaiDist" defTabSz="1219170" rtl="0" eaLnBrk="1" fontAlgn="auto" latinLnBrk="0" hangingPunct="1">
              <a:lnSpc>
                <a:spcPct val="100000"/>
              </a:lnSpc>
              <a:spcBef>
                <a:spcPts val="0"/>
              </a:spcBef>
              <a:spcAft>
                <a:spcPts val="0"/>
              </a:spcAft>
              <a:buClrTx/>
              <a:buSzTx/>
              <a:buFontTx/>
              <a:buNone/>
              <a:tabLst/>
              <a:defRPr/>
            </a:pPr>
            <a:r>
              <a:rPr lang="en-US" sz="1200" b="1" i="0" baseline="0">
                <a:solidFill>
                  <a:schemeClr val="tx2"/>
                </a:solidFill>
              </a:rPr>
              <a:t>Additional skills:</a:t>
            </a:r>
          </a:p>
        </p:txBody>
      </p:sp>
      <p:sp>
        <p:nvSpPr>
          <p:cNvPr id="14" name="TextBox 13">
            <a:extLst>
              <a:ext uri="{FF2B5EF4-FFF2-40B4-BE49-F238E27FC236}">
                <a16:creationId xmlns:a16="http://schemas.microsoft.com/office/drawing/2014/main" id="{8DBCB112-B2AF-0CAF-E8B5-EBA2076FDE0D}"/>
              </a:ext>
            </a:extLst>
          </p:cNvPr>
          <p:cNvSpPr txBox="1"/>
          <p:nvPr userDrawn="1"/>
        </p:nvSpPr>
        <p:spPr>
          <a:xfrm>
            <a:off x="3321714" y="1235521"/>
            <a:ext cx="1005840" cy="182880"/>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baseline="0">
                <a:solidFill>
                  <a:schemeClr val="tx1"/>
                </a:solidFill>
              </a:rPr>
              <a:t>Position:</a:t>
            </a:r>
          </a:p>
        </p:txBody>
      </p:sp>
      <p:sp>
        <p:nvSpPr>
          <p:cNvPr id="19" name="TextBox 18">
            <a:extLst>
              <a:ext uri="{FF2B5EF4-FFF2-40B4-BE49-F238E27FC236}">
                <a16:creationId xmlns:a16="http://schemas.microsoft.com/office/drawing/2014/main" id="{1435DB04-026F-CE1A-E714-247A4D88482C}"/>
              </a:ext>
            </a:extLst>
          </p:cNvPr>
          <p:cNvSpPr txBox="1"/>
          <p:nvPr userDrawn="1"/>
        </p:nvSpPr>
        <p:spPr>
          <a:xfrm>
            <a:off x="3321714" y="1599489"/>
            <a:ext cx="1005840" cy="182880"/>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baseline="0">
                <a:solidFill>
                  <a:schemeClr val="tx1"/>
                </a:solidFill>
              </a:rPr>
              <a:t>Education:</a:t>
            </a:r>
          </a:p>
        </p:txBody>
      </p:sp>
      <p:sp>
        <p:nvSpPr>
          <p:cNvPr id="20" name="TextBox 19">
            <a:extLst>
              <a:ext uri="{FF2B5EF4-FFF2-40B4-BE49-F238E27FC236}">
                <a16:creationId xmlns:a16="http://schemas.microsoft.com/office/drawing/2014/main" id="{4E9A473A-F6B0-1316-2EF4-351626445C86}"/>
              </a:ext>
            </a:extLst>
          </p:cNvPr>
          <p:cNvSpPr txBox="1"/>
          <p:nvPr userDrawn="1"/>
        </p:nvSpPr>
        <p:spPr>
          <a:xfrm>
            <a:off x="3321714" y="1965245"/>
            <a:ext cx="1005840" cy="182880"/>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baseline="0">
                <a:solidFill>
                  <a:schemeClr val="tx1"/>
                </a:solidFill>
              </a:rPr>
              <a:t>Certificates:</a:t>
            </a:r>
          </a:p>
        </p:txBody>
      </p:sp>
      <p:sp>
        <p:nvSpPr>
          <p:cNvPr id="8" name="Date Placeholder 7">
            <a:extLst>
              <a:ext uri="{FF2B5EF4-FFF2-40B4-BE49-F238E27FC236}">
                <a16:creationId xmlns:a16="http://schemas.microsoft.com/office/drawing/2014/main" id="{2BDE97C5-A103-B219-8AD4-511B8F3F28F0}"/>
              </a:ext>
            </a:extLst>
          </p:cNvPr>
          <p:cNvSpPr>
            <a:spLocks noGrp="1"/>
          </p:cNvSpPr>
          <p:nvPr>
            <p:ph type="dt" sz="half" idx="19"/>
          </p:nvPr>
        </p:nvSpPr>
        <p:spPr/>
        <p:txBody>
          <a:bodyPr/>
          <a:lstStyle/>
          <a:p>
            <a:endParaRPr lang="en-US"/>
          </a:p>
        </p:txBody>
      </p:sp>
      <p:sp>
        <p:nvSpPr>
          <p:cNvPr id="17" name="Footer Placeholder 16">
            <a:extLst>
              <a:ext uri="{FF2B5EF4-FFF2-40B4-BE49-F238E27FC236}">
                <a16:creationId xmlns:a16="http://schemas.microsoft.com/office/drawing/2014/main" id="{689F81E1-7249-6107-CE5A-BD0B773AF4DF}"/>
              </a:ext>
            </a:extLst>
          </p:cNvPr>
          <p:cNvSpPr>
            <a:spLocks noGrp="1"/>
          </p:cNvSpPr>
          <p:nvPr>
            <p:ph type="ftr" sz="quarter" idx="20"/>
          </p:nvPr>
        </p:nvSpPr>
        <p:spPr>
          <a:xfrm>
            <a:off x="126296" y="6583680"/>
            <a:ext cx="182880" cy="182880"/>
          </a:xfrm>
          <a:prstGeom prst="rect">
            <a:avLst/>
          </a:prstGeom>
        </p:spPr>
        <p:txBody>
          <a:bodyPr/>
          <a:lstStyle/>
          <a:p>
            <a:r>
              <a:rPr lang="en-US"/>
              <a:t> </a:t>
            </a:r>
          </a:p>
        </p:txBody>
      </p:sp>
      <p:sp>
        <p:nvSpPr>
          <p:cNvPr id="23" name="Slide Number Placeholder 22">
            <a:extLst>
              <a:ext uri="{FF2B5EF4-FFF2-40B4-BE49-F238E27FC236}">
                <a16:creationId xmlns:a16="http://schemas.microsoft.com/office/drawing/2014/main" id="{E1E476A2-8879-FC80-99D9-22B62CCC7D2E}"/>
              </a:ext>
            </a:extLst>
          </p:cNvPr>
          <p:cNvSpPr>
            <a:spLocks noGrp="1"/>
          </p:cNvSpPr>
          <p:nvPr>
            <p:ph type="sldNum" sz="quarter" idx="21"/>
          </p:nvPr>
        </p:nvSpPr>
        <p:spPr/>
        <p:txBody>
          <a:bodyPr/>
          <a:lstStyle/>
          <a:p>
            <a:r>
              <a:rPr lang="en-US" sz="700" b="0" spc="0"/>
              <a:t> © 2023 NTT DATA Americas, Inc. All rights.   </a:t>
            </a:r>
            <a:fld id="{FE1DF7C7-AE50-704D-BB22-8176CCB5033A}" type="slidenum">
              <a:rPr lang="en-US" spc="0" smtClean="0"/>
              <a:pPr/>
              <a:t>‹#›</a:t>
            </a:fld>
            <a:endParaRPr lang="en-US" spc="0"/>
          </a:p>
        </p:txBody>
      </p:sp>
    </p:spTree>
    <p:extLst>
      <p:ext uri="{BB962C8B-B14F-4D97-AF65-F5344CB8AC3E}">
        <p14:creationId xmlns:p14="http://schemas.microsoft.com/office/powerpoint/2010/main" val="2692790035"/>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02134-Divider-Columns-Two(Dark)">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EAB6A73-9E99-5972-DE64-8915185711A2}"/>
              </a:ext>
            </a:extLst>
          </p:cNvPr>
          <p:cNvSpPr>
            <a:spLocks noGrp="1"/>
          </p:cNvSpPr>
          <p:nvPr>
            <p:ph type="title"/>
          </p:nvPr>
        </p:nvSpPr>
        <p:spPr>
          <a:xfrm>
            <a:off x="457200" y="483428"/>
            <a:ext cx="11277600" cy="742122"/>
          </a:xfrm>
        </p:spPr>
        <p:txBody>
          <a:bodyPr/>
          <a:lstStyle>
            <a:lvl1pPr>
              <a:defRPr sz="3600">
                <a:latin typeface="+mn-lt"/>
              </a:defRPr>
            </a:lvl1pPr>
          </a:lstStyle>
          <a:p>
            <a:r>
              <a:rPr lang="en-US"/>
              <a:t>Click to edit Master title style</a:t>
            </a:r>
          </a:p>
        </p:txBody>
      </p:sp>
      <p:sp>
        <p:nvSpPr>
          <p:cNvPr id="4" name="Text Placeholder 1">
            <a:extLst>
              <a:ext uri="{FF2B5EF4-FFF2-40B4-BE49-F238E27FC236}">
                <a16:creationId xmlns:a16="http://schemas.microsoft.com/office/drawing/2014/main" id="{26ABFDA1-A82B-EE9A-E5DA-69E17CC367F3}"/>
              </a:ext>
            </a:extLst>
          </p:cNvPr>
          <p:cNvSpPr>
            <a:spLocks noGrp="1"/>
          </p:cNvSpPr>
          <p:nvPr>
            <p:ph type="body" sz="quarter" idx="17" hasCustomPrompt="1"/>
          </p:nvPr>
        </p:nvSpPr>
        <p:spPr>
          <a:xfrm>
            <a:off x="464849" y="1331844"/>
            <a:ext cx="5554951" cy="4916556"/>
          </a:xfrm>
        </p:spPr>
        <p:txBody>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Text Placeholder 2">
            <a:extLst>
              <a:ext uri="{FF2B5EF4-FFF2-40B4-BE49-F238E27FC236}">
                <a16:creationId xmlns:a16="http://schemas.microsoft.com/office/drawing/2014/main" id="{B28C3FF3-5FAE-B3EE-FD10-7D125A8ED78B}"/>
              </a:ext>
            </a:extLst>
          </p:cNvPr>
          <p:cNvSpPr>
            <a:spLocks noGrp="1"/>
          </p:cNvSpPr>
          <p:nvPr>
            <p:ph type="body" sz="quarter" idx="21" hasCustomPrompt="1"/>
          </p:nvPr>
        </p:nvSpPr>
        <p:spPr>
          <a:xfrm>
            <a:off x="6172200" y="1325903"/>
            <a:ext cx="5562600" cy="4916556"/>
          </a:xfrm>
        </p:spPr>
        <p:txBody>
          <a:bodyPr rIns="182880"/>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Footer Placeholder 1">
            <a:extLst>
              <a:ext uri="{FF2B5EF4-FFF2-40B4-BE49-F238E27FC236}">
                <a16:creationId xmlns:a16="http://schemas.microsoft.com/office/drawing/2014/main" id="{C27BED22-5354-D548-E054-DCC1197382F9}"/>
              </a:ext>
            </a:extLst>
          </p:cNvPr>
          <p:cNvSpPr>
            <a:spLocks noGrp="1"/>
          </p:cNvSpPr>
          <p:nvPr>
            <p:ph type="ftr" sz="quarter" idx="20"/>
          </p:nvPr>
        </p:nvSpPr>
        <p:spPr>
          <a:xfrm>
            <a:off x="126296" y="6583680"/>
            <a:ext cx="182880" cy="182880"/>
          </a:xfrm>
          <a:prstGeom prst="rect">
            <a:avLst/>
          </a:prstGeom>
        </p:spPr>
        <p:txBody>
          <a:bodyPr/>
          <a:lstStyle/>
          <a:p>
            <a:r>
              <a:rPr lang="en-US"/>
              <a:t> </a:t>
            </a:r>
          </a:p>
        </p:txBody>
      </p:sp>
      <p:sp>
        <p:nvSpPr>
          <p:cNvPr id="12" name="Slide Number Placeholder 1">
            <a:extLst>
              <a:ext uri="{FF2B5EF4-FFF2-40B4-BE49-F238E27FC236}">
                <a16:creationId xmlns:a16="http://schemas.microsoft.com/office/drawing/2014/main" id="{69F12740-126A-C3E8-A982-2381CC34F849}"/>
              </a:ext>
            </a:extLst>
          </p:cNvPr>
          <p:cNvSpPr>
            <a:spLocks noGrp="1"/>
          </p:cNvSpPr>
          <p:nvPr>
            <p:ph type="sldNum" sz="quarter" idx="1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9" name="Picture Placeholder 1">
            <a:extLst>
              <a:ext uri="{FF2B5EF4-FFF2-40B4-BE49-F238E27FC236}">
                <a16:creationId xmlns:a16="http://schemas.microsoft.com/office/drawing/2014/main" id="{E18D2883-C66E-9736-D5E5-25CBFDB784AD}"/>
              </a:ext>
            </a:extLst>
          </p:cNvPr>
          <p:cNvSpPr>
            <a:spLocks noGrp="1"/>
          </p:cNvSpPr>
          <p:nvPr>
            <p:ph type="pic" sz="quarter" idx="14" hasCustomPrompt="1"/>
          </p:nvPr>
        </p:nvSpPr>
        <p:spPr>
          <a:xfrm>
            <a:off x="0" y="0"/>
            <a:ext cx="12192000" cy="6858000"/>
          </a:xfrm>
        </p:spPr>
        <p:txBody>
          <a:bodyPr lIns="457200" tIns="457200" rIns="457200">
            <a:normAutofit/>
          </a:bodyPr>
          <a:lstStyle>
            <a:lvl4pPr>
              <a:defRPr sz="1200"/>
            </a:lvl4pPr>
          </a:lstStyle>
          <a:p>
            <a:pPr lvl="3"/>
            <a:r>
              <a:rPr lang="en-US"/>
              <a:t>Click center image icon to add a background Image</a:t>
            </a:r>
          </a:p>
        </p:txBody>
      </p:sp>
      <p:sp>
        <p:nvSpPr>
          <p:cNvPr id="2" name="Date Placeholder 1">
            <a:extLst>
              <a:ext uri="{FF2B5EF4-FFF2-40B4-BE49-F238E27FC236}">
                <a16:creationId xmlns:a16="http://schemas.microsoft.com/office/drawing/2014/main" id="{26A98843-9C3B-E83A-49DB-749ADDCD1C8E}"/>
              </a:ext>
            </a:extLst>
          </p:cNvPr>
          <p:cNvSpPr>
            <a:spLocks noGrp="1"/>
          </p:cNvSpPr>
          <p:nvPr>
            <p:ph type="dt" sz="half" idx="22"/>
          </p:nvPr>
        </p:nvSpPr>
        <p:spPr/>
        <p:txBody>
          <a:bodyPr/>
          <a:lstStyle/>
          <a:p>
            <a:endParaRPr lang="en-US"/>
          </a:p>
        </p:txBody>
      </p:sp>
    </p:spTree>
    <p:extLst>
      <p:ext uri="{BB962C8B-B14F-4D97-AF65-F5344CB8AC3E}">
        <p14:creationId xmlns:p14="http://schemas.microsoft.com/office/powerpoint/2010/main" val="1556657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116-Divider-Subhead(Light)">
    <p:bg>
      <p:bgPr>
        <a:solidFill>
          <a:schemeClr val="bg1"/>
        </a:solidFill>
        <a:effectLst/>
      </p:bgPr>
    </p:bg>
    <p:spTree>
      <p:nvGrpSpPr>
        <p:cNvPr id="1" name=""/>
        <p:cNvGrpSpPr/>
        <p:nvPr/>
      </p:nvGrpSpPr>
      <p:grpSpPr>
        <a:xfrm>
          <a:off x="0" y="0"/>
          <a:ext cx="0" cy="0"/>
          <a:chOff x="0" y="0"/>
          <a:chExt cx="0" cy="0"/>
        </a:xfrm>
      </p:grpSpPr>
      <p:sp>
        <p:nvSpPr>
          <p:cNvPr id="5" name="Text Placeholder 10">
            <a:extLst>
              <a:ext uri="{FF2B5EF4-FFF2-40B4-BE49-F238E27FC236}">
                <a16:creationId xmlns:a16="http://schemas.microsoft.com/office/drawing/2014/main" id="{98096694-4FB5-FB41-678E-75A100695488}"/>
              </a:ext>
            </a:extLst>
          </p:cNvPr>
          <p:cNvSpPr>
            <a:spLocks noGrp="1"/>
          </p:cNvSpPr>
          <p:nvPr>
            <p:ph type="body" sz="quarter" idx="16" hasCustomPrompt="1"/>
          </p:nvPr>
        </p:nvSpPr>
        <p:spPr>
          <a:xfrm>
            <a:off x="615950" y="792483"/>
            <a:ext cx="10318751" cy="274317"/>
          </a:xfrm>
        </p:spPr>
        <p:txBody>
          <a:bodyPr anchor="ctr"/>
          <a:lstStyle>
            <a:lvl1pPr>
              <a:defRPr sz="1000"/>
            </a:lvl1pPr>
            <a:lvl7pPr>
              <a:defRPr>
                <a:solidFill>
                  <a:schemeClr val="tx2"/>
                </a:solidFill>
                <a:latin typeface="+mn-lt"/>
              </a:defRPr>
            </a:lvl7pPr>
          </a:lstStyle>
          <a:p>
            <a:pPr lvl="0"/>
            <a:r>
              <a:rPr lang="en-US"/>
              <a:t>Eyebrow here</a:t>
            </a:r>
          </a:p>
        </p:txBody>
      </p:sp>
      <p:sp>
        <p:nvSpPr>
          <p:cNvPr id="2" name="Title 1">
            <a:extLst>
              <a:ext uri="{FF2B5EF4-FFF2-40B4-BE49-F238E27FC236}">
                <a16:creationId xmlns:a16="http://schemas.microsoft.com/office/drawing/2014/main" id="{72FEBD7F-C49B-8215-3846-6814A39F0BFE}"/>
              </a:ext>
            </a:extLst>
          </p:cNvPr>
          <p:cNvSpPr>
            <a:spLocks noGrp="1"/>
          </p:cNvSpPr>
          <p:nvPr>
            <p:ph type="title" hasCustomPrompt="1"/>
          </p:nvPr>
        </p:nvSpPr>
        <p:spPr>
          <a:xfrm>
            <a:off x="615950" y="1234464"/>
            <a:ext cx="10318751" cy="2880336"/>
          </a:xfrm>
        </p:spPr>
        <p:txBody>
          <a:bodyPr anchor="b"/>
          <a:lstStyle>
            <a:lvl1pPr>
              <a:defRPr sz="7000"/>
            </a:lvl1pPr>
          </a:lstStyle>
          <a:p>
            <a:r>
              <a:rPr lang="en-US"/>
              <a:t>Headline 70pt</a:t>
            </a:r>
          </a:p>
        </p:txBody>
      </p:sp>
      <p:sp>
        <p:nvSpPr>
          <p:cNvPr id="4" name="Text Placeholder 9">
            <a:extLst>
              <a:ext uri="{FF2B5EF4-FFF2-40B4-BE49-F238E27FC236}">
                <a16:creationId xmlns:a16="http://schemas.microsoft.com/office/drawing/2014/main" id="{7717F4F2-04D6-623B-9B52-B905B471FF09}"/>
              </a:ext>
            </a:extLst>
          </p:cNvPr>
          <p:cNvSpPr>
            <a:spLocks noGrp="1"/>
          </p:cNvSpPr>
          <p:nvPr>
            <p:ph type="body" sz="quarter" idx="15" hasCustomPrompt="1"/>
          </p:nvPr>
        </p:nvSpPr>
        <p:spPr>
          <a:xfrm>
            <a:off x="615950" y="4267199"/>
            <a:ext cx="10318750" cy="2133601"/>
          </a:xfrm>
        </p:spPr>
        <p:txBody>
          <a:bodyPr/>
          <a:lstStyle/>
          <a:p>
            <a:pPr lvl="1"/>
            <a:r>
              <a:rPr lang="en-US"/>
              <a:t>Sub headline</a:t>
            </a:r>
          </a:p>
        </p:txBody>
      </p:sp>
      <p:sp>
        <p:nvSpPr>
          <p:cNvPr id="7" name="Footer Placeholder 1">
            <a:extLst>
              <a:ext uri="{FF2B5EF4-FFF2-40B4-BE49-F238E27FC236}">
                <a16:creationId xmlns:a16="http://schemas.microsoft.com/office/drawing/2014/main" id="{9134AF88-FE1C-B863-0A01-49B934125DF8}"/>
              </a:ext>
            </a:extLst>
          </p:cNvPr>
          <p:cNvSpPr>
            <a:spLocks noGrp="1"/>
          </p:cNvSpPr>
          <p:nvPr>
            <p:ph type="ftr" sz="quarter" idx="19"/>
          </p:nvPr>
        </p:nvSpPr>
        <p:spPr>
          <a:xfrm>
            <a:off x="126296" y="6583680"/>
            <a:ext cx="182880" cy="182880"/>
          </a:xfrm>
          <a:prstGeom prst="rect">
            <a:avLst/>
          </a:prstGeom>
        </p:spPr>
        <p:txBody>
          <a:bodyPr/>
          <a:lstStyle/>
          <a:p>
            <a:r>
              <a:rPr lang="en-US"/>
              <a:t> </a:t>
            </a:r>
          </a:p>
        </p:txBody>
      </p:sp>
      <p:sp>
        <p:nvSpPr>
          <p:cNvPr id="6" name="Slide Number Placeholder 1">
            <a:extLst>
              <a:ext uri="{FF2B5EF4-FFF2-40B4-BE49-F238E27FC236}">
                <a16:creationId xmlns:a16="http://schemas.microsoft.com/office/drawing/2014/main" id="{6F343D44-1AD6-05ED-15B7-BF4B9AE65DFE}"/>
              </a:ext>
            </a:extLst>
          </p:cNvPr>
          <p:cNvSpPr>
            <a:spLocks noGrp="1"/>
          </p:cNvSpPr>
          <p:nvPr>
            <p:ph type="sldNum" sz="quarter" idx="18"/>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9" name="Picture Placeholder 1">
            <a:extLst>
              <a:ext uri="{FF2B5EF4-FFF2-40B4-BE49-F238E27FC236}">
                <a16:creationId xmlns:a16="http://schemas.microsoft.com/office/drawing/2014/main" id="{E18D2883-C66E-9736-D5E5-25CBFDB784AD}"/>
              </a:ext>
            </a:extLst>
          </p:cNvPr>
          <p:cNvSpPr>
            <a:spLocks noGrp="1"/>
          </p:cNvSpPr>
          <p:nvPr>
            <p:ph type="pic" sz="quarter" idx="14" hasCustomPrompt="1"/>
          </p:nvPr>
        </p:nvSpPr>
        <p:spPr>
          <a:xfrm>
            <a:off x="0" y="0"/>
            <a:ext cx="12192000" cy="6858000"/>
          </a:xfrm>
        </p:spPr>
        <p:txBody>
          <a:bodyPr lIns="457200" tIns="457200" rIns="457200"/>
          <a:lstStyle/>
          <a:p>
            <a:pPr lvl="3"/>
            <a:r>
              <a:rPr lang="en-US"/>
              <a:t>Click center image icon to add a background Image</a:t>
            </a:r>
          </a:p>
        </p:txBody>
      </p:sp>
      <p:sp>
        <p:nvSpPr>
          <p:cNvPr id="3" name="Date Placeholder 2">
            <a:extLst>
              <a:ext uri="{FF2B5EF4-FFF2-40B4-BE49-F238E27FC236}">
                <a16:creationId xmlns:a16="http://schemas.microsoft.com/office/drawing/2014/main" id="{4E761D11-5D91-29BD-72F3-B1AA0F504CD7}"/>
              </a:ext>
            </a:extLst>
          </p:cNvPr>
          <p:cNvSpPr>
            <a:spLocks noGrp="1"/>
          </p:cNvSpPr>
          <p:nvPr>
            <p:ph type="dt" sz="half" idx="20"/>
          </p:nvPr>
        </p:nvSpPr>
        <p:spPr>
          <a:xfrm>
            <a:off x="615950" y="6492875"/>
            <a:ext cx="2743200" cy="365125"/>
          </a:xfrm>
        </p:spPr>
        <p:txBody>
          <a:bodyPr/>
          <a:lstStyle/>
          <a:p>
            <a:endParaRPr lang="en-US"/>
          </a:p>
        </p:txBody>
      </p:sp>
    </p:spTree>
    <p:extLst>
      <p:ext uri="{BB962C8B-B14F-4D97-AF65-F5344CB8AC3E}">
        <p14:creationId xmlns:p14="http://schemas.microsoft.com/office/powerpoint/2010/main" val="1990515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02136-Divider-Agenda(Dark)">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EAB6A73-9E99-5972-DE64-8915185711A2}"/>
              </a:ext>
            </a:extLst>
          </p:cNvPr>
          <p:cNvSpPr>
            <a:spLocks noGrp="1"/>
          </p:cNvSpPr>
          <p:nvPr>
            <p:ph type="title"/>
          </p:nvPr>
        </p:nvSpPr>
        <p:spPr>
          <a:xfrm>
            <a:off x="457200" y="457200"/>
            <a:ext cx="6515100" cy="768350"/>
          </a:xfrm>
        </p:spPr>
        <p:txBody>
          <a:bodyPr/>
          <a:lstStyle>
            <a:lvl1pPr>
              <a:defRPr sz="3600">
                <a:latin typeface="+mn-lt"/>
              </a:defRPr>
            </a:lvl1pPr>
          </a:lstStyle>
          <a:p>
            <a:r>
              <a:rPr lang="en-US"/>
              <a:t>Click to edit Master title style</a:t>
            </a:r>
          </a:p>
        </p:txBody>
      </p:sp>
      <p:sp>
        <p:nvSpPr>
          <p:cNvPr id="4" name="Text Placeholder 1">
            <a:extLst>
              <a:ext uri="{FF2B5EF4-FFF2-40B4-BE49-F238E27FC236}">
                <a16:creationId xmlns:a16="http://schemas.microsoft.com/office/drawing/2014/main" id="{26ABFDA1-A82B-EE9A-E5DA-69E17CC367F3}"/>
              </a:ext>
            </a:extLst>
          </p:cNvPr>
          <p:cNvSpPr>
            <a:spLocks noGrp="1"/>
          </p:cNvSpPr>
          <p:nvPr>
            <p:ph type="body" sz="quarter" idx="17" hasCustomPrompt="1"/>
          </p:nvPr>
        </p:nvSpPr>
        <p:spPr>
          <a:xfrm>
            <a:off x="457200" y="1331844"/>
            <a:ext cx="6515100" cy="5068956"/>
          </a:xfrm>
        </p:spPr>
        <p:txBody>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Picture Placeholder 2">
            <a:extLst>
              <a:ext uri="{FF2B5EF4-FFF2-40B4-BE49-F238E27FC236}">
                <a16:creationId xmlns:a16="http://schemas.microsoft.com/office/drawing/2014/main" id="{E18D2883-C66E-9736-D5E5-25CBFDB784AD}"/>
              </a:ext>
            </a:extLst>
          </p:cNvPr>
          <p:cNvSpPr>
            <a:spLocks noGrp="1"/>
          </p:cNvSpPr>
          <p:nvPr>
            <p:ph type="pic" sz="quarter" idx="14" hasCustomPrompt="1"/>
          </p:nvPr>
        </p:nvSpPr>
        <p:spPr>
          <a:xfrm>
            <a:off x="7124700" y="0"/>
            <a:ext cx="5067300" cy="6858000"/>
          </a:xfrm>
        </p:spPr>
        <p:txBody>
          <a:bodyPr lIns="457200" tIns="457200" rIns="457200">
            <a:normAutofit/>
          </a:bodyPr>
          <a:lstStyle>
            <a:lvl4pPr>
              <a:defRPr sz="1200"/>
            </a:lvl4pPr>
          </a:lstStyle>
          <a:p>
            <a:pPr lvl="3"/>
            <a:r>
              <a:rPr lang="en-US"/>
              <a:t>Click center image icon to add a background Image</a:t>
            </a:r>
          </a:p>
        </p:txBody>
      </p:sp>
      <p:sp>
        <p:nvSpPr>
          <p:cNvPr id="5" name="Footer Placeholder 1">
            <a:extLst>
              <a:ext uri="{FF2B5EF4-FFF2-40B4-BE49-F238E27FC236}">
                <a16:creationId xmlns:a16="http://schemas.microsoft.com/office/drawing/2014/main" id="{797E73F8-E9E6-45FD-456D-194C2C3480DB}"/>
              </a:ext>
            </a:extLst>
          </p:cNvPr>
          <p:cNvSpPr>
            <a:spLocks noGrp="1"/>
          </p:cNvSpPr>
          <p:nvPr>
            <p:ph type="ftr" sz="quarter" idx="20"/>
          </p:nvPr>
        </p:nvSpPr>
        <p:spPr>
          <a:xfrm>
            <a:off x="126296" y="6583680"/>
            <a:ext cx="182880" cy="182880"/>
          </a:xfrm>
          <a:prstGeom prst="rect">
            <a:avLst/>
          </a:prstGeom>
        </p:spPr>
        <p:txBody>
          <a:bodyPr/>
          <a:lstStyle/>
          <a:p>
            <a:r>
              <a:rPr lang="en-US"/>
              <a:t> </a:t>
            </a:r>
          </a:p>
        </p:txBody>
      </p:sp>
      <p:sp>
        <p:nvSpPr>
          <p:cNvPr id="3" name="Slide Number Placeholder 1">
            <a:extLst>
              <a:ext uri="{FF2B5EF4-FFF2-40B4-BE49-F238E27FC236}">
                <a16:creationId xmlns:a16="http://schemas.microsoft.com/office/drawing/2014/main" id="{36FD89A9-BE74-428A-1C01-F0D213A6A1F3}"/>
              </a:ext>
            </a:extLst>
          </p:cNvPr>
          <p:cNvSpPr>
            <a:spLocks noGrp="1"/>
          </p:cNvSpPr>
          <p:nvPr>
            <p:ph type="sldNum" sz="quarter" idx="1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2" name="Date Placeholder 1">
            <a:extLst>
              <a:ext uri="{FF2B5EF4-FFF2-40B4-BE49-F238E27FC236}">
                <a16:creationId xmlns:a16="http://schemas.microsoft.com/office/drawing/2014/main" id="{3A26620C-0EB4-0579-350F-28EDE095792F}"/>
              </a:ext>
            </a:extLst>
          </p:cNvPr>
          <p:cNvSpPr>
            <a:spLocks noGrp="1"/>
          </p:cNvSpPr>
          <p:nvPr>
            <p:ph type="dt" sz="half" idx="21"/>
          </p:nvPr>
        </p:nvSpPr>
        <p:spPr/>
        <p:txBody>
          <a:bodyPr/>
          <a:lstStyle/>
          <a:p>
            <a:endParaRPr lang="en-US"/>
          </a:p>
        </p:txBody>
      </p:sp>
    </p:spTree>
    <p:extLst>
      <p:ext uri="{BB962C8B-B14F-4D97-AF65-F5344CB8AC3E}">
        <p14:creationId xmlns:p14="http://schemas.microsoft.com/office/powerpoint/2010/main" val="260354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EG">
    <p:bg>
      <p:bgPr>
        <a:solidFill>
          <a:schemeClr val="bg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DE9BA1B-AB55-3766-3B75-DAC817ED3516}"/>
              </a:ext>
            </a:extLst>
          </p:cNvPr>
          <p:cNvSpPr>
            <a:spLocks noGrp="1"/>
          </p:cNvSpPr>
          <p:nvPr>
            <p:ph type="title" hasCustomPrompt="1"/>
          </p:nvPr>
        </p:nvSpPr>
        <p:spPr>
          <a:xfrm>
            <a:off x="457200" y="1828800"/>
            <a:ext cx="5562600" cy="1725187"/>
          </a:xfrm>
        </p:spPr>
        <p:txBody>
          <a:bodyPr rIns="182880" anchor="t"/>
          <a:lstStyle>
            <a:lvl1pPr>
              <a:defRPr sz="3600"/>
            </a:lvl1pPr>
          </a:lstStyle>
          <a:p>
            <a:r>
              <a:rPr lang="en-US"/>
              <a:t>Headline Avenir Bold (36pt)</a:t>
            </a:r>
          </a:p>
        </p:txBody>
      </p:sp>
      <p:sp>
        <p:nvSpPr>
          <p:cNvPr id="7" name="Text Placeholder 9">
            <a:extLst>
              <a:ext uri="{FF2B5EF4-FFF2-40B4-BE49-F238E27FC236}">
                <a16:creationId xmlns:a16="http://schemas.microsoft.com/office/drawing/2014/main" id="{5EAA88D2-3C75-9835-99DF-B21525A42350}"/>
              </a:ext>
            </a:extLst>
          </p:cNvPr>
          <p:cNvSpPr>
            <a:spLocks noGrp="1"/>
          </p:cNvSpPr>
          <p:nvPr>
            <p:ph type="body" sz="quarter" idx="15"/>
          </p:nvPr>
        </p:nvSpPr>
        <p:spPr>
          <a:xfrm>
            <a:off x="457200" y="4404057"/>
            <a:ext cx="5562600" cy="296324"/>
          </a:xfrm>
        </p:spPr>
        <p:txBody>
          <a:bodyPr rIns="182880">
            <a:noAutofit/>
          </a:bodyPr>
          <a:lstStyle>
            <a:lvl1pPr>
              <a:defRPr sz="1200" b="1">
                <a:solidFill>
                  <a:schemeClr val="bg1">
                    <a:lumMod val="50000"/>
                  </a:schemeClr>
                </a:solidFill>
              </a:defRPr>
            </a:lvl1pPr>
            <a:lvl2pPr>
              <a:defRPr sz="1200"/>
            </a:lvl2pPr>
          </a:lstStyle>
          <a:p>
            <a:pPr lvl="0"/>
            <a:r>
              <a:rPr lang="en-US"/>
              <a:t>Click to edit Master text styles</a:t>
            </a:r>
          </a:p>
        </p:txBody>
      </p:sp>
      <p:sp>
        <p:nvSpPr>
          <p:cNvPr id="9" name="Content Placeholder 3">
            <a:extLst>
              <a:ext uri="{FF2B5EF4-FFF2-40B4-BE49-F238E27FC236}">
                <a16:creationId xmlns:a16="http://schemas.microsoft.com/office/drawing/2014/main" id="{48D590E7-24BB-8D02-87B0-CC0A89CF3858}"/>
              </a:ext>
            </a:extLst>
          </p:cNvPr>
          <p:cNvSpPr>
            <a:spLocks noGrp="1"/>
          </p:cNvSpPr>
          <p:nvPr>
            <p:ph sz="quarter" idx="14"/>
          </p:nvPr>
        </p:nvSpPr>
        <p:spPr>
          <a:xfrm>
            <a:off x="6172200" y="0"/>
            <a:ext cx="6019800" cy="6858000"/>
          </a:xfrm>
        </p:spPr>
        <p:txBody>
          <a:bodyPr lIns="457200" tIns="457200" rIns="457200" bIns="4572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7DFD3EBC-CEF7-F13E-4166-673F7429E3E8}"/>
              </a:ext>
            </a:extLst>
          </p:cNvPr>
          <p:cNvSpPr>
            <a:spLocks noGrp="1"/>
          </p:cNvSpPr>
          <p:nvPr>
            <p:ph type="ftr" sz="quarter" idx="23"/>
          </p:nvPr>
        </p:nvSpPr>
        <p:spPr>
          <a:xfrm>
            <a:off x="126296" y="6583680"/>
            <a:ext cx="182880" cy="182880"/>
          </a:xfrm>
          <a:prstGeom prst="rect">
            <a:avLst/>
          </a:prstGeom>
        </p:spPr>
        <p:txBody>
          <a:bodyPr/>
          <a:lstStyle/>
          <a:p>
            <a:r>
              <a:rPr lang="en-US"/>
              <a:t> </a:t>
            </a:r>
          </a:p>
        </p:txBody>
      </p:sp>
      <p:sp>
        <p:nvSpPr>
          <p:cNvPr id="6" name="Slide Number Placeholder 1">
            <a:extLst>
              <a:ext uri="{FF2B5EF4-FFF2-40B4-BE49-F238E27FC236}">
                <a16:creationId xmlns:a16="http://schemas.microsoft.com/office/drawing/2014/main" id="{DB056F3E-C268-7D46-F3DC-5894DF6BBD79}"/>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D1620E52-2878-44A6-9DFF-CDE69DED98D6}"/>
              </a:ext>
            </a:extLst>
          </p:cNvPr>
          <p:cNvSpPr>
            <a:spLocks noGrp="1"/>
          </p:cNvSpPr>
          <p:nvPr>
            <p:ph type="dt" sz="half" idx="25"/>
          </p:nvPr>
        </p:nvSpPr>
        <p:spPr/>
        <p:txBody>
          <a:bodyPr/>
          <a:lstStyle/>
          <a:p>
            <a:endParaRPr lang="en-US"/>
          </a:p>
        </p:txBody>
      </p:sp>
      <p:sp>
        <p:nvSpPr>
          <p:cNvPr id="4" name="Text Placeholder 9">
            <a:extLst>
              <a:ext uri="{FF2B5EF4-FFF2-40B4-BE49-F238E27FC236}">
                <a16:creationId xmlns:a16="http://schemas.microsoft.com/office/drawing/2014/main" id="{FCF8B904-0D12-765D-AC66-A00DC1AF2163}"/>
              </a:ext>
            </a:extLst>
          </p:cNvPr>
          <p:cNvSpPr>
            <a:spLocks noGrp="1"/>
          </p:cNvSpPr>
          <p:nvPr>
            <p:ph type="body" sz="quarter" idx="26"/>
          </p:nvPr>
        </p:nvSpPr>
        <p:spPr>
          <a:xfrm>
            <a:off x="1278185" y="5029200"/>
            <a:ext cx="1884116" cy="1163637"/>
          </a:xfrm>
        </p:spPr>
        <p:txBody>
          <a:bodyPr>
            <a:noAutofit/>
          </a:bodyPr>
          <a:lstStyle>
            <a:lvl1pPr>
              <a:defRPr sz="1600" b="1"/>
            </a:lvl1pPr>
            <a:lvl2pPr>
              <a:defRPr sz="1400"/>
            </a:lvl2pPr>
            <a:lvl3pPr>
              <a:defRPr sz="1100"/>
            </a:lvl3pPr>
            <a:lvl4pPr>
              <a:defRPr sz="1100"/>
            </a:lvl4pPr>
            <a:lvl5pPr>
              <a:defRPr sz="1050"/>
            </a:lvl5pPr>
          </a:lstStyle>
          <a:p>
            <a:pPr lvl="0"/>
            <a:r>
              <a:rPr lang="en-US"/>
              <a:t>Click to edit Master text styles</a:t>
            </a:r>
          </a:p>
        </p:txBody>
      </p:sp>
      <p:sp>
        <p:nvSpPr>
          <p:cNvPr id="5" name="Text Placeholder 9">
            <a:extLst>
              <a:ext uri="{FF2B5EF4-FFF2-40B4-BE49-F238E27FC236}">
                <a16:creationId xmlns:a16="http://schemas.microsoft.com/office/drawing/2014/main" id="{1B83D7A8-1EE8-9A34-0B06-D4DF2816F18C}"/>
              </a:ext>
            </a:extLst>
          </p:cNvPr>
          <p:cNvSpPr>
            <a:spLocks noGrp="1"/>
          </p:cNvSpPr>
          <p:nvPr>
            <p:ph type="body" sz="quarter" idx="27"/>
          </p:nvPr>
        </p:nvSpPr>
        <p:spPr>
          <a:xfrm>
            <a:off x="4114801" y="5029200"/>
            <a:ext cx="1905000" cy="1163637"/>
          </a:xfrm>
        </p:spPr>
        <p:txBody>
          <a:bodyPr>
            <a:noAutofit/>
          </a:bodyPr>
          <a:lstStyle>
            <a:lvl1pPr>
              <a:defRPr sz="1600" b="1"/>
            </a:lvl1pPr>
            <a:lvl2pPr>
              <a:defRPr sz="1400"/>
            </a:lvl2pPr>
            <a:lvl3pPr>
              <a:defRPr sz="1100"/>
            </a:lvl3pPr>
            <a:lvl4pPr>
              <a:defRPr sz="1100"/>
            </a:lvl4pPr>
            <a:lvl5pPr>
              <a:defRPr sz="1050"/>
            </a:lvl5pPr>
          </a:lstStyle>
          <a:p>
            <a:pPr lvl="0"/>
            <a:r>
              <a:rPr lang="en-US"/>
              <a:t>Click to edit Master text styles</a:t>
            </a:r>
          </a:p>
        </p:txBody>
      </p:sp>
      <p:sp>
        <p:nvSpPr>
          <p:cNvPr id="11" name="Content Placeholder 3">
            <a:extLst>
              <a:ext uri="{FF2B5EF4-FFF2-40B4-BE49-F238E27FC236}">
                <a16:creationId xmlns:a16="http://schemas.microsoft.com/office/drawing/2014/main" id="{94CA8103-F5CA-08BF-1509-F979B4BA5510}"/>
              </a:ext>
            </a:extLst>
          </p:cNvPr>
          <p:cNvSpPr>
            <a:spLocks noGrp="1"/>
          </p:cNvSpPr>
          <p:nvPr>
            <p:ph sz="quarter" idx="28"/>
          </p:nvPr>
        </p:nvSpPr>
        <p:spPr>
          <a:xfrm>
            <a:off x="457200" y="457200"/>
            <a:ext cx="548640" cy="548640"/>
          </a:xfrm>
        </p:spPr>
        <p:txBody>
          <a:bodyPr lIns="457200" tIns="457200" rIns="457200" bIns="457200">
            <a:noAutofit/>
          </a:bodyPr>
          <a:lstStyle>
            <a:lvl1pPr>
              <a:defRPr sz="1600"/>
            </a:lvl1pPr>
            <a:lvl2pPr>
              <a:defRPr sz="1400"/>
            </a:lvl2pPr>
            <a:lvl3pPr>
              <a:defRPr sz="1100"/>
            </a:lvl3pPr>
            <a:lvl4pPr>
              <a:defRPr sz="1100"/>
            </a:lvl4pPr>
            <a:lvl5pPr>
              <a:defRPr sz="1050"/>
            </a:lvl5pPr>
          </a:lstStyle>
          <a:p>
            <a:pPr lvl="0"/>
            <a:r>
              <a:rPr lang="en-US"/>
              <a:t>Click to edit Master text styles</a:t>
            </a:r>
          </a:p>
        </p:txBody>
      </p:sp>
      <p:sp>
        <p:nvSpPr>
          <p:cNvPr id="12" name="Text Placeholder 9">
            <a:extLst>
              <a:ext uri="{FF2B5EF4-FFF2-40B4-BE49-F238E27FC236}">
                <a16:creationId xmlns:a16="http://schemas.microsoft.com/office/drawing/2014/main" id="{5E280B63-A9B4-99C9-6E46-556353A194FB}"/>
              </a:ext>
            </a:extLst>
          </p:cNvPr>
          <p:cNvSpPr>
            <a:spLocks noGrp="1"/>
          </p:cNvSpPr>
          <p:nvPr>
            <p:ph type="body" sz="quarter" idx="29" hasCustomPrompt="1"/>
          </p:nvPr>
        </p:nvSpPr>
        <p:spPr>
          <a:xfrm>
            <a:off x="1154876" y="457200"/>
            <a:ext cx="3161037" cy="548640"/>
          </a:xfrm>
        </p:spPr>
        <p:txBody>
          <a:bodyPr anchor="ctr">
            <a:noAutofit/>
          </a:bodyPr>
          <a:lstStyle>
            <a:lvl1pPr>
              <a:defRPr sz="1600"/>
            </a:lvl1pPr>
            <a:lvl2pPr>
              <a:defRPr sz="2800" b="1">
                <a:latin typeface="+mj-lt"/>
                <a:cs typeface="Segoe UI" panose="020B0502040204020203" pitchFamily="34" charset="0"/>
              </a:defRPr>
            </a:lvl2pPr>
            <a:lvl3pPr>
              <a:defRPr sz="1100"/>
            </a:lvl3pPr>
            <a:lvl4pPr>
              <a:defRPr sz="1100"/>
            </a:lvl4pPr>
            <a:lvl5pPr>
              <a:defRPr sz="1050"/>
            </a:lvl5pPr>
          </a:lstStyle>
          <a:p>
            <a:r>
              <a:rPr lang="en-US" sz="2800" b="1"/>
              <a:t>Aim Engage Grow</a:t>
            </a:r>
          </a:p>
        </p:txBody>
      </p:sp>
      <p:sp>
        <p:nvSpPr>
          <p:cNvPr id="13" name="Content Placeholder 3">
            <a:extLst>
              <a:ext uri="{FF2B5EF4-FFF2-40B4-BE49-F238E27FC236}">
                <a16:creationId xmlns:a16="http://schemas.microsoft.com/office/drawing/2014/main" id="{EE1C1226-B948-935F-4374-3C5750E7C041}"/>
              </a:ext>
            </a:extLst>
          </p:cNvPr>
          <p:cNvSpPr>
            <a:spLocks noGrp="1"/>
          </p:cNvSpPr>
          <p:nvPr>
            <p:ph sz="quarter" idx="30"/>
          </p:nvPr>
        </p:nvSpPr>
        <p:spPr>
          <a:xfrm>
            <a:off x="457200" y="5029200"/>
            <a:ext cx="640080" cy="640080"/>
          </a:xfrm>
        </p:spPr>
        <p:txBody>
          <a:bodyPr lIns="457200" tIns="457200" rIns="457200" bIns="457200">
            <a:noAutofit/>
          </a:bodyPr>
          <a:lstStyle>
            <a:lvl1pPr>
              <a:defRPr sz="1600"/>
            </a:lvl1pPr>
            <a:lvl2pPr>
              <a:defRPr sz="1400"/>
            </a:lvl2pPr>
            <a:lvl3pPr>
              <a:defRPr sz="1100"/>
            </a:lvl3pPr>
            <a:lvl4pPr>
              <a:defRPr sz="1100"/>
            </a:lvl4pPr>
            <a:lvl5pPr>
              <a:defRPr sz="1050"/>
            </a:lvl5pPr>
          </a:lstStyle>
          <a:p>
            <a:pPr lvl="0"/>
            <a:r>
              <a:rPr lang="en-US"/>
              <a:t>Click to edit Master text styles</a:t>
            </a:r>
          </a:p>
        </p:txBody>
      </p:sp>
      <p:sp>
        <p:nvSpPr>
          <p:cNvPr id="14" name="Content Placeholder 3">
            <a:extLst>
              <a:ext uri="{FF2B5EF4-FFF2-40B4-BE49-F238E27FC236}">
                <a16:creationId xmlns:a16="http://schemas.microsoft.com/office/drawing/2014/main" id="{55E86B67-2E7C-7A74-1B17-E70CBA2BDA62}"/>
              </a:ext>
            </a:extLst>
          </p:cNvPr>
          <p:cNvSpPr>
            <a:spLocks noGrp="1"/>
          </p:cNvSpPr>
          <p:nvPr>
            <p:ph sz="quarter" idx="31"/>
          </p:nvPr>
        </p:nvSpPr>
        <p:spPr>
          <a:xfrm>
            <a:off x="3314700" y="5029200"/>
            <a:ext cx="640080" cy="640080"/>
          </a:xfrm>
        </p:spPr>
        <p:txBody>
          <a:bodyPr lIns="457200" tIns="457200" rIns="457200" bIns="457200">
            <a:noAutofit/>
          </a:bodyPr>
          <a:lstStyle>
            <a:lvl1pPr>
              <a:defRPr sz="1600"/>
            </a:lvl1pPr>
            <a:lvl2pPr>
              <a:defRPr sz="1400"/>
            </a:lvl2pPr>
            <a:lvl3pPr>
              <a:defRPr sz="1100"/>
            </a:lvl3pPr>
            <a:lvl4pPr>
              <a:defRPr sz="1100"/>
            </a:lvl4pPr>
            <a:lvl5pPr>
              <a:defRPr sz="1050"/>
            </a:lvl5pPr>
          </a:lstStyle>
          <a:p>
            <a:pPr lvl="0"/>
            <a:r>
              <a:rPr lang="en-US"/>
              <a:t>Click to edit Master text styles</a:t>
            </a:r>
          </a:p>
        </p:txBody>
      </p:sp>
    </p:spTree>
    <p:extLst>
      <p:ext uri="{BB962C8B-B14F-4D97-AF65-F5344CB8AC3E}">
        <p14:creationId xmlns:p14="http://schemas.microsoft.com/office/powerpoint/2010/main" val="2069178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72">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AEG_alt">
    <p:bg>
      <p:bgPr>
        <a:solidFill>
          <a:schemeClr val="bg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DE9BA1B-AB55-3766-3B75-DAC817ED3516}"/>
              </a:ext>
            </a:extLst>
          </p:cNvPr>
          <p:cNvSpPr>
            <a:spLocks noGrp="1"/>
          </p:cNvSpPr>
          <p:nvPr>
            <p:ph type="title" hasCustomPrompt="1"/>
          </p:nvPr>
        </p:nvSpPr>
        <p:spPr>
          <a:xfrm>
            <a:off x="457200" y="1828799"/>
            <a:ext cx="5562600" cy="1347537"/>
          </a:xfrm>
        </p:spPr>
        <p:txBody>
          <a:bodyPr rIns="182880" anchor="t"/>
          <a:lstStyle>
            <a:lvl1pPr>
              <a:defRPr sz="3600"/>
            </a:lvl1pPr>
          </a:lstStyle>
          <a:p>
            <a:r>
              <a:rPr lang="en-US"/>
              <a:t>Headline Avenir Bold (36pt)</a:t>
            </a:r>
          </a:p>
        </p:txBody>
      </p:sp>
      <p:sp>
        <p:nvSpPr>
          <p:cNvPr id="9" name="Content Placeholder 3">
            <a:extLst>
              <a:ext uri="{FF2B5EF4-FFF2-40B4-BE49-F238E27FC236}">
                <a16:creationId xmlns:a16="http://schemas.microsoft.com/office/drawing/2014/main" id="{48D590E7-24BB-8D02-87B0-CC0A89CF3858}"/>
              </a:ext>
            </a:extLst>
          </p:cNvPr>
          <p:cNvSpPr>
            <a:spLocks noGrp="1"/>
          </p:cNvSpPr>
          <p:nvPr>
            <p:ph sz="quarter" idx="14"/>
          </p:nvPr>
        </p:nvSpPr>
        <p:spPr>
          <a:xfrm>
            <a:off x="6172200" y="0"/>
            <a:ext cx="6019800" cy="6858000"/>
          </a:xfrm>
        </p:spPr>
        <p:txBody>
          <a:bodyPr lIns="457200" tIns="457200" rIns="457200" bIns="4572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7DFD3EBC-CEF7-F13E-4166-673F7429E3E8}"/>
              </a:ext>
            </a:extLst>
          </p:cNvPr>
          <p:cNvSpPr>
            <a:spLocks noGrp="1"/>
          </p:cNvSpPr>
          <p:nvPr>
            <p:ph type="ftr" sz="quarter" idx="23"/>
          </p:nvPr>
        </p:nvSpPr>
        <p:spPr>
          <a:xfrm>
            <a:off x="126296" y="6583680"/>
            <a:ext cx="182880" cy="182880"/>
          </a:xfrm>
          <a:prstGeom prst="rect">
            <a:avLst/>
          </a:prstGeom>
        </p:spPr>
        <p:txBody>
          <a:bodyPr/>
          <a:lstStyle/>
          <a:p>
            <a:r>
              <a:rPr lang="en-US"/>
              <a:t> </a:t>
            </a:r>
          </a:p>
        </p:txBody>
      </p:sp>
      <p:sp>
        <p:nvSpPr>
          <p:cNvPr id="6" name="Slide Number Placeholder 1">
            <a:extLst>
              <a:ext uri="{FF2B5EF4-FFF2-40B4-BE49-F238E27FC236}">
                <a16:creationId xmlns:a16="http://schemas.microsoft.com/office/drawing/2014/main" id="{DB056F3E-C268-7D46-F3DC-5894DF6BBD79}"/>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D1620E52-2878-44A6-9DFF-CDE69DED98D6}"/>
              </a:ext>
            </a:extLst>
          </p:cNvPr>
          <p:cNvSpPr>
            <a:spLocks noGrp="1"/>
          </p:cNvSpPr>
          <p:nvPr>
            <p:ph type="dt" sz="half" idx="25"/>
          </p:nvPr>
        </p:nvSpPr>
        <p:spPr/>
        <p:txBody>
          <a:bodyPr/>
          <a:lstStyle/>
          <a:p>
            <a:endParaRPr lang="en-US"/>
          </a:p>
        </p:txBody>
      </p:sp>
      <p:sp>
        <p:nvSpPr>
          <p:cNvPr id="4" name="Text Placeholder 9">
            <a:extLst>
              <a:ext uri="{FF2B5EF4-FFF2-40B4-BE49-F238E27FC236}">
                <a16:creationId xmlns:a16="http://schemas.microsoft.com/office/drawing/2014/main" id="{FCF8B904-0D12-765D-AC66-A00DC1AF2163}"/>
              </a:ext>
            </a:extLst>
          </p:cNvPr>
          <p:cNvSpPr>
            <a:spLocks noGrp="1"/>
          </p:cNvSpPr>
          <p:nvPr>
            <p:ph type="body" sz="quarter" idx="26"/>
          </p:nvPr>
        </p:nvSpPr>
        <p:spPr>
          <a:xfrm>
            <a:off x="457200" y="3352800"/>
            <a:ext cx="5562600" cy="3048000"/>
          </a:xfrm>
        </p:spPr>
        <p:txBody>
          <a:bodyPr rIns="182880">
            <a:noAutofit/>
          </a:bodyPr>
          <a:lstStyle>
            <a:lvl1pPr>
              <a:defRPr sz="1600" b="0"/>
            </a:lvl1pPr>
            <a:lvl2pPr>
              <a:defRPr sz="1400"/>
            </a:lvl2pPr>
            <a:lvl3pPr>
              <a:defRPr sz="1100"/>
            </a:lvl3pPr>
            <a:lvl4pPr>
              <a:defRPr sz="1100"/>
            </a:lvl4pPr>
            <a:lvl5pPr>
              <a:defRPr sz="1050"/>
            </a:lvl5pPr>
          </a:lstStyle>
          <a:p>
            <a:pPr lvl="0"/>
            <a:r>
              <a:rPr lang="en-US"/>
              <a:t>Click to edit Master text styles</a:t>
            </a:r>
          </a:p>
        </p:txBody>
      </p:sp>
      <p:sp>
        <p:nvSpPr>
          <p:cNvPr id="5" name="Content Placeholder 3">
            <a:extLst>
              <a:ext uri="{FF2B5EF4-FFF2-40B4-BE49-F238E27FC236}">
                <a16:creationId xmlns:a16="http://schemas.microsoft.com/office/drawing/2014/main" id="{6C2D2823-1CEB-790C-591A-7E09A1802130}"/>
              </a:ext>
            </a:extLst>
          </p:cNvPr>
          <p:cNvSpPr>
            <a:spLocks noGrp="1"/>
          </p:cNvSpPr>
          <p:nvPr>
            <p:ph sz="quarter" idx="28"/>
          </p:nvPr>
        </p:nvSpPr>
        <p:spPr>
          <a:xfrm>
            <a:off x="457200" y="457200"/>
            <a:ext cx="548640" cy="548640"/>
          </a:xfrm>
        </p:spPr>
        <p:txBody>
          <a:bodyPr lIns="457200" tIns="457200" rIns="457200" bIns="457200">
            <a:noAutofit/>
          </a:bodyPr>
          <a:lstStyle>
            <a:lvl1pPr>
              <a:defRPr sz="1600"/>
            </a:lvl1pPr>
            <a:lvl2pPr>
              <a:defRPr sz="1400"/>
            </a:lvl2pPr>
            <a:lvl3pPr>
              <a:defRPr sz="1100"/>
            </a:lvl3pPr>
            <a:lvl4pPr>
              <a:defRPr sz="1100"/>
            </a:lvl4pPr>
            <a:lvl5pPr>
              <a:defRPr sz="1050"/>
            </a:lvl5pPr>
          </a:lstStyle>
          <a:p>
            <a:pPr lvl="0"/>
            <a:r>
              <a:rPr lang="en-US"/>
              <a:t>Click to edit Master text styles</a:t>
            </a:r>
          </a:p>
        </p:txBody>
      </p:sp>
      <p:sp>
        <p:nvSpPr>
          <p:cNvPr id="7" name="Text Placeholder 9">
            <a:extLst>
              <a:ext uri="{FF2B5EF4-FFF2-40B4-BE49-F238E27FC236}">
                <a16:creationId xmlns:a16="http://schemas.microsoft.com/office/drawing/2014/main" id="{B7503C09-D231-8FD3-1783-EB42FB25E289}"/>
              </a:ext>
            </a:extLst>
          </p:cNvPr>
          <p:cNvSpPr>
            <a:spLocks noGrp="1"/>
          </p:cNvSpPr>
          <p:nvPr>
            <p:ph type="body" sz="quarter" idx="29" hasCustomPrompt="1"/>
          </p:nvPr>
        </p:nvSpPr>
        <p:spPr>
          <a:xfrm>
            <a:off x="1154876" y="457200"/>
            <a:ext cx="3161037" cy="548640"/>
          </a:xfrm>
        </p:spPr>
        <p:txBody>
          <a:bodyPr anchor="ctr">
            <a:noAutofit/>
          </a:bodyPr>
          <a:lstStyle>
            <a:lvl1pPr>
              <a:defRPr sz="1600"/>
            </a:lvl1pPr>
            <a:lvl2pPr>
              <a:defRPr sz="2800" b="1">
                <a:latin typeface="+mj-lt"/>
                <a:cs typeface="Segoe UI" panose="020B0502040204020203" pitchFamily="34" charset="0"/>
              </a:defRPr>
            </a:lvl2pPr>
            <a:lvl3pPr>
              <a:defRPr sz="1100"/>
            </a:lvl3pPr>
            <a:lvl4pPr>
              <a:defRPr sz="1100"/>
            </a:lvl4pPr>
            <a:lvl5pPr>
              <a:defRPr sz="1050"/>
            </a:lvl5pPr>
          </a:lstStyle>
          <a:p>
            <a:r>
              <a:rPr lang="en-US" sz="2800" b="1"/>
              <a:t>Aim Engage Grow</a:t>
            </a:r>
          </a:p>
        </p:txBody>
      </p:sp>
    </p:spTree>
    <p:extLst>
      <p:ext uri="{BB962C8B-B14F-4D97-AF65-F5344CB8AC3E}">
        <p14:creationId xmlns:p14="http://schemas.microsoft.com/office/powerpoint/2010/main" val="1230850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72">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AEG_details">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DFD3EBC-CEF7-F13E-4166-673F7429E3E8}"/>
              </a:ext>
            </a:extLst>
          </p:cNvPr>
          <p:cNvSpPr>
            <a:spLocks noGrp="1"/>
          </p:cNvSpPr>
          <p:nvPr>
            <p:ph type="ftr" sz="quarter" idx="23"/>
          </p:nvPr>
        </p:nvSpPr>
        <p:spPr>
          <a:xfrm>
            <a:off x="126296" y="6583680"/>
            <a:ext cx="182880" cy="182880"/>
          </a:xfrm>
          <a:prstGeom prst="rect">
            <a:avLst/>
          </a:prstGeom>
        </p:spPr>
        <p:txBody>
          <a:bodyPr/>
          <a:lstStyle/>
          <a:p>
            <a:r>
              <a:rPr lang="en-US"/>
              <a:t> </a:t>
            </a:r>
          </a:p>
        </p:txBody>
      </p:sp>
      <p:sp>
        <p:nvSpPr>
          <p:cNvPr id="6" name="Slide Number Placeholder 1">
            <a:extLst>
              <a:ext uri="{FF2B5EF4-FFF2-40B4-BE49-F238E27FC236}">
                <a16:creationId xmlns:a16="http://schemas.microsoft.com/office/drawing/2014/main" id="{DB056F3E-C268-7D46-F3DC-5894DF6BBD79}"/>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D1620E52-2878-44A6-9DFF-CDE69DED98D6}"/>
              </a:ext>
            </a:extLst>
          </p:cNvPr>
          <p:cNvSpPr>
            <a:spLocks noGrp="1"/>
          </p:cNvSpPr>
          <p:nvPr>
            <p:ph type="dt" sz="half" idx="25"/>
          </p:nvPr>
        </p:nvSpPr>
        <p:spPr/>
        <p:txBody>
          <a:bodyPr/>
          <a:lstStyle/>
          <a:p>
            <a:endParaRPr lang="en-US"/>
          </a:p>
        </p:txBody>
      </p:sp>
      <p:sp>
        <p:nvSpPr>
          <p:cNvPr id="13" name="Content Placeholder 3">
            <a:extLst>
              <a:ext uri="{FF2B5EF4-FFF2-40B4-BE49-F238E27FC236}">
                <a16:creationId xmlns:a16="http://schemas.microsoft.com/office/drawing/2014/main" id="{EE1C1226-B948-935F-4374-3C5750E7C041}"/>
              </a:ext>
            </a:extLst>
          </p:cNvPr>
          <p:cNvSpPr>
            <a:spLocks noGrp="1"/>
          </p:cNvSpPr>
          <p:nvPr>
            <p:ph sz="quarter" idx="30"/>
          </p:nvPr>
        </p:nvSpPr>
        <p:spPr>
          <a:xfrm>
            <a:off x="615950" y="2543227"/>
            <a:ext cx="822960" cy="822960"/>
          </a:xfrm>
        </p:spPr>
        <p:txBody>
          <a:bodyPr lIns="457200" tIns="457200" rIns="457200" bIns="457200">
            <a:noAutofit/>
          </a:bodyPr>
          <a:lstStyle>
            <a:lvl1pPr>
              <a:defRPr sz="1600"/>
            </a:lvl1pPr>
            <a:lvl2pPr>
              <a:defRPr sz="1400"/>
            </a:lvl2pPr>
            <a:lvl3pPr>
              <a:defRPr sz="1100"/>
            </a:lvl3pPr>
            <a:lvl4pPr>
              <a:defRPr sz="1100"/>
            </a:lvl4pPr>
            <a:lvl5pPr>
              <a:defRPr sz="1050"/>
            </a:lvl5pPr>
          </a:lstStyle>
          <a:p>
            <a:pPr lvl="0"/>
            <a:r>
              <a:rPr lang="en-US"/>
              <a:t>Click to edit Master text styles</a:t>
            </a:r>
          </a:p>
        </p:txBody>
      </p:sp>
      <p:sp>
        <p:nvSpPr>
          <p:cNvPr id="14" name="Content Placeholder 3">
            <a:extLst>
              <a:ext uri="{FF2B5EF4-FFF2-40B4-BE49-F238E27FC236}">
                <a16:creationId xmlns:a16="http://schemas.microsoft.com/office/drawing/2014/main" id="{55E86B67-2E7C-7A74-1B17-E70CBA2BDA62}"/>
              </a:ext>
            </a:extLst>
          </p:cNvPr>
          <p:cNvSpPr>
            <a:spLocks noGrp="1"/>
          </p:cNvSpPr>
          <p:nvPr>
            <p:ph sz="quarter" idx="31"/>
          </p:nvPr>
        </p:nvSpPr>
        <p:spPr>
          <a:xfrm>
            <a:off x="6365699" y="2543227"/>
            <a:ext cx="822960" cy="822960"/>
          </a:xfrm>
        </p:spPr>
        <p:txBody>
          <a:bodyPr lIns="457200" tIns="457200" rIns="457200" bIns="457200">
            <a:noAutofit/>
          </a:bodyPr>
          <a:lstStyle>
            <a:lvl1pPr>
              <a:defRPr sz="1600"/>
            </a:lvl1pPr>
            <a:lvl2pPr>
              <a:defRPr sz="1400"/>
            </a:lvl2pPr>
            <a:lvl3pPr>
              <a:defRPr sz="1100"/>
            </a:lvl3pPr>
            <a:lvl4pPr>
              <a:defRPr sz="1100"/>
            </a:lvl4pPr>
            <a:lvl5pPr>
              <a:defRPr sz="1050"/>
            </a:lvl5pPr>
          </a:lstStyle>
          <a:p>
            <a:pPr lvl="0"/>
            <a:r>
              <a:rPr lang="en-US"/>
              <a:t>Click to edit Master text styles</a:t>
            </a:r>
          </a:p>
        </p:txBody>
      </p:sp>
      <p:sp>
        <p:nvSpPr>
          <p:cNvPr id="21" name="Text Placeholder 3">
            <a:extLst>
              <a:ext uri="{FF2B5EF4-FFF2-40B4-BE49-F238E27FC236}">
                <a16:creationId xmlns:a16="http://schemas.microsoft.com/office/drawing/2014/main" id="{6A8835C1-4A80-03AB-FAC9-4F7193FFB6F1}"/>
              </a:ext>
            </a:extLst>
          </p:cNvPr>
          <p:cNvSpPr>
            <a:spLocks noGrp="1"/>
          </p:cNvSpPr>
          <p:nvPr>
            <p:ph idx="15" hasCustomPrompt="1"/>
          </p:nvPr>
        </p:nvSpPr>
        <p:spPr>
          <a:xfrm>
            <a:off x="1678736" y="2263987"/>
            <a:ext cx="4341063" cy="219456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3" name="Text Placeholder 4">
            <a:extLst>
              <a:ext uri="{FF2B5EF4-FFF2-40B4-BE49-F238E27FC236}">
                <a16:creationId xmlns:a16="http://schemas.microsoft.com/office/drawing/2014/main" id="{0D2A0F03-F5B9-3420-CD77-00A34048BA5E}"/>
              </a:ext>
            </a:extLst>
          </p:cNvPr>
          <p:cNvSpPr>
            <a:spLocks noGrp="1"/>
          </p:cNvSpPr>
          <p:nvPr>
            <p:ph idx="16" hasCustomPrompt="1"/>
          </p:nvPr>
        </p:nvSpPr>
        <p:spPr>
          <a:xfrm>
            <a:off x="7480627" y="2263987"/>
            <a:ext cx="4101773" cy="219456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4" name="Text Placeholder 5">
            <a:extLst>
              <a:ext uri="{FF2B5EF4-FFF2-40B4-BE49-F238E27FC236}">
                <a16:creationId xmlns:a16="http://schemas.microsoft.com/office/drawing/2014/main" id="{ED558D52-FEEA-3853-9C76-C0CEF0CB2B66}"/>
              </a:ext>
            </a:extLst>
          </p:cNvPr>
          <p:cNvSpPr>
            <a:spLocks noGrp="1"/>
          </p:cNvSpPr>
          <p:nvPr>
            <p:ph type="body" sz="quarter" idx="22" hasCustomPrompt="1"/>
          </p:nvPr>
        </p:nvSpPr>
        <p:spPr>
          <a:xfrm>
            <a:off x="1154876" y="1072255"/>
            <a:ext cx="5257823" cy="182563"/>
          </a:xfrm>
        </p:spPr>
        <p:txBody>
          <a:bodyPr>
            <a:noAutofit/>
          </a:bodyPr>
          <a:lstStyle>
            <a:lvl1pPr>
              <a:defRPr sz="1000">
                <a:solidFill>
                  <a:schemeClr val="tx2"/>
                </a:solidFill>
              </a:defRPr>
            </a:lvl1pPr>
          </a:lstStyle>
          <a:p>
            <a:r>
              <a:rPr lang="en-US"/>
              <a:t>What we achieve</a:t>
            </a:r>
          </a:p>
        </p:txBody>
      </p:sp>
      <p:sp>
        <p:nvSpPr>
          <p:cNvPr id="5" name="Content Placeholder 3">
            <a:extLst>
              <a:ext uri="{FF2B5EF4-FFF2-40B4-BE49-F238E27FC236}">
                <a16:creationId xmlns:a16="http://schemas.microsoft.com/office/drawing/2014/main" id="{CB42107A-BA8B-B62F-50B2-06EA57933783}"/>
              </a:ext>
            </a:extLst>
          </p:cNvPr>
          <p:cNvSpPr>
            <a:spLocks noGrp="1"/>
          </p:cNvSpPr>
          <p:nvPr>
            <p:ph sz="quarter" idx="28"/>
          </p:nvPr>
        </p:nvSpPr>
        <p:spPr>
          <a:xfrm>
            <a:off x="457200" y="457200"/>
            <a:ext cx="548640" cy="548640"/>
          </a:xfrm>
        </p:spPr>
        <p:txBody>
          <a:bodyPr lIns="457200" tIns="457200" rIns="457200" bIns="457200">
            <a:noAutofit/>
          </a:bodyPr>
          <a:lstStyle>
            <a:lvl1pPr>
              <a:defRPr sz="1600"/>
            </a:lvl1pPr>
            <a:lvl2pPr>
              <a:defRPr sz="1400"/>
            </a:lvl2pPr>
            <a:lvl3pPr>
              <a:defRPr sz="1100"/>
            </a:lvl3pPr>
            <a:lvl4pPr>
              <a:defRPr sz="1100"/>
            </a:lvl4pPr>
            <a:lvl5pPr>
              <a:defRPr sz="1050"/>
            </a:lvl5pPr>
          </a:lstStyle>
          <a:p>
            <a:pPr lvl="0"/>
            <a:r>
              <a:rPr lang="en-US"/>
              <a:t>Click to edit Master text styles</a:t>
            </a:r>
          </a:p>
        </p:txBody>
      </p:sp>
      <p:sp>
        <p:nvSpPr>
          <p:cNvPr id="7" name="Text Placeholder 9">
            <a:extLst>
              <a:ext uri="{FF2B5EF4-FFF2-40B4-BE49-F238E27FC236}">
                <a16:creationId xmlns:a16="http://schemas.microsoft.com/office/drawing/2014/main" id="{FC035BD4-D39B-0CF1-65F4-F3854F0BA692}"/>
              </a:ext>
            </a:extLst>
          </p:cNvPr>
          <p:cNvSpPr>
            <a:spLocks noGrp="1"/>
          </p:cNvSpPr>
          <p:nvPr>
            <p:ph type="body" sz="quarter" idx="29" hasCustomPrompt="1"/>
          </p:nvPr>
        </p:nvSpPr>
        <p:spPr>
          <a:xfrm>
            <a:off x="1154876" y="457200"/>
            <a:ext cx="3161037" cy="548640"/>
          </a:xfrm>
        </p:spPr>
        <p:txBody>
          <a:bodyPr anchor="ctr">
            <a:noAutofit/>
          </a:bodyPr>
          <a:lstStyle>
            <a:lvl1pPr>
              <a:defRPr sz="1600"/>
            </a:lvl1pPr>
            <a:lvl2pPr>
              <a:defRPr sz="2800" b="1">
                <a:latin typeface="+mj-lt"/>
                <a:cs typeface="Segoe UI" panose="020B0502040204020203" pitchFamily="34" charset="0"/>
              </a:defRPr>
            </a:lvl2pPr>
            <a:lvl3pPr>
              <a:defRPr sz="1100"/>
            </a:lvl3pPr>
            <a:lvl4pPr>
              <a:defRPr sz="1100"/>
            </a:lvl4pPr>
            <a:lvl5pPr>
              <a:defRPr sz="1050"/>
            </a:lvl5pPr>
          </a:lstStyle>
          <a:p>
            <a:r>
              <a:rPr lang="en-US" sz="2800" b="1"/>
              <a:t>Aim Engage Grow</a:t>
            </a:r>
          </a:p>
        </p:txBody>
      </p:sp>
    </p:spTree>
    <p:extLst>
      <p:ext uri="{BB962C8B-B14F-4D97-AF65-F5344CB8AC3E}">
        <p14:creationId xmlns:p14="http://schemas.microsoft.com/office/powerpoint/2010/main" val="1186742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72">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AEG_offerings">
    <p:bg>
      <p:bgPr>
        <a:solidFill>
          <a:schemeClr val="bg1"/>
        </a:solidFill>
        <a:effectLst/>
      </p:bgPr>
    </p:bg>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3493449" y="1981199"/>
            <a:ext cx="1920240" cy="3550021"/>
          </a:xfrm>
          <a:prstGeom prst="rect">
            <a:avLst/>
          </a:prstGeom>
        </p:spPr>
        <p:txBody>
          <a:bodyPr vert="horz" lIns="0" tIns="45720" rIns="0" bIns="45720" rtlCol="0">
            <a:noAutofit/>
          </a:bodyPr>
          <a:lstStyle>
            <a:lvl1pPr>
              <a:defRPr sz="2000"/>
            </a:lvl1pPr>
            <a:lvl2pPr>
              <a:defRPr sz="1800"/>
            </a:lvl2pPr>
            <a:lvl3pPr>
              <a:defRPr sz="2400"/>
            </a:lvl3pPr>
            <a:lvl4pPr>
              <a:defRPr sz="1600"/>
            </a:lvl4pPr>
            <a:lvl5pPr>
              <a:defRPr sz="1600"/>
            </a:lvl5pPr>
            <a:lvl6pPr>
              <a:defRPr sz="1600"/>
            </a:lvl6pPr>
            <a:lvl7pPr>
              <a:defRPr sz="1600"/>
            </a:lvl7pPr>
            <a:lvl8pPr>
              <a:defRPr sz="1600"/>
            </a:lvl8pPr>
            <a:lvl9pPr>
              <a:defRPr sz="1100"/>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5600486" y="1981199"/>
            <a:ext cx="1920240" cy="3550021"/>
          </a:xfrm>
          <a:prstGeom prst="rect">
            <a:avLst/>
          </a:prstGeom>
        </p:spPr>
        <p:txBody>
          <a:bodyPr vert="horz" lIns="0" tIns="45720" rIns="0" bIns="45720" rtlCol="0">
            <a:noAutofit/>
          </a:bodyPr>
          <a:lstStyle>
            <a:lvl1pPr>
              <a:defRPr sz="2000"/>
            </a:lvl1pPr>
            <a:lvl2pPr>
              <a:defRPr sz="1800"/>
            </a:lvl2pPr>
            <a:lvl3pPr>
              <a:defRPr sz="2400"/>
            </a:lvl3pPr>
            <a:lvl4pPr>
              <a:defRPr sz="1600"/>
            </a:lvl4pPr>
            <a:lvl5pPr>
              <a:defRPr sz="1600"/>
            </a:lvl5pPr>
            <a:lvl6pPr>
              <a:defRPr sz="1600"/>
            </a:lvl6pPr>
            <a:lvl7pPr>
              <a:defRPr sz="1600"/>
            </a:lvl7pPr>
            <a:lvl8pPr>
              <a:defRPr sz="1600"/>
            </a:lvl8pPr>
            <a:lvl9pPr>
              <a:defRPr sz="1200"/>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Text Placeholder 4">
            <a:extLst>
              <a:ext uri="{FF2B5EF4-FFF2-40B4-BE49-F238E27FC236}">
                <a16:creationId xmlns:a16="http://schemas.microsoft.com/office/drawing/2014/main" id="{5BD7F0C7-5E69-B67B-6647-AFBD7C3C8704}"/>
              </a:ext>
            </a:extLst>
          </p:cNvPr>
          <p:cNvSpPr>
            <a:spLocks noGrp="1"/>
          </p:cNvSpPr>
          <p:nvPr>
            <p:ph idx="16" hasCustomPrompt="1"/>
          </p:nvPr>
        </p:nvSpPr>
        <p:spPr>
          <a:xfrm>
            <a:off x="7707523" y="1981199"/>
            <a:ext cx="1920240" cy="3550021"/>
          </a:xfrm>
          <a:prstGeom prst="rect">
            <a:avLst/>
          </a:prstGeom>
        </p:spPr>
        <p:txBody>
          <a:bodyPr vert="horz" lIns="0" tIns="45720" rIns="0" bIns="45720" rtlCol="0">
            <a:noAutofit/>
          </a:bodyPr>
          <a:lstStyle>
            <a:lvl1pPr>
              <a:defRPr sz="2000"/>
            </a:lvl1pPr>
            <a:lvl2pPr>
              <a:defRPr sz="1800"/>
            </a:lvl2pPr>
            <a:lvl3pPr>
              <a:defRPr sz="2400"/>
            </a:lvl3pPr>
            <a:lvl4pPr>
              <a:defRPr sz="1600"/>
            </a:lvl4pPr>
            <a:lvl5pPr>
              <a:defRPr sz="1600"/>
            </a:lvl5pPr>
            <a:lvl6pPr>
              <a:defRPr sz="1600"/>
            </a:lvl6pPr>
            <a:lvl7pPr>
              <a:defRPr sz="1600"/>
            </a:lvl7pPr>
            <a:lvl8pPr>
              <a:defRPr sz="1600"/>
            </a:lvl8pPr>
            <a:lvl9pPr>
              <a:defRPr sz="900"/>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Text Placeholder 5">
            <a:extLst>
              <a:ext uri="{FF2B5EF4-FFF2-40B4-BE49-F238E27FC236}">
                <a16:creationId xmlns:a16="http://schemas.microsoft.com/office/drawing/2014/main" id="{A174D4A6-37AF-6CDC-DEDA-118D4769CDC3}"/>
              </a:ext>
            </a:extLst>
          </p:cNvPr>
          <p:cNvSpPr>
            <a:spLocks noGrp="1"/>
          </p:cNvSpPr>
          <p:nvPr>
            <p:ph idx="22" hasCustomPrompt="1"/>
          </p:nvPr>
        </p:nvSpPr>
        <p:spPr>
          <a:xfrm>
            <a:off x="9814560" y="1981199"/>
            <a:ext cx="1920240" cy="3550021"/>
          </a:xfrm>
          <a:prstGeom prst="rect">
            <a:avLst/>
          </a:prstGeom>
        </p:spPr>
        <p:txBody>
          <a:bodyPr vert="horz" lIns="0" tIns="45720" rIns="0" bIns="45720" rtlCol="0">
            <a:noAutofit/>
          </a:bodyPr>
          <a:lstStyle>
            <a:lvl1pPr>
              <a:defRPr sz="2000"/>
            </a:lvl1pPr>
            <a:lvl2pPr>
              <a:defRPr sz="1800"/>
            </a:lvl2pPr>
            <a:lvl3pPr>
              <a:defRPr sz="2400"/>
            </a:lvl3pPr>
            <a:lvl4pPr>
              <a:defRPr sz="1600"/>
            </a:lvl4pPr>
            <a:lvl5pPr>
              <a:defRPr sz="1600"/>
            </a:lvl5pPr>
            <a:lvl6pPr>
              <a:defRPr sz="1600"/>
            </a:lvl6pPr>
            <a:lvl7pPr>
              <a:defRPr sz="1600"/>
            </a:lvl7pPr>
            <a:lvl8pPr>
              <a:defRPr sz="1600"/>
            </a:lvl8pPr>
            <a:lvl9pPr>
              <a:defRPr sz="1200"/>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A7CA0542-B95A-1FAA-EA96-C70DB50C3AA0}"/>
              </a:ext>
            </a:extLst>
          </p:cNvPr>
          <p:cNvSpPr>
            <a:spLocks noGrp="1"/>
          </p:cNvSpPr>
          <p:nvPr>
            <p:ph type="ftr" sz="quarter" idx="23"/>
          </p:nvPr>
        </p:nvSpPr>
        <p:spPr>
          <a:xfrm>
            <a:off x="126296" y="6583680"/>
            <a:ext cx="182880" cy="182880"/>
          </a:xfrm>
          <a:prstGeom prst="rect">
            <a:avLst/>
          </a:prstGeom>
        </p:spPr>
        <p:txBody>
          <a:bodyPr/>
          <a:lstStyle/>
          <a:p>
            <a:r>
              <a:rPr lang="en-US"/>
              <a:t> </a:t>
            </a:r>
          </a:p>
        </p:txBody>
      </p:sp>
      <p:sp>
        <p:nvSpPr>
          <p:cNvPr id="11" name="Slide Number Placeholder 1">
            <a:extLst>
              <a:ext uri="{FF2B5EF4-FFF2-40B4-BE49-F238E27FC236}">
                <a16:creationId xmlns:a16="http://schemas.microsoft.com/office/drawing/2014/main" id="{A03FFD81-EE9D-124D-D1F1-AA501AB261D4}"/>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4" name="Date Placeholder 3">
            <a:extLst>
              <a:ext uri="{FF2B5EF4-FFF2-40B4-BE49-F238E27FC236}">
                <a16:creationId xmlns:a16="http://schemas.microsoft.com/office/drawing/2014/main" id="{6B63A3F4-2E63-F2DC-E01F-C9386B1FF322}"/>
              </a:ext>
            </a:extLst>
          </p:cNvPr>
          <p:cNvSpPr>
            <a:spLocks noGrp="1"/>
          </p:cNvSpPr>
          <p:nvPr>
            <p:ph type="dt" sz="half" idx="25"/>
          </p:nvPr>
        </p:nvSpPr>
        <p:spPr/>
        <p:txBody>
          <a:bodyPr/>
          <a:lstStyle/>
          <a:p>
            <a:endParaRPr lang="en-US"/>
          </a:p>
        </p:txBody>
      </p:sp>
      <p:sp>
        <p:nvSpPr>
          <p:cNvPr id="12" name="Text Placeholder 9">
            <a:extLst>
              <a:ext uri="{FF2B5EF4-FFF2-40B4-BE49-F238E27FC236}">
                <a16:creationId xmlns:a16="http://schemas.microsoft.com/office/drawing/2014/main" id="{7B7393BC-64CE-B840-45BA-99CA896ED40B}"/>
              </a:ext>
            </a:extLst>
          </p:cNvPr>
          <p:cNvSpPr>
            <a:spLocks noGrp="1"/>
          </p:cNvSpPr>
          <p:nvPr>
            <p:ph type="body" sz="quarter" idx="15"/>
          </p:nvPr>
        </p:nvSpPr>
        <p:spPr>
          <a:xfrm>
            <a:off x="3449261" y="5643038"/>
            <a:ext cx="1927135" cy="296324"/>
          </a:xfrm>
        </p:spPr>
        <p:txBody>
          <a:bodyPr>
            <a:noAutofit/>
          </a:bodyPr>
          <a:lstStyle>
            <a:lvl1pPr>
              <a:defRPr sz="1200" b="1">
                <a:solidFill>
                  <a:schemeClr val="bg1">
                    <a:lumMod val="50000"/>
                  </a:schemeClr>
                </a:solidFill>
              </a:defRPr>
            </a:lvl1pPr>
            <a:lvl2pPr>
              <a:defRPr sz="1200"/>
            </a:lvl2pPr>
          </a:lstStyle>
          <a:p>
            <a:pPr lvl="0"/>
            <a:r>
              <a:rPr lang="en-US"/>
              <a:t>Click to edit Master text styles</a:t>
            </a:r>
          </a:p>
        </p:txBody>
      </p:sp>
      <p:sp>
        <p:nvSpPr>
          <p:cNvPr id="14" name="Text Placeholder 9">
            <a:extLst>
              <a:ext uri="{FF2B5EF4-FFF2-40B4-BE49-F238E27FC236}">
                <a16:creationId xmlns:a16="http://schemas.microsoft.com/office/drawing/2014/main" id="{D6E611BD-CD84-4EFA-8649-FE85F1B93764}"/>
              </a:ext>
            </a:extLst>
          </p:cNvPr>
          <p:cNvSpPr>
            <a:spLocks noGrp="1"/>
          </p:cNvSpPr>
          <p:nvPr>
            <p:ph type="body" sz="quarter" idx="26"/>
          </p:nvPr>
        </p:nvSpPr>
        <p:spPr>
          <a:xfrm>
            <a:off x="6463088" y="5597551"/>
            <a:ext cx="2048395" cy="762000"/>
          </a:xfrm>
        </p:spPr>
        <p:txBody>
          <a:bodyPr>
            <a:noAutofit/>
          </a:bodyPr>
          <a:lstStyle>
            <a:lvl1pPr>
              <a:defRPr sz="1600" b="1"/>
            </a:lvl1pPr>
            <a:lvl2pPr>
              <a:defRPr sz="1400"/>
            </a:lvl2pPr>
            <a:lvl3pPr>
              <a:defRPr sz="1100"/>
            </a:lvl3pPr>
            <a:lvl4pPr>
              <a:defRPr sz="1100"/>
            </a:lvl4pPr>
            <a:lvl5pPr>
              <a:defRPr sz="1050"/>
            </a:lvl5pPr>
          </a:lstStyle>
          <a:p>
            <a:pPr lvl="0"/>
            <a:r>
              <a:rPr lang="en-US"/>
              <a:t>Click to edit Master text styles</a:t>
            </a:r>
          </a:p>
        </p:txBody>
      </p:sp>
      <p:sp>
        <p:nvSpPr>
          <p:cNvPr id="15" name="Text Placeholder 9">
            <a:extLst>
              <a:ext uri="{FF2B5EF4-FFF2-40B4-BE49-F238E27FC236}">
                <a16:creationId xmlns:a16="http://schemas.microsoft.com/office/drawing/2014/main" id="{F3467D48-1D83-AC87-B88F-3FFE286FB7C9}"/>
              </a:ext>
            </a:extLst>
          </p:cNvPr>
          <p:cNvSpPr>
            <a:spLocks noGrp="1"/>
          </p:cNvSpPr>
          <p:nvPr>
            <p:ph type="body" sz="quarter" idx="27"/>
          </p:nvPr>
        </p:nvSpPr>
        <p:spPr>
          <a:xfrm>
            <a:off x="9566769" y="5597551"/>
            <a:ext cx="2168031" cy="762000"/>
          </a:xfrm>
        </p:spPr>
        <p:txBody>
          <a:bodyPr>
            <a:noAutofit/>
          </a:bodyPr>
          <a:lstStyle>
            <a:lvl1pPr>
              <a:defRPr sz="1600" b="1"/>
            </a:lvl1pPr>
            <a:lvl2pPr>
              <a:defRPr sz="1400"/>
            </a:lvl2pPr>
            <a:lvl3pPr>
              <a:defRPr sz="1100"/>
            </a:lvl3pPr>
            <a:lvl4pPr>
              <a:defRPr sz="1100"/>
            </a:lvl4pPr>
            <a:lvl5pPr>
              <a:defRPr sz="1050"/>
            </a:lvl5pPr>
          </a:lstStyle>
          <a:p>
            <a:pPr lvl="0"/>
            <a:r>
              <a:rPr lang="en-US"/>
              <a:t>Click to edit Master text styles</a:t>
            </a:r>
          </a:p>
        </p:txBody>
      </p:sp>
      <p:sp>
        <p:nvSpPr>
          <p:cNvPr id="16" name="Content Placeholder 3">
            <a:extLst>
              <a:ext uri="{FF2B5EF4-FFF2-40B4-BE49-F238E27FC236}">
                <a16:creationId xmlns:a16="http://schemas.microsoft.com/office/drawing/2014/main" id="{CCF3220D-7B47-2719-EF2A-C590E4183BFE}"/>
              </a:ext>
            </a:extLst>
          </p:cNvPr>
          <p:cNvSpPr>
            <a:spLocks noGrp="1"/>
          </p:cNvSpPr>
          <p:nvPr>
            <p:ph sz="quarter" idx="30"/>
          </p:nvPr>
        </p:nvSpPr>
        <p:spPr>
          <a:xfrm>
            <a:off x="5585058" y="5597551"/>
            <a:ext cx="731520" cy="640080"/>
          </a:xfrm>
        </p:spPr>
        <p:txBody>
          <a:bodyPr lIns="457200" tIns="457200" rIns="457200" bIns="457200">
            <a:noAutofit/>
          </a:bodyPr>
          <a:lstStyle>
            <a:lvl1pPr>
              <a:defRPr sz="1600"/>
            </a:lvl1pPr>
            <a:lvl2pPr>
              <a:defRPr sz="1400"/>
            </a:lvl2pPr>
            <a:lvl3pPr>
              <a:defRPr sz="1100"/>
            </a:lvl3pPr>
            <a:lvl4pPr>
              <a:defRPr sz="1100"/>
            </a:lvl4pPr>
            <a:lvl5pPr>
              <a:defRPr sz="1050"/>
            </a:lvl5pPr>
          </a:lstStyle>
          <a:p>
            <a:pPr lvl="0"/>
            <a:r>
              <a:rPr lang="en-US"/>
              <a:t>Click to edit Master text styles</a:t>
            </a:r>
          </a:p>
        </p:txBody>
      </p:sp>
      <p:sp>
        <p:nvSpPr>
          <p:cNvPr id="17" name="Content Placeholder 3">
            <a:extLst>
              <a:ext uri="{FF2B5EF4-FFF2-40B4-BE49-F238E27FC236}">
                <a16:creationId xmlns:a16="http://schemas.microsoft.com/office/drawing/2014/main" id="{86A2D71E-362E-D119-3E6C-80AF99C7C50A}"/>
              </a:ext>
            </a:extLst>
          </p:cNvPr>
          <p:cNvSpPr>
            <a:spLocks noGrp="1"/>
          </p:cNvSpPr>
          <p:nvPr>
            <p:ph sz="quarter" idx="31"/>
          </p:nvPr>
        </p:nvSpPr>
        <p:spPr>
          <a:xfrm>
            <a:off x="8663940" y="5597551"/>
            <a:ext cx="731520" cy="640080"/>
          </a:xfrm>
        </p:spPr>
        <p:txBody>
          <a:bodyPr lIns="457200" tIns="457200" rIns="457200" bIns="457200">
            <a:noAutofit/>
          </a:bodyPr>
          <a:lstStyle>
            <a:lvl1pPr>
              <a:defRPr sz="1600"/>
            </a:lvl1pPr>
            <a:lvl2pPr>
              <a:defRPr sz="1400"/>
            </a:lvl2pPr>
            <a:lvl3pPr>
              <a:defRPr sz="1100"/>
            </a:lvl3pPr>
            <a:lvl4pPr>
              <a:defRPr sz="1100"/>
            </a:lvl4pPr>
            <a:lvl5pPr>
              <a:defRPr sz="1050"/>
            </a:lvl5pPr>
          </a:lstStyle>
          <a:p>
            <a:pPr lvl="0"/>
            <a:r>
              <a:rPr lang="en-US"/>
              <a:t>Click to edit Master text styles</a:t>
            </a:r>
          </a:p>
        </p:txBody>
      </p:sp>
      <p:sp>
        <p:nvSpPr>
          <p:cNvPr id="18" name="Content Placeholder 3">
            <a:extLst>
              <a:ext uri="{FF2B5EF4-FFF2-40B4-BE49-F238E27FC236}">
                <a16:creationId xmlns:a16="http://schemas.microsoft.com/office/drawing/2014/main" id="{903BCD94-C08C-0E49-B33E-4626E6AF78B3}"/>
              </a:ext>
            </a:extLst>
          </p:cNvPr>
          <p:cNvSpPr txBox="1">
            <a:spLocks/>
          </p:cNvSpPr>
          <p:nvPr userDrawn="1"/>
        </p:nvSpPr>
        <p:spPr>
          <a:xfrm>
            <a:off x="3506346" y="1485214"/>
            <a:ext cx="7254330" cy="386605"/>
          </a:xfrm>
          <a:prstGeom prst="rect">
            <a:avLst/>
          </a:prstGeom>
        </p:spPr>
        <p:txBody>
          <a:bodyPr vert="horz" lIns="0" tIns="0" rIns="0" bIns="0" rtlCol="0" anchor="b">
            <a:normAutofit/>
          </a:bodyPr>
          <a:lstStyle>
            <a:lvl1pPr marL="0" indent="0" algn="l" defTabSz="914400" rtl="0" eaLnBrk="1" latinLnBrk="0" hangingPunct="1">
              <a:lnSpc>
                <a:spcPct val="100000"/>
              </a:lnSpc>
              <a:spcBef>
                <a:spcPts val="1000"/>
              </a:spcBef>
              <a:spcAft>
                <a:spcPts val="600"/>
              </a:spcAft>
              <a:buFont typeface="Arial" panose="020B0604020202020204" pitchFamily="34" charset="0"/>
              <a:buNone/>
              <a:defRPr sz="2000" b="0" i="0" kern="1200">
                <a:solidFill>
                  <a:schemeClr val="tx1"/>
                </a:solidFill>
                <a:latin typeface="Avenir Medium" panose="02000503020000020003" pitchFamily="2" charset="0"/>
                <a:ea typeface="+mn-ea"/>
                <a:cs typeface="+mn-cs"/>
              </a:defRPr>
            </a:lvl1pPr>
            <a:lvl2pPr marL="0" indent="0" algn="l" defTabSz="914400" rtl="0" eaLnBrk="1" latinLnBrk="0" hangingPunct="1">
              <a:lnSpc>
                <a:spcPct val="110000"/>
              </a:lnSpc>
              <a:spcBef>
                <a:spcPts val="500"/>
              </a:spcBef>
              <a:spcAft>
                <a:spcPts val="500"/>
              </a:spcAft>
              <a:buFont typeface="Arial" panose="020B0604020202020204" pitchFamily="34" charset="0"/>
              <a:buNone/>
              <a:defRPr sz="1800" b="1" i="0" kern="1200">
                <a:solidFill>
                  <a:schemeClr val="tx1"/>
                </a:solidFill>
                <a:latin typeface="+mj-lt"/>
                <a:ea typeface="+mn-ea"/>
                <a:cs typeface="+mn-cs"/>
              </a:defRPr>
            </a:lvl2pPr>
            <a:lvl3pPr marL="0" indent="0" algn="l" defTabSz="914400" rtl="0" eaLnBrk="1" latinLnBrk="0" hangingPunct="1">
              <a:lnSpc>
                <a:spcPct val="150000"/>
              </a:lnSpc>
              <a:spcBef>
                <a:spcPts val="0"/>
              </a:spcBef>
              <a:spcAft>
                <a:spcPts val="500"/>
              </a:spcAft>
              <a:buFont typeface="Arial" panose="020B0604020202020204" pitchFamily="34" charset="0"/>
              <a:buNone/>
              <a:defRPr sz="1400" kern="1200">
                <a:solidFill>
                  <a:schemeClr val="tx1"/>
                </a:solidFill>
                <a:latin typeface="+mn-lt"/>
                <a:ea typeface="+mn-ea"/>
                <a:cs typeface="+mn-cs"/>
              </a:defRPr>
            </a:lvl3pPr>
            <a:lvl4pPr marL="274320" indent="-182880" algn="l" defTabSz="914400" rtl="0" eaLnBrk="1" latinLnBrk="0" hangingPunct="1">
              <a:lnSpc>
                <a:spcPct val="150000"/>
              </a:lnSpc>
              <a:spcBef>
                <a:spcPts val="0"/>
              </a:spcBef>
              <a:spcAft>
                <a:spcPts val="500"/>
              </a:spcAft>
              <a:buFont typeface="Arial" panose="020B0604020202020204" pitchFamily="34" charset="0"/>
              <a:buChar char="•"/>
              <a:defRPr sz="1400" kern="1200">
                <a:solidFill>
                  <a:schemeClr val="tx1"/>
                </a:solidFill>
                <a:latin typeface="+mn-lt"/>
                <a:ea typeface="+mn-ea"/>
                <a:cs typeface="+mn-cs"/>
              </a:defRPr>
            </a:lvl4pPr>
            <a:lvl5pPr marL="548640" indent="-182880" algn="l" defTabSz="914400" rtl="0" eaLnBrk="1" latinLnBrk="0" hangingPunct="1">
              <a:lnSpc>
                <a:spcPct val="150000"/>
              </a:lnSpc>
              <a:spcBef>
                <a:spcPts val="0"/>
              </a:spcBef>
              <a:spcAft>
                <a:spcPts val="500"/>
              </a:spcAft>
              <a:buFont typeface="Arial" panose="020B0604020202020204" pitchFamily="34" charset="0"/>
              <a:buChar char="•"/>
              <a:defRPr sz="1400" kern="1200">
                <a:solidFill>
                  <a:schemeClr val="tx1"/>
                </a:solidFill>
                <a:latin typeface="+mn-lt"/>
                <a:ea typeface="+mn-ea"/>
                <a:cs typeface="+mn-cs"/>
              </a:defRPr>
            </a:lvl5pPr>
            <a:lvl6pPr marL="0" indent="0" algn="l" defTabSz="914400" rtl="0" eaLnBrk="1" latinLnBrk="0" hangingPunct="1">
              <a:lnSpc>
                <a:spcPct val="150000"/>
              </a:lnSpc>
              <a:spcBef>
                <a:spcPts val="0"/>
              </a:spcBef>
              <a:spcAft>
                <a:spcPts val="500"/>
              </a:spcAft>
              <a:buClr>
                <a:schemeClr val="tx2"/>
              </a:buClr>
              <a:buFont typeface="Arial" panose="020B0604020202020204" pitchFamily="34" charset="0"/>
              <a:buNone/>
              <a:defRPr sz="1200" kern="1200">
                <a:solidFill>
                  <a:schemeClr val="tx1"/>
                </a:solidFill>
                <a:latin typeface="+mn-lt"/>
                <a:ea typeface="+mn-ea"/>
                <a:cs typeface="+mn-cs"/>
              </a:defRPr>
            </a:lvl6pPr>
            <a:lvl7pPr marL="274320" indent="-182880" algn="l" defTabSz="914400" rtl="0" eaLnBrk="1" latinLnBrk="0" hangingPunct="1">
              <a:lnSpc>
                <a:spcPct val="150000"/>
              </a:lnSpc>
              <a:spcBef>
                <a:spcPts val="0"/>
              </a:spcBef>
              <a:spcAft>
                <a:spcPts val="500"/>
              </a:spcAft>
              <a:buFont typeface="Arial" panose="020B0604020202020204" pitchFamily="34" charset="0"/>
              <a:buChar char="•"/>
              <a:defRPr sz="1200" kern="1200">
                <a:solidFill>
                  <a:schemeClr val="tx1"/>
                </a:solidFill>
                <a:latin typeface="+mn-lt"/>
                <a:ea typeface="+mn-ea"/>
                <a:cs typeface="+mn-cs"/>
              </a:defRPr>
            </a:lvl7pPr>
            <a:lvl8pPr marL="548640" indent="-182880" algn="l" defTabSz="914400" rtl="0" eaLnBrk="1" latinLnBrk="0" hangingPunct="1">
              <a:lnSpc>
                <a:spcPct val="150000"/>
              </a:lnSpc>
              <a:spcBef>
                <a:spcPts val="0"/>
              </a:spcBef>
              <a:spcAft>
                <a:spcPts val="500"/>
              </a:spcAft>
              <a:buFont typeface="Arial" panose="020B0604020202020204" pitchFamily="34" charset="0"/>
              <a:buChar char="•"/>
              <a:defRPr sz="1200" kern="1200">
                <a:solidFill>
                  <a:schemeClr val="tx1"/>
                </a:solidFill>
                <a:latin typeface="+mn-lt"/>
                <a:ea typeface="+mn-ea"/>
                <a:cs typeface="+mn-cs"/>
              </a:defRPr>
            </a:lvl8pPr>
            <a:lvl9pPr marL="0" indent="0" algn="l" defTabSz="914400" rtl="0" eaLnBrk="1" latinLnBrk="0" hangingPunct="1">
              <a:lnSpc>
                <a:spcPct val="12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a:lnSpc>
                <a:spcPts val="2000"/>
              </a:lnSpc>
            </a:pPr>
            <a:r>
              <a:rPr lang="en-US" sz="1400" b="1">
                <a:solidFill>
                  <a:schemeClr val="tx1"/>
                </a:solidFill>
                <a:latin typeface="+mn-lt"/>
              </a:rPr>
              <a:t>Activities</a:t>
            </a:r>
          </a:p>
        </p:txBody>
      </p:sp>
      <p:sp>
        <p:nvSpPr>
          <p:cNvPr id="3" name="Content Placeholder 3">
            <a:extLst>
              <a:ext uri="{FF2B5EF4-FFF2-40B4-BE49-F238E27FC236}">
                <a16:creationId xmlns:a16="http://schemas.microsoft.com/office/drawing/2014/main" id="{6A471789-5397-150D-53C9-3EC799A035BB}"/>
              </a:ext>
            </a:extLst>
          </p:cNvPr>
          <p:cNvSpPr>
            <a:spLocks noGrp="1"/>
          </p:cNvSpPr>
          <p:nvPr>
            <p:ph sz="quarter" idx="28"/>
          </p:nvPr>
        </p:nvSpPr>
        <p:spPr>
          <a:xfrm>
            <a:off x="457200" y="457200"/>
            <a:ext cx="548640" cy="548640"/>
          </a:xfrm>
        </p:spPr>
        <p:txBody>
          <a:bodyPr lIns="457200" tIns="457200" rIns="457200" bIns="457200">
            <a:noAutofit/>
          </a:bodyPr>
          <a:lstStyle>
            <a:lvl1pPr>
              <a:defRPr sz="1600"/>
            </a:lvl1pPr>
            <a:lvl2pPr>
              <a:defRPr sz="1400"/>
            </a:lvl2pPr>
            <a:lvl3pPr>
              <a:defRPr sz="1100"/>
            </a:lvl3pPr>
            <a:lvl4pPr>
              <a:defRPr sz="1100"/>
            </a:lvl4pPr>
            <a:lvl5pPr>
              <a:defRPr sz="1050"/>
            </a:lvl5pPr>
          </a:lstStyle>
          <a:p>
            <a:pPr lvl="0"/>
            <a:r>
              <a:rPr lang="en-US"/>
              <a:t>Click to edit Master text styles</a:t>
            </a:r>
          </a:p>
        </p:txBody>
      </p:sp>
      <p:sp>
        <p:nvSpPr>
          <p:cNvPr id="6" name="Text Placeholder 9">
            <a:extLst>
              <a:ext uri="{FF2B5EF4-FFF2-40B4-BE49-F238E27FC236}">
                <a16:creationId xmlns:a16="http://schemas.microsoft.com/office/drawing/2014/main" id="{991F8461-A838-D4A5-57A6-F03E38E0734F}"/>
              </a:ext>
            </a:extLst>
          </p:cNvPr>
          <p:cNvSpPr>
            <a:spLocks noGrp="1"/>
          </p:cNvSpPr>
          <p:nvPr>
            <p:ph type="body" sz="quarter" idx="29" hasCustomPrompt="1"/>
          </p:nvPr>
        </p:nvSpPr>
        <p:spPr>
          <a:xfrm>
            <a:off x="1154876" y="457200"/>
            <a:ext cx="3161037" cy="548640"/>
          </a:xfrm>
        </p:spPr>
        <p:txBody>
          <a:bodyPr anchor="ctr">
            <a:noAutofit/>
          </a:bodyPr>
          <a:lstStyle>
            <a:lvl1pPr>
              <a:defRPr sz="1600"/>
            </a:lvl1pPr>
            <a:lvl2pPr>
              <a:defRPr sz="2800" b="1">
                <a:latin typeface="+mj-lt"/>
                <a:cs typeface="Segoe UI" panose="020B0502040204020203" pitchFamily="34" charset="0"/>
              </a:defRPr>
            </a:lvl2pPr>
            <a:lvl3pPr>
              <a:defRPr sz="1100"/>
            </a:lvl3pPr>
            <a:lvl4pPr>
              <a:defRPr sz="1100"/>
            </a:lvl4pPr>
            <a:lvl5pPr>
              <a:defRPr sz="1050"/>
            </a:lvl5pPr>
          </a:lstStyle>
          <a:p>
            <a:r>
              <a:rPr lang="en-US" sz="2800" b="1"/>
              <a:t>Aim Engage Grow</a:t>
            </a:r>
          </a:p>
        </p:txBody>
      </p:sp>
    </p:spTree>
    <p:extLst>
      <p:ext uri="{BB962C8B-B14F-4D97-AF65-F5344CB8AC3E}">
        <p14:creationId xmlns:p14="http://schemas.microsoft.com/office/powerpoint/2010/main" val="237019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0301-Split(Light)">
    <p:bg>
      <p:bgPr>
        <a:solidFill>
          <a:schemeClr val="bg1"/>
        </a:solidFill>
        <a:effectLst/>
      </p:bgPr>
    </p:bg>
    <p:spTree>
      <p:nvGrpSpPr>
        <p:cNvPr id="1" name=""/>
        <p:cNvGrpSpPr/>
        <p:nvPr/>
      </p:nvGrpSpPr>
      <p:grpSpPr>
        <a:xfrm>
          <a:off x="0" y="0"/>
          <a:ext cx="0" cy="0"/>
          <a:chOff x="0" y="0"/>
          <a:chExt cx="0" cy="0"/>
        </a:xfrm>
      </p:grpSpPr>
      <p:sp>
        <p:nvSpPr>
          <p:cNvPr id="13" name="Text Placeholder 10">
            <a:extLst>
              <a:ext uri="{FF2B5EF4-FFF2-40B4-BE49-F238E27FC236}">
                <a16:creationId xmlns:a16="http://schemas.microsoft.com/office/drawing/2014/main" id="{D45682CA-7330-D42C-62A1-D223FBBFF5E6}"/>
              </a:ext>
            </a:extLst>
          </p:cNvPr>
          <p:cNvSpPr>
            <a:spLocks noGrp="1"/>
          </p:cNvSpPr>
          <p:nvPr>
            <p:ph type="body" sz="quarter" idx="22" hasCustomPrompt="1"/>
          </p:nvPr>
        </p:nvSpPr>
        <p:spPr>
          <a:xfrm>
            <a:off x="457454" y="1066800"/>
            <a:ext cx="5562321" cy="274287"/>
          </a:xfrm>
          <a:prstGeom prst="rect">
            <a:avLst/>
          </a:prstGeom>
        </p:spPr>
        <p:txBody>
          <a:bodyPr rIns="27432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457200" y="1417342"/>
            <a:ext cx="5562600" cy="4754827"/>
          </a:xfrm>
        </p:spPr>
        <p:txBody>
          <a:bodyPr rIns="274320" anchor="t"/>
          <a:lstStyle>
            <a:lvl1pPr>
              <a:defRPr sz="5000"/>
            </a:lvl1pPr>
          </a:lstStyle>
          <a:p>
            <a:r>
              <a:rPr lang="en-US"/>
              <a:t>Headline Avenir Bold (50pt)</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6172200" y="0"/>
            <a:ext cx="6019800" cy="6858000"/>
          </a:xfrm>
          <a:prstGeom prst="rect">
            <a:avLst/>
          </a:prstGeom>
          <a:noFill/>
        </p:spPr>
        <p:txBody>
          <a:bodyPr lIns="548640" tIns="548640" rIns="548640" bIns="54864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4" name="Footer Placeholder 1">
            <a:extLst>
              <a:ext uri="{FF2B5EF4-FFF2-40B4-BE49-F238E27FC236}">
                <a16:creationId xmlns:a16="http://schemas.microsoft.com/office/drawing/2014/main" id="{9A5408B3-50CA-5AF6-D86B-9A218379A323}"/>
              </a:ext>
            </a:extLst>
          </p:cNvPr>
          <p:cNvSpPr>
            <a:spLocks noGrp="1"/>
          </p:cNvSpPr>
          <p:nvPr>
            <p:ph type="ftr" sz="quarter" idx="23"/>
          </p:nvPr>
        </p:nvSpPr>
        <p:spPr>
          <a:xfrm>
            <a:off x="126296" y="6583680"/>
            <a:ext cx="182880" cy="182880"/>
          </a:xfrm>
          <a:prstGeom prst="rect">
            <a:avLst/>
          </a:prstGeom>
        </p:spPr>
        <p:txBody>
          <a:bodyPr/>
          <a:lstStyle/>
          <a:p>
            <a:r>
              <a:rPr lang="en-US"/>
              <a:t> </a:t>
            </a:r>
          </a:p>
        </p:txBody>
      </p:sp>
      <p:sp>
        <p:nvSpPr>
          <p:cNvPr id="5" name="Slide Number Placeholder 1">
            <a:extLst>
              <a:ext uri="{FF2B5EF4-FFF2-40B4-BE49-F238E27FC236}">
                <a16:creationId xmlns:a16="http://schemas.microsoft.com/office/drawing/2014/main" id="{9B715A40-E722-0057-588C-F7689D317F40}"/>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B7F625B7-70C6-2941-50ED-84F2E6342E3C}"/>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83954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0303-Split(Light)">
    <p:bg>
      <p:bgPr>
        <a:solidFill>
          <a:schemeClr val="bg1"/>
        </a:solidFill>
        <a:effectLst/>
      </p:bgPr>
    </p:bg>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7027B06B-C10C-FACE-4C33-D2F495CF4BAC}"/>
              </a:ext>
            </a:extLst>
          </p:cNvPr>
          <p:cNvSpPr>
            <a:spLocks noGrp="1"/>
          </p:cNvSpPr>
          <p:nvPr>
            <p:ph sz="quarter" idx="18" hasCustomPrompt="1"/>
          </p:nvPr>
        </p:nvSpPr>
        <p:spPr>
          <a:xfrm>
            <a:off x="457200" y="1417342"/>
            <a:ext cx="1005829" cy="1005829"/>
          </a:xfrm>
          <a:prstGeom prst="rect">
            <a:avLst/>
          </a:prstGeom>
        </p:spPr>
        <p:txBody>
          <a:bodyPr/>
          <a:lstStyle>
            <a:lvl6pPr>
              <a:defRPr>
                <a:latin typeface="+mn-lt"/>
              </a:defRPr>
            </a:lvl6pPr>
          </a:lstStyle>
          <a:p>
            <a:pPr lvl="5"/>
            <a:r>
              <a:rPr lang="en-US"/>
              <a:t>Click to add Content</a:t>
            </a:r>
          </a:p>
        </p:txBody>
      </p:sp>
      <p:sp>
        <p:nvSpPr>
          <p:cNvPr id="8" name="Text Placeholder 10">
            <a:extLst>
              <a:ext uri="{FF2B5EF4-FFF2-40B4-BE49-F238E27FC236}">
                <a16:creationId xmlns:a16="http://schemas.microsoft.com/office/drawing/2014/main" id="{CECDB5AB-796F-6BC8-1944-F3B032D47A94}"/>
              </a:ext>
            </a:extLst>
          </p:cNvPr>
          <p:cNvSpPr>
            <a:spLocks noGrp="1"/>
          </p:cNvSpPr>
          <p:nvPr>
            <p:ph type="body" sz="quarter" idx="22" hasCustomPrompt="1"/>
          </p:nvPr>
        </p:nvSpPr>
        <p:spPr>
          <a:xfrm>
            <a:off x="457457" y="2514610"/>
            <a:ext cx="5562320" cy="274287"/>
          </a:xfrm>
          <a:prstGeom prst="rect">
            <a:avLst/>
          </a:prstGeom>
        </p:spPr>
        <p:txBody>
          <a:bodyPr rIns="27432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7" name="Title 1">
            <a:extLst>
              <a:ext uri="{FF2B5EF4-FFF2-40B4-BE49-F238E27FC236}">
                <a16:creationId xmlns:a16="http://schemas.microsoft.com/office/drawing/2014/main" id="{C90F10DB-A337-A430-BA91-0DFA2D01B913}"/>
              </a:ext>
            </a:extLst>
          </p:cNvPr>
          <p:cNvSpPr>
            <a:spLocks noGrp="1"/>
          </p:cNvSpPr>
          <p:nvPr>
            <p:ph type="title" hasCustomPrompt="1"/>
          </p:nvPr>
        </p:nvSpPr>
        <p:spPr>
          <a:xfrm>
            <a:off x="457200" y="2865152"/>
            <a:ext cx="5562600" cy="3291803"/>
          </a:xfrm>
        </p:spPr>
        <p:txBody>
          <a:bodyPr rIns="274320" anchor="t"/>
          <a:lstStyle>
            <a:lvl1pPr>
              <a:defRPr sz="5000"/>
            </a:lvl1pPr>
          </a:lstStyle>
          <a:p>
            <a:r>
              <a:rPr lang="en-US"/>
              <a:t>Headline Avenir Bold (50pt)</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6172200" y="0"/>
            <a:ext cx="6019800" cy="6858000"/>
          </a:xfrm>
          <a:prstGeom prst="rect">
            <a:avLst/>
          </a:prstGeom>
        </p:spPr>
        <p:txBody>
          <a:bodyPr lIns="548640" tIns="548640" rIns="548640" bIns="54864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3" name="Footer Placeholder 1">
            <a:extLst>
              <a:ext uri="{FF2B5EF4-FFF2-40B4-BE49-F238E27FC236}">
                <a16:creationId xmlns:a16="http://schemas.microsoft.com/office/drawing/2014/main" id="{B634F860-B062-3EF3-773C-B9E83F9543B7}"/>
              </a:ext>
            </a:extLst>
          </p:cNvPr>
          <p:cNvSpPr>
            <a:spLocks noGrp="1"/>
          </p:cNvSpPr>
          <p:nvPr>
            <p:ph type="ftr" sz="quarter" idx="23"/>
          </p:nvPr>
        </p:nvSpPr>
        <p:spPr>
          <a:xfrm>
            <a:off x="126296" y="6583680"/>
            <a:ext cx="182880" cy="182880"/>
          </a:xfrm>
          <a:prstGeom prst="rect">
            <a:avLst/>
          </a:prstGeom>
        </p:spPr>
        <p:txBody>
          <a:bodyPr/>
          <a:lstStyle/>
          <a:p>
            <a:r>
              <a:rPr lang="en-US"/>
              <a:t> </a:t>
            </a:r>
          </a:p>
        </p:txBody>
      </p:sp>
      <p:sp>
        <p:nvSpPr>
          <p:cNvPr id="4" name="Slide Number Placeholder 1">
            <a:extLst>
              <a:ext uri="{FF2B5EF4-FFF2-40B4-BE49-F238E27FC236}">
                <a16:creationId xmlns:a16="http://schemas.microsoft.com/office/drawing/2014/main" id="{D7DBBEBB-928B-3ED5-4EF8-98B1DFFAC6B3}"/>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2" name="Date Placeholder 1">
            <a:extLst>
              <a:ext uri="{FF2B5EF4-FFF2-40B4-BE49-F238E27FC236}">
                <a16:creationId xmlns:a16="http://schemas.microsoft.com/office/drawing/2014/main" id="{E38E6305-C949-D715-94C0-65C98098EF41}"/>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1871016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0305-Split(Light)">
    <p:bg>
      <p:bgPr>
        <a:solidFill>
          <a:schemeClr val="bg1"/>
        </a:solidFill>
        <a:effectLst/>
      </p:bgPr>
    </p:bg>
    <p:spTree>
      <p:nvGrpSpPr>
        <p:cNvPr id="1" name=""/>
        <p:cNvGrpSpPr/>
        <p:nvPr/>
      </p:nvGrpSpPr>
      <p:grpSpPr>
        <a:xfrm>
          <a:off x="0" y="0"/>
          <a:ext cx="0" cy="0"/>
          <a:chOff x="0" y="0"/>
          <a:chExt cx="0" cy="0"/>
        </a:xfrm>
      </p:grpSpPr>
      <p:sp>
        <p:nvSpPr>
          <p:cNvPr id="8" name="Text Placeholder 10">
            <a:extLst>
              <a:ext uri="{FF2B5EF4-FFF2-40B4-BE49-F238E27FC236}">
                <a16:creationId xmlns:a16="http://schemas.microsoft.com/office/drawing/2014/main" id="{AFD55F03-8D8D-785F-A208-56FCE993AB38}"/>
              </a:ext>
            </a:extLst>
          </p:cNvPr>
          <p:cNvSpPr>
            <a:spLocks noGrp="1"/>
          </p:cNvSpPr>
          <p:nvPr>
            <p:ph type="body" sz="quarter" idx="22" hasCustomPrompt="1"/>
          </p:nvPr>
        </p:nvSpPr>
        <p:spPr>
          <a:xfrm>
            <a:off x="457456" y="1066800"/>
            <a:ext cx="5562321" cy="274287"/>
          </a:xfrm>
          <a:prstGeom prst="rect">
            <a:avLst/>
          </a:prstGeom>
        </p:spPr>
        <p:txBody>
          <a:bodyPr rIns="27432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457200" y="1417341"/>
            <a:ext cx="5562600" cy="2194560"/>
          </a:xfrm>
        </p:spPr>
        <p:txBody>
          <a:bodyPr rIns="274320" anchor="b"/>
          <a:lstStyle>
            <a:lvl1pPr>
              <a:defRPr sz="5000"/>
            </a:lvl1pPr>
          </a:lstStyle>
          <a:p>
            <a:r>
              <a:rPr lang="en-US"/>
              <a:t>Headline Avenir Bold (50pt)</a:t>
            </a:r>
          </a:p>
        </p:txBody>
      </p:sp>
      <p:sp>
        <p:nvSpPr>
          <p:cNvPr id="7" name="Content Placeholder 1">
            <a:extLst>
              <a:ext uri="{FF2B5EF4-FFF2-40B4-BE49-F238E27FC236}">
                <a16:creationId xmlns:a16="http://schemas.microsoft.com/office/drawing/2014/main" id="{D55CB575-0542-1F71-6109-6B84AF7BFD63}"/>
              </a:ext>
            </a:extLst>
          </p:cNvPr>
          <p:cNvSpPr>
            <a:spLocks noGrp="1"/>
          </p:cNvSpPr>
          <p:nvPr>
            <p:ph sz="quarter" idx="15"/>
          </p:nvPr>
        </p:nvSpPr>
        <p:spPr>
          <a:xfrm>
            <a:off x="457200" y="3718531"/>
            <a:ext cx="5562594" cy="2377440"/>
          </a:xfrm>
          <a:prstGeom prst="rect">
            <a:avLst/>
          </a:prstGeom>
        </p:spPr>
        <p:txBody>
          <a:bodyPr rIns="274320"/>
          <a:lstStyle>
            <a:lvl1pPr>
              <a:defRPr>
                <a:latin typeface="+mn-lt"/>
              </a:defRPr>
            </a:lvl1pPr>
          </a:lstStyle>
          <a:p>
            <a:pPr lvl="0"/>
            <a:r>
              <a:rPr lang="en-US"/>
              <a:t>Click to edit Master text styles</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6172200" y="0"/>
            <a:ext cx="6019800" cy="6858000"/>
          </a:xfrm>
          <a:prstGeom prst="rect">
            <a:avLst/>
          </a:prstGeom>
          <a:noFill/>
        </p:spPr>
        <p:txBody>
          <a:bodyPr lIns="548640" tIns="548640" rIns="548640" bIns="54864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3" name="Footer Placeholder 1">
            <a:extLst>
              <a:ext uri="{FF2B5EF4-FFF2-40B4-BE49-F238E27FC236}">
                <a16:creationId xmlns:a16="http://schemas.microsoft.com/office/drawing/2014/main" id="{CFDC22AA-8955-4549-8417-BF2C27E3741A}"/>
              </a:ext>
            </a:extLst>
          </p:cNvPr>
          <p:cNvSpPr>
            <a:spLocks noGrp="1"/>
          </p:cNvSpPr>
          <p:nvPr>
            <p:ph type="ftr" sz="quarter" idx="23"/>
          </p:nvPr>
        </p:nvSpPr>
        <p:spPr>
          <a:xfrm>
            <a:off x="126296" y="6583680"/>
            <a:ext cx="182880" cy="182880"/>
          </a:xfrm>
          <a:prstGeom prst="rect">
            <a:avLst/>
          </a:prstGeom>
        </p:spPr>
        <p:txBody>
          <a:bodyPr/>
          <a:lstStyle/>
          <a:p>
            <a:r>
              <a:rPr lang="en-US"/>
              <a:t> </a:t>
            </a:r>
          </a:p>
        </p:txBody>
      </p:sp>
      <p:sp>
        <p:nvSpPr>
          <p:cNvPr id="4" name="Slide Number Placeholder 1">
            <a:extLst>
              <a:ext uri="{FF2B5EF4-FFF2-40B4-BE49-F238E27FC236}">
                <a16:creationId xmlns:a16="http://schemas.microsoft.com/office/drawing/2014/main" id="{EED0B97C-6655-963E-97B0-9E4A91C2602F}"/>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5" name="Date Placeholder 4">
            <a:extLst>
              <a:ext uri="{FF2B5EF4-FFF2-40B4-BE49-F238E27FC236}">
                <a16:creationId xmlns:a16="http://schemas.microsoft.com/office/drawing/2014/main" id="{E819F8E7-339A-946B-D686-696BD96380E4}"/>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2455375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0307-Split(Light)">
    <p:bg>
      <p:bgPr>
        <a:solidFill>
          <a:schemeClr val="bg1"/>
        </a:solidFill>
        <a:effectLst/>
      </p:bgPr>
    </p:bg>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A97A1A1A-BAA7-5EC9-A726-BCA8DBC28404}"/>
              </a:ext>
            </a:extLst>
          </p:cNvPr>
          <p:cNvSpPr>
            <a:spLocks noGrp="1"/>
          </p:cNvSpPr>
          <p:nvPr>
            <p:ph sz="quarter" idx="18" hasCustomPrompt="1"/>
          </p:nvPr>
        </p:nvSpPr>
        <p:spPr>
          <a:xfrm>
            <a:off x="457200" y="1417342"/>
            <a:ext cx="1005829" cy="1005829"/>
          </a:xfrm>
          <a:prstGeom prst="rect">
            <a:avLst/>
          </a:prstGeom>
        </p:spPr>
        <p:txBody>
          <a:bodyPr/>
          <a:lstStyle>
            <a:lvl6pPr>
              <a:defRPr>
                <a:latin typeface="+mn-lt"/>
              </a:defRPr>
            </a:lvl6pPr>
          </a:lstStyle>
          <a:p>
            <a:pPr lvl="5"/>
            <a:r>
              <a:rPr lang="en-US"/>
              <a:t>Click to add Content</a:t>
            </a:r>
          </a:p>
        </p:txBody>
      </p:sp>
      <p:sp>
        <p:nvSpPr>
          <p:cNvPr id="8" name="Text Placeholder 10">
            <a:extLst>
              <a:ext uri="{FF2B5EF4-FFF2-40B4-BE49-F238E27FC236}">
                <a16:creationId xmlns:a16="http://schemas.microsoft.com/office/drawing/2014/main" id="{AFD55F03-8D8D-785F-A208-56FCE993AB38}"/>
              </a:ext>
            </a:extLst>
          </p:cNvPr>
          <p:cNvSpPr>
            <a:spLocks noGrp="1"/>
          </p:cNvSpPr>
          <p:nvPr>
            <p:ph type="body" sz="quarter" idx="22" hasCustomPrompt="1"/>
          </p:nvPr>
        </p:nvSpPr>
        <p:spPr>
          <a:xfrm>
            <a:off x="457458" y="2514610"/>
            <a:ext cx="5562260" cy="274287"/>
          </a:xfrm>
          <a:prstGeom prst="rect">
            <a:avLst/>
          </a:prstGeom>
        </p:spPr>
        <p:txBody>
          <a:bodyPr rIns="27432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457200" y="2865152"/>
            <a:ext cx="5562599" cy="1554480"/>
          </a:xfrm>
        </p:spPr>
        <p:txBody>
          <a:bodyPr rIns="274320" anchor="t"/>
          <a:lstStyle>
            <a:lvl1pPr>
              <a:defRPr sz="5000"/>
            </a:lvl1pPr>
          </a:lstStyle>
          <a:p>
            <a:r>
              <a:rPr lang="en-US"/>
              <a:t>Headline Avenir Bold (50pt)</a:t>
            </a:r>
          </a:p>
        </p:txBody>
      </p:sp>
      <p:sp>
        <p:nvSpPr>
          <p:cNvPr id="7" name="Content Placeholder 1">
            <a:extLst>
              <a:ext uri="{FF2B5EF4-FFF2-40B4-BE49-F238E27FC236}">
                <a16:creationId xmlns:a16="http://schemas.microsoft.com/office/drawing/2014/main" id="{D55CB575-0542-1F71-6109-6B84AF7BFD63}"/>
              </a:ext>
            </a:extLst>
          </p:cNvPr>
          <p:cNvSpPr>
            <a:spLocks noGrp="1"/>
          </p:cNvSpPr>
          <p:nvPr>
            <p:ph sz="quarter" idx="15"/>
          </p:nvPr>
        </p:nvSpPr>
        <p:spPr>
          <a:xfrm>
            <a:off x="457200" y="4526267"/>
            <a:ext cx="5562533" cy="1737341"/>
          </a:xfrm>
          <a:prstGeom prst="rect">
            <a:avLst/>
          </a:prstGeom>
        </p:spPr>
        <p:txBody>
          <a:bodyPr rIns="274320"/>
          <a:lstStyle>
            <a:lvl1pPr>
              <a:defRPr>
                <a:latin typeface="+mn-lt"/>
              </a:defRPr>
            </a:lvl1pPr>
          </a:lstStyle>
          <a:p>
            <a:pPr lvl="0"/>
            <a:r>
              <a:rPr lang="en-US"/>
              <a:t>Click to edit Master text styles</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6172200" y="0"/>
            <a:ext cx="6019800" cy="6858000"/>
          </a:xfrm>
          <a:prstGeom prst="rect">
            <a:avLst/>
          </a:prstGeom>
          <a:solidFill>
            <a:schemeClr val="bg1"/>
          </a:solidFill>
        </p:spPr>
        <p:txBody>
          <a:bodyPr lIns="548640" tIns="548640" rIns="548640" bIns="54864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3" name="Footer Placeholder 1">
            <a:extLst>
              <a:ext uri="{FF2B5EF4-FFF2-40B4-BE49-F238E27FC236}">
                <a16:creationId xmlns:a16="http://schemas.microsoft.com/office/drawing/2014/main" id="{1D3D8E2D-9C21-5E6F-0B9F-451F0D46E6EE}"/>
              </a:ext>
            </a:extLst>
          </p:cNvPr>
          <p:cNvSpPr>
            <a:spLocks noGrp="1"/>
          </p:cNvSpPr>
          <p:nvPr>
            <p:ph type="ftr" sz="quarter" idx="23"/>
          </p:nvPr>
        </p:nvSpPr>
        <p:spPr>
          <a:xfrm>
            <a:off x="126296" y="6583680"/>
            <a:ext cx="182880" cy="182880"/>
          </a:xfrm>
          <a:prstGeom prst="rect">
            <a:avLst/>
          </a:prstGeom>
        </p:spPr>
        <p:txBody>
          <a:bodyPr/>
          <a:lstStyle/>
          <a:p>
            <a:r>
              <a:rPr lang="en-US"/>
              <a:t> </a:t>
            </a:r>
          </a:p>
        </p:txBody>
      </p:sp>
      <p:sp>
        <p:nvSpPr>
          <p:cNvPr id="4" name="Slide Number Placeholder 1">
            <a:extLst>
              <a:ext uri="{FF2B5EF4-FFF2-40B4-BE49-F238E27FC236}">
                <a16:creationId xmlns:a16="http://schemas.microsoft.com/office/drawing/2014/main" id="{E5682244-4BE2-EA39-8B12-36283B463E7B}"/>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5" name="Date Placeholder 4">
            <a:extLst>
              <a:ext uri="{FF2B5EF4-FFF2-40B4-BE49-F238E27FC236}">
                <a16:creationId xmlns:a16="http://schemas.microsoft.com/office/drawing/2014/main" id="{281EFB7D-3138-654F-4628-9D59DC4BDC5D}"/>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264103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0309-Split(Light)">
    <p:bg>
      <p:bgPr>
        <a:solidFill>
          <a:schemeClr val="bg1"/>
        </a:solidFill>
        <a:effectLst/>
      </p:bgPr>
    </p:bg>
    <p:spTree>
      <p:nvGrpSpPr>
        <p:cNvPr id="1" name=""/>
        <p:cNvGrpSpPr/>
        <p:nvPr/>
      </p:nvGrpSpPr>
      <p:grpSpPr>
        <a:xfrm>
          <a:off x="0" y="0"/>
          <a:ext cx="0" cy="0"/>
          <a:chOff x="0" y="0"/>
          <a:chExt cx="0" cy="0"/>
        </a:xfrm>
      </p:grpSpPr>
      <p:sp>
        <p:nvSpPr>
          <p:cNvPr id="8" name="Text Placeholder 10">
            <a:extLst>
              <a:ext uri="{FF2B5EF4-FFF2-40B4-BE49-F238E27FC236}">
                <a16:creationId xmlns:a16="http://schemas.microsoft.com/office/drawing/2014/main" id="{AFD55F03-8D8D-785F-A208-56FCE993AB38}"/>
              </a:ext>
            </a:extLst>
          </p:cNvPr>
          <p:cNvSpPr>
            <a:spLocks noGrp="1"/>
          </p:cNvSpPr>
          <p:nvPr>
            <p:ph type="body" sz="quarter" idx="22" hasCustomPrompt="1"/>
          </p:nvPr>
        </p:nvSpPr>
        <p:spPr>
          <a:xfrm>
            <a:off x="457455" y="1066800"/>
            <a:ext cx="6514774" cy="274287"/>
          </a:xfrm>
          <a:prstGeom prst="rect">
            <a:avLst/>
          </a:prstGeom>
        </p:spPr>
        <p:txBody>
          <a:bodyPr rIns="27432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457200" y="1417342"/>
            <a:ext cx="6515100" cy="4663389"/>
          </a:xfrm>
        </p:spPr>
        <p:txBody>
          <a:bodyPr rIns="274320" anchor="t"/>
          <a:lstStyle>
            <a:lvl1pPr>
              <a:defRPr sz="5000"/>
            </a:lvl1pPr>
          </a:lstStyle>
          <a:p>
            <a:r>
              <a:rPr lang="en-US"/>
              <a:t>Headline Avenir Bold (50pt)</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7124700" y="0"/>
            <a:ext cx="5067300" cy="6858000"/>
          </a:xfrm>
          <a:prstGeom prst="rect">
            <a:avLst/>
          </a:prstGeom>
        </p:spPr>
        <p:txBody>
          <a:bodyPr lIns="457200" tIns="457200" rIns="457200" bIns="45720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3" name="Footer Placeholder 1">
            <a:extLst>
              <a:ext uri="{FF2B5EF4-FFF2-40B4-BE49-F238E27FC236}">
                <a16:creationId xmlns:a16="http://schemas.microsoft.com/office/drawing/2014/main" id="{F21CF95D-46CA-B5D4-650D-3790E57A935F}"/>
              </a:ext>
            </a:extLst>
          </p:cNvPr>
          <p:cNvSpPr>
            <a:spLocks noGrp="1"/>
          </p:cNvSpPr>
          <p:nvPr>
            <p:ph type="ftr" sz="quarter" idx="23"/>
          </p:nvPr>
        </p:nvSpPr>
        <p:spPr>
          <a:xfrm>
            <a:off x="126296" y="6583680"/>
            <a:ext cx="182880" cy="182880"/>
          </a:xfrm>
          <a:prstGeom prst="rect">
            <a:avLst/>
          </a:prstGeom>
        </p:spPr>
        <p:txBody>
          <a:bodyPr/>
          <a:lstStyle/>
          <a:p>
            <a:r>
              <a:rPr lang="en-US"/>
              <a:t> </a:t>
            </a:r>
          </a:p>
        </p:txBody>
      </p:sp>
      <p:sp>
        <p:nvSpPr>
          <p:cNvPr id="4" name="Slide Number Placeholder 1">
            <a:extLst>
              <a:ext uri="{FF2B5EF4-FFF2-40B4-BE49-F238E27FC236}">
                <a16:creationId xmlns:a16="http://schemas.microsoft.com/office/drawing/2014/main" id="{515691F9-97E7-99A7-7C27-F7DE1BB48CD2}"/>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5" name="Date Placeholder 4">
            <a:extLst>
              <a:ext uri="{FF2B5EF4-FFF2-40B4-BE49-F238E27FC236}">
                <a16:creationId xmlns:a16="http://schemas.microsoft.com/office/drawing/2014/main" id="{464ED545-5DFB-331C-0420-BD3D9A1FE2A2}"/>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370874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118-Divider-ImageSubhead(Light)">
    <p:bg>
      <p:bgPr>
        <a:solidFill>
          <a:schemeClr val="bg1"/>
        </a:solidFill>
        <a:effectLst/>
      </p:bgPr>
    </p:bg>
    <p:spTree>
      <p:nvGrpSpPr>
        <p:cNvPr id="1" name=""/>
        <p:cNvGrpSpPr/>
        <p:nvPr/>
      </p:nvGrpSpPr>
      <p:grpSpPr>
        <a:xfrm>
          <a:off x="0" y="0"/>
          <a:ext cx="0" cy="0"/>
          <a:chOff x="0" y="0"/>
          <a:chExt cx="0" cy="0"/>
        </a:xfrm>
      </p:grpSpPr>
      <p:sp>
        <p:nvSpPr>
          <p:cNvPr id="5" name="Text Placeholder 10">
            <a:extLst>
              <a:ext uri="{FF2B5EF4-FFF2-40B4-BE49-F238E27FC236}">
                <a16:creationId xmlns:a16="http://schemas.microsoft.com/office/drawing/2014/main" id="{98096694-4FB5-FB41-678E-75A100695488}"/>
              </a:ext>
            </a:extLst>
          </p:cNvPr>
          <p:cNvSpPr>
            <a:spLocks noGrp="1"/>
          </p:cNvSpPr>
          <p:nvPr>
            <p:ph type="body" sz="quarter" idx="16" hasCustomPrompt="1"/>
          </p:nvPr>
        </p:nvSpPr>
        <p:spPr>
          <a:xfrm>
            <a:off x="615950" y="792483"/>
            <a:ext cx="6356350" cy="274317"/>
          </a:xfrm>
        </p:spPr>
        <p:txBody>
          <a:bodyPr anchor="ctr"/>
          <a:lstStyle>
            <a:lvl1pPr>
              <a:defRPr sz="1000"/>
            </a:lvl1pPr>
            <a:lvl7pPr>
              <a:defRPr>
                <a:solidFill>
                  <a:schemeClr val="tx2"/>
                </a:solidFill>
                <a:latin typeface="+mn-lt"/>
              </a:defRPr>
            </a:lvl7pPr>
          </a:lstStyle>
          <a:p>
            <a:pPr lvl="0"/>
            <a:r>
              <a:rPr lang="en-US"/>
              <a:t>Eyebrow here</a:t>
            </a:r>
          </a:p>
        </p:txBody>
      </p:sp>
      <p:sp>
        <p:nvSpPr>
          <p:cNvPr id="2" name="Title 1">
            <a:extLst>
              <a:ext uri="{FF2B5EF4-FFF2-40B4-BE49-F238E27FC236}">
                <a16:creationId xmlns:a16="http://schemas.microsoft.com/office/drawing/2014/main" id="{72FEBD7F-C49B-8215-3846-6814A39F0BFE}"/>
              </a:ext>
            </a:extLst>
          </p:cNvPr>
          <p:cNvSpPr>
            <a:spLocks noGrp="1"/>
          </p:cNvSpPr>
          <p:nvPr>
            <p:ph type="title" hasCustomPrompt="1"/>
          </p:nvPr>
        </p:nvSpPr>
        <p:spPr>
          <a:xfrm>
            <a:off x="615951" y="1234463"/>
            <a:ext cx="6356350" cy="2743200"/>
          </a:xfrm>
        </p:spPr>
        <p:txBody>
          <a:bodyPr anchor="b"/>
          <a:lstStyle>
            <a:lvl1pPr>
              <a:defRPr sz="7000"/>
            </a:lvl1pPr>
          </a:lstStyle>
          <a:p>
            <a:r>
              <a:rPr lang="en-US"/>
              <a:t>Headline 70pt</a:t>
            </a:r>
          </a:p>
        </p:txBody>
      </p:sp>
      <p:sp>
        <p:nvSpPr>
          <p:cNvPr id="4" name="Text Placeholder 9">
            <a:extLst>
              <a:ext uri="{FF2B5EF4-FFF2-40B4-BE49-F238E27FC236}">
                <a16:creationId xmlns:a16="http://schemas.microsoft.com/office/drawing/2014/main" id="{7717F4F2-04D6-623B-9B52-B905B471FF09}"/>
              </a:ext>
            </a:extLst>
          </p:cNvPr>
          <p:cNvSpPr>
            <a:spLocks noGrp="1"/>
          </p:cNvSpPr>
          <p:nvPr>
            <p:ph type="body" sz="quarter" idx="15" hasCustomPrompt="1"/>
          </p:nvPr>
        </p:nvSpPr>
        <p:spPr>
          <a:xfrm>
            <a:off x="615951" y="4124632"/>
            <a:ext cx="6356349" cy="2276168"/>
          </a:xfrm>
        </p:spPr>
        <p:txBody>
          <a:bodyPr/>
          <a:lstStyle/>
          <a:p>
            <a:pPr lvl="1"/>
            <a:r>
              <a:rPr lang="en-US"/>
              <a:t>Sub Headline </a:t>
            </a:r>
          </a:p>
        </p:txBody>
      </p:sp>
      <p:sp>
        <p:nvSpPr>
          <p:cNvPr id="3" name="Picture Placeholder 2">
            <a:extLst>
              <a:ext uri="{FF2B5EF4-FFF2-40B4-BE49-F238E27FC236}">
                <a16:creationId xmlns:a16="http://schemas.microsoft.com/office/drawing/2014/main" id="{630BAEC4-1653-1F54-89D1-2066DA0AEF9C}"/>
              </a:ext>
            </a:extLst>
          </p:cNvPr>
          <p:cNvSpPr>
            <a:spLocks noGrp="1"/>
          </p:cNvSpPr>
          <p:nvPr>
            <p:ph type="pic" sz="quarter" idx="17"/>
          </p:nvPr>
        </p:nvSpPr>
        <p:spPr>
          <a:xfrm>
            <a:off x="7124700" y="0"/>
            <a:ext cx="5067299" cy="6858000"/>
          </a:xfrm>
        </p:spPr>
        <p:txBody>
          <a:bodyPr>
            <a:normAutofit/>
          </a:bodyPr>
          <a:lstStyle>
            <a:lvl1pPr>
              <a:defRPr sz="1200"/>
            </a:lvl1pPr>
          </a:lstStyle>
          <a:p>
            <a:r>
              <a:rPr lang="en-US"/>
              <a:t>Click icon to add picture</a:t>
            </a:r>
          </a:p>
        </p:txBody>
      </p:sp>
      <p:sp>
        <p:nvSpPr>
          <p:cNvPr id="8" name="Footer Placeholder 1">
            <a:extLst>
              <a:ext uri="{FF2B5EF4-FFF2-40B4-BE49-F238E27FC236}">
                <a16:creationId xmlns:a16="http://schemas.microsoft.com/office/drawing/2014/main" id="{CAEA618E-6335-E853-912A-B006E7425A4D}"/>
              </a:ext>
            </a:extLst>
          </p:cNvPr>
          <p:cNvSpPr>
            <a:spLocks noGrp="1"/>
          </p:cNvSpPr>
          <p:nvPr>
            <p:ph type="ftr" sz="quarter" idx="20"/>
          </p:nvPr>
        </p:nvSpPr>
        <p:spPr>
          <a:xfrm>
            <a:off x="126296" y="6583680"/>
            <a:ext cx="182880" cy="182880"/>
          </a:xfrm>
          <a:prstGeom prst="rect">
            <a:avLst/>
          </a:prstGeom>
        </p:spPr>
        <p:txBody>
          <a:bodyPr/>
          <a:lstStyle/>
          <a:p>
            <a:r>
              <a:rPr lang="en-US"/>
              <a:t> </a:t>
            </a:r>
          </a:p>
        </p:txBody>
      </p:sp>
      <p:sp>
        <p:nvSpPr>
          <p:cNvPr id="7" name="Slide Number Placeholder 2">
            <a:extLst>
              <a:ext uri="{FF2B5EF4-FFF2-40B4-BE49-F238E27FC236}">
                <a16:creationId xmlns:a16="http://schemas.microsoft.com/office/drawing/2014/main" id="{F68F801C-ADB6-FC29-3AFF-DD98040E02FD}"/>
              </a:ext>
            </a:extLst>
          </p:cNvPr>
          <p:cNvSpPr>
            <a:spLocks noGrp="1"/>
          </p:cNvSpPr>
          <p:nvPr>
            <p:ph type="sldNum" sz="quarter" idx="1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6" name="Date Placeholder 5">
            <a:extLst>
              <a:ext uri="{FF2B5EF4-FFF2-40B4-BE49-F238E27FC236}">
                <a16:creationId xmlns:a16="http://schemas.microsoft.com/office/drawing/2014/main" id="{73B2BCB8-DE19-96CD-78F2-29275128593D}"/>
              </a:ext>
            </a:extLst>
          </p:cNvPr>
          <p:cNvSpPr>
            <a:spLocks noGrp="1"/>
          </p:cNvSpPr>
          <p:nvPr>
            <p:ph type="dt" sz="half" idx="21"/>
          </p:nvPr>
        </p:nvSpPr>
        <p:spPr>
          <a:xfrm>
            <a:off x="632132" y="6492875"/>
            <a:ext cx="2743200" cy="365125"/>
          </a:xfrm>
        </p:spPr>
        <p:txBody>
          <a:bodyPr/>
          <a:lstStyle/>
          <a:p>
            <a:endParaRPr lang="en-US"/>
          </a:p>
        </p:txBody>
      </p:sp>
    </p:spTree>
    <p:extLst>
      <p:ext uri="{BB962C8B-B14F-4D97-AF65-F5344CB8AC3E}">
        <p14:creationId xmlns:p14="http://schemas.microsoft.com/office/powerpoint/2010/main" val="298119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0311-Split(Light)">
    <p:bg>
      <p:bgPr>
        <a:solidFill>
          <a:schemeClr val="bg1"/>
        </a:solidFill>
        <a:effectLst/>
      </p:bgPr>
    </p:bg>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1C6A4B56-D41A-382A-7606-E689F0C50B85}"/>
              </a:ext>
            </a:extLst>
          </p:cNvPr>
          <p:cNvSpPr>
            <a:spLocks noGrp="1"/>
          </p:cNvSpPr>
          <p:nvPr>
            <p:ph sz="quarter" idx="18" hasCustomPrompt="1"/>
          </p:nvPr>
        </p:nvSpPr>
        <p:spPr>
          <a:xfrm>
            <a:off x="457201" y="1417342"/>
            <a:ext cx="1005829" cy="1005829"/>
          </a:xfrm>
          <a:prstGeom prst="rect">
            <a:avLst/>
          </a:prstGeom>
        </p:spPr>
        <p:txBody>
          <a:bodyPr/>
          <a:lstStyle>
            <a:lvl6pPr>
              <a:defRPr>
                <a:latin typeface="+mn-lt"/>
              </a:defRPr>
            </a:lvl6pPr>
          </a:lstStyle>
          <a:p>
            <a:pPr lvl="5"/>
            <a:r>
              <a:rPr lang="en-US"/>
              <a:t>Click to add Content</a:t>
            </a:r>
          </a:p>
        </p:txBody>
      </p:sp>
      <p:sp>
        <p:nvSpPr>
          <p:cNvPr id="13" name="Text Placeholder 10">
            <a:extLst>
              <a:ext uri="{FF2B5EF4-FFF2-40B4-BE49-F238E27FC236}">
                <a16:creationId xmlns:a16="http://schemas.microsoft.com/office/drawing/2014/main" id="{D45682CA-7330-D42C-62A1-D223FBBFF5E6}"/>
              </a:ext>
            </a:extLst>
          </p:cNvPr>
          <p:cNvSpPr>
            <a:spLocks noGrp="1"/>
          </p:cNvSpPr>
          <p:nvPr>
            <p:ph type="body" sz="quarter" idx="22" hasCustomPrompt="1"/>
          </p:nvPr>
        </p:nvSpPr>
        <p:spPr>
          <a:xfrm>
            <a:off x="457458" y="2514610"/>
            <a:ext cx="6514772" cy="274287"/>
          </a:xfrm>
          <a:prstGeom prst="rect">
            <a:avLst/>
          </a:prstGeom>
        </p:spPr>
        <p:txBody>
          <a:bodyPr rIns="27432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457201" y="2865152"/>
            <a:ext cx="6515100" cy="3200365"/>
          </a:xfrm>
        </p:spPr>
        <p:txBody>
          <a:bodyPr rIns="274320" anchor="t"/>
          <a:lstStyle>
            <a:lvl1pPr>
              <a:defRPr sz="5000"/>
            </a:lvl1pPr>
          </a:lstStyle>
          <a:p>
            <a:r>
              <a:rPr lang="en-US"/>
              <a:t>Headline Avenir Bold (50pt)</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7124700" y="0"/>
            <a:ext cx="5067300" cy="6858000"/>
          </a:xfrm>
          <a:prstGeom prst="rect">
            <a:avLst/>
          </a:prstGeom>
        </p:spPr>
        <p:txBody>
          <a:bodyPr lIns="457200" tIns="457200" rIns="457200" bIns="45720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Footer Placeholder 1">
            <a:extLst>
              <a:ext uri="{FF2B5EF4-FFF2-40B4-BE49-F238E27FC236}">
                <a16:creationId xmlns:a16="http://schemas.microsoft.com/office/drawing/2014/main" id="{448F83BD-5A43-A369-97CC-ABCDF3CB56C3}"/>
              </a:ext>
            </a:extLst>
          </p:cNvPr>
          <p:cNvSpPr>
            <a:spLocks noGrp="1"/>
          </p:cNvSpPr>
          <p:nvPr>
            <p:ph type="ftr" sz="quarter" idx="23"/>
          </p:nvPr>
        </p:nvSpPr>
        <p:spPr>
          <a:xfrm>
            <a:off x="126296" y="6583680"/>
            <a:ext cx="182880" cy="182880"/>
          </a:xfrm>
          <a:prstGeom prst="rect">
            <a:avLst/>
          </a:prstGeom>
        </p:spPr>
        <p:txBody>
          <a:bodyPr/>
          <a:lstStyle/>
          <a:p>
            <a:r>
              <a:rPr lang="en-US"/>
              <a:t> </a:t>
            </a:r>
          </a:p>
        </p:txBody>
      </p:sp>
      <p:sp>
        <p:nvSpPr>
          <p:cNvPr id="8" name="Slide Number Placeholder 1">
            <a:extLst>
              <a:ext uri="{FF2B5EF4-FFF2-40B4-BE49-F238E27FC236}">
                <a16:creationId xmlns:a16="http://schemas.microsoft.com/office/drawing/2014/main" id="{CD5E19AA-8591-4CC6-BFC9-A23B52D9BFF2}"/>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0D6812E5-F7EB-943D-FC47-38B23793A469}"/>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361375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0313-Split(Light)">
    <p:bg>
      <p:bgPr>
        <a:solidFill>
          <a:schemeClr val="bg1"/>
        </a:solidFill>
        <a:effectLst/>
      </p:bgPr>
    </p:bg>
    <p:spTree>
      <p:nvGrpSpPr>
        <p:cNvPr id="1" name=""/>
        <p:cNvGrpSpPr/>
        <p:nvPr/>
      </p:nvGrpSpPr>
      <p:grpSpPr>
        <a:xfrm>
          <a:off x="0" y="0"/>
          <a:ext cx="0" cy="0"/>
          <a:chOff x="0" y="0"/>
          <a:chExt cx="0" cy="0"/>
        </a:xfrm>
      </p:grpSpPr>
      <p:sp>
        <p:nvSpPr>
          <p:cNvPr id="8" name="Text Placeholder 10">
            <a:extLst>
              <a:ext uri="{FF2B5EF4-FFF2-40B4-BE49-F238E27FC236}">
                <a16:creationId xmlns:a16="http://schemas.microsoft.com/office/drawing/2014/main" id="{AFD55F03-8D8D-785F-A208-56FCE993AB38}"/>
              </a:ext>
            </a:extLst>
          </p:cNvPr>
          <p:cNvSpPr>
            <a:spLocks noGrp="1"/>
          </p:cNvSpPr>
          <p:nvPr>
            <p:ph type="body" sz="quarter" idx="22" hasCustomPrompt="1"/>
          </p:nvPr>
        </p:nvSpPr>
        <p:spPr>
          <a:xfrm>
            <a:off x="427038" y="1066800"/>
            <a:ext cx="6545191" cy="274287"/>
          </a:xfrm>
          <a:prstGeom prst="rect">
            <a:avLst/>
          </a:prstGeom>
        </p:spPr>
        <p:txBody>
          <a:bodyPr>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426781" y="1417341"/>
            <a:ext cx="6545519" cy="2194560"/>
          </a:xfrm>
        </p:spPr>
        <p:txBody>
          <a:bodyPr rIns="274320" anchor="b"/>
          <a:lstStyle>
            <a:lvl1pPr>
              <a:defRPr sz="5000"/>
            </a:lvl1pPr>
          </a:lstStyle>
          <a:p>
            <a:r>
              <a:rPr lang="en-US"/>
              <a:t>Headline Avenir Bold (50pt)</a:t>
            </a:r>
          </a:p>
        </p:txBody>
      </p:sp>
      <p:sp>
        <p:nvSpPr>
          <p:cNvPr id="7" name="Content Placeholder 1">
            <a:extLst>
              <a:ext uri="{FF2B5EF4-FFF2-40B4-BE49-F238E27FC236}">
                <a16:creationId xmlns:a16="http://schemas.microsoft.com/office/drawing/2014/main" id="{D55CB575-0542-1F71-6109-6B84AF7BFD63}"/>
              </a:ext>
            </a:extLst>
          </p:cNvPr>
          <p:cNvSpPr>
            <a:spLocks noGrp="1"/>
          </p:cNvSpPr>
          <p:nvPr>
            <p:ph sz="quarter" idx="15"/>
          </p:nvPr>
        </p:nvSpPr>
        <p:spPr>
          <a:xfrm>
            <a:off x="426782" y="3703291"/>
            <a:ext cx="6545512" cy="2377440"/>
          </a:xfrm>
          <a:prstGeom prst="rect">
            <a:avLst/>
          </a:prstGeom>
        </p:spPr>
        <p:txBody>
          <a:bodyPr rIns="274320"/>
          <a:lstStyle>
            <a:lvl1pPr>
              <a:defRPr>
                <a:latin typeface="+mn-lt"/>
              </a:defRPr>
            </a:lvl1pPr>
          </a:lstStyle>
          <a:p>
            <a:pPr lvl="0"/>
            <a:r>
              <a:rPr lang="en-US"/>
              <a:t>Click to edit Master text styles</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7124700" y="0"/>
            <a:ext cx="5067300" cy="6858000"/>
          </a:xfrm>
          <a:prstGeom prst="rect">
            <a:avLst/>
          </a:prstGeom>
        </p:spPr>
        <p:txBody>
          <a:bodyPr lIns="457200" tIns="457200" rIns="457200" bIns="45720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6" name="Footer Placeholder 1">
            <a:extLst>
              <a:ext uri="{FF2B5EF4-FFF2-40B4-BE49-F238E27FC236}">
                <a16:creationId xmlns:a16="http://schemas.microsoft.com/office/drawing/2014/main" id="{FFCF8E7C-0EB7-7088-86D4-956FE91E931F}"/>
              </a:ext>
            </a:extLst>
          </p:cNvPr>
          <p:cNvSpPr>
            <a:spLocks noGrp="1"/>
          </p:cNvSpPr>
          <p:nvPr>
            <p:ph type="ftr" sz="quarter" idx="23"/>
          </p:nvPr>
        </p:nvSpPr>
        <p:spPr>
          <a:xfrm>
            <a:off x="126296" y="6583680"/>
            <a:ext cx="182880" cy="182880"/>
          </a:xfrm>
          <a:prstGeom prst="rect">
            <a:avLst/>
          </a:prstGeom>
        </p:spPr>
        <p:txBody>
          <a:bodyPr/>
          <a:lstStyle/>
          <a:p>
            <a:r>
              <a:rPr lang="en-US"/>
              <a:t> </a:t>
            </a:r>
          </a:p>
        </p:txBody>
      </p:sp>
      <p:sp>
        <p:nvSpPr>
          <p:cNvPr id="10" name="Slide Number Placeholder 1">
            <a:extLst>
              <a:ext uri="{FF2B5EF4-FFF2-40B4-BE49-F238E27FC236}">
                <a16:creationId xmlns:a16="http://schemas.microsoft.com/office/drawing/2014/main" id="{D6AAFB69-7519-DE16-4CCD-56313E307855}"/>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30C2E5DA-94F4-0F95-D266-B2321F378900}"/>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58068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0315-Split(Light)">
    <p:bg>
      <p:bgPr>
        <a:solidFill>
          <a:schemeClr val="bg1"/>
        </a:solidFill>
        <a:effectLst/>
      </p:bgPr>
    </p:bg>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909E80C7-CA5A-BB37-6216-85CCF101AE7B}"/>
              </a:ext>
            </a:extLst>
          </p:cNvPr>
          <p:cNvSpPr>
            <a:spLocks noGrp="1"/>
          </p:cNvSpPr>
          <p:nvPr>
            <p:ph sz="quarter" idx="18" hasCustomPrompt="1"/>
          </p:nvPr>
        </p:nvSpPr>
        <p:spPr>
          <a:xfrm>
            <a:off x="457200" y="1417342"/>
            <a:ext cx="1005829" cy="1005829"/>
          </a:xfrm>
          <a:prstGeom prst="rect">
            <a:avLst/>
          </a:prstGeom>
        </p:spPr>
        <p:txBody>
          <a:bodyPr/>
          <a:lstStyle>
            <a:lvl6pPr>
              <a:defRPr>
                <a:latin typeface="+mn-lt"/>
              </a:defRPr>
            </a:lvl6pPr>
          </a:lstStyle>
          <a:p>
            <a:pPr lvl="5"/>
            <a:r>
              <a:rPr lang="en-US"/>
              <a:t>Click to add Content</a:t>
            </a:r>
          </a:p>
        </p:txBody>
      </p:sp>
      <p:sp>
        <p:nvSpPr>
          <p:cNvPr id="8" name="Text Placeholder 9">
            <a:extLst>
              <a:ext uri="{FF2B5EF4-FFF2-40B4-BE49-F238E27FC236}">
                <a16:creationId xmlns:a16="http://schemas.microsoft.com/office/drawing/2014/main" id="{AFD55F03-8D8D-785F-A208-56FCE993AB38}"/>
              </a:ext>
            </a:extLst>
          </p:cNvPr>
          <p:cNvSpPr>
            <a:spLocks noGrp="1"/>
          </p:cNvSpPr>
          <p:nvPr>
            <p:ph type="body" sz="quarter" idx="22" hasCustomPrompt="1"/>
          </p:nvPr>
        </p:nvSpPr>
        <p:spPr>
          <a:xfrm>
            <a:off x="457457" y="2514610"/>
            <a:ext cx="6514773" cy="274287"/>
          </a:xfrm>
          <a:prstGeom prst="rect">
            <a:avLst/>
          </a:prstGeom>
        </p:spPr>
        <p:txBody>
          <a:bodyPr rIns="27432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457200" y="2865153"/>
            <a:ext cx="6515100" cy="1554480"/>
          </a:xfrm>
        </p:spPr>
        <p:txBody>
          <a:bodyPr rIns="274320" anchor="b"/>
          <a:lstStyle>
            <a:lvl1pPr>
              <a:defRPr sz="5000"/>
            </a:lvl1pPr>
          </a:lstStyle>
          <a:p>
            <a:r>
              <a:rPr lang="en-US"/>
              <a:t>Headline Avenir Bold (50pt)</a:t>
            </a:r>
          </a:p>
        </p:txBody>
      </p:sp>
      <p:sp>
        <p:nvSpPr>
          <p:cNvPr id="7" name="Content Placeholder 1">
            <a:extLst>
              <a:ext uri="{FF2B5EF4-FFF2-40B4-BE49-F238E27FC236}">
                <a16:creationId xmlns:a16="http://schemas.microsoft.com/office/drawing/2014/main" id="{D55CB575-0542-1F71-6109-6B84AF7BFD63}"/>
              </a:ext>
            </a:extLst>
          </p:cNvPr>
          <p:cNvSpPr>
            <a:spLocks noGrp="1"/>
          </p:cNvSpPr>
          <p:nvPr>
            <p:ph sz="quarter" idx="15"/>
          </p:nvPr>
        </p:nvSpPr>
        <p:spPr>
          <a:xfrm>
            <a:off x="457200" y="4526267"/>
            <a:ext cx="6515093" cy="1737341"/>
          </a:xfrm>
          <a:prstGeom prst="rect">
            <a:avLst/>
          </a:prstGeom>
        </p:spPr>
        <p:txBody>
          <a:bodyPr rIns="274320"/>
          <a:lstStyle>
            <a:lvl1pPr>
              <a:defRPr>
                <a:latin typeface="+mn-lt"/>
              </a:defRPr>
            </a:lvl1pPr>
          </a:lstStyle>
          <a:p>
            <a:pPr lvl="0"/>
            <a:r>
              <a:rPr lang="en-US"/>
              <a:t>Click to edit Master text styles</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7124700" y="0"/>
            <a:ext cx="5067300" cy="6858000"/>
          </a:xfrm>
          <a:prstGeom prst="rect">
            <a:avLst/>
          </a:prstGeom>
        </p:spPr>
        <p:txBody>
          <a:bodyPr lIns="457200" tIns="457200" rIns="457200" bIns="45720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Footer Placeholder 1">
            <a:extLst>
              <a:ext uri="{FF2B5EF4-FFF2-40B4-BE49-F238E27FC236}">
                <a16:creationId xmlns:a16="http://schemas.microsoft.com/office/drawing/2014/main" id="{7791181D-0C3F-8FE6-553E-B25F8A0CB2B5}"/>
              </a:ext>
            </a:extLst>
          </p:cNvPr>
          <p:cNvSpPr>
            <a:spLocks noGrp="1"/>
          </p:cNvSpPr>
          <p:nvPr>
            <p:ph type="ftr" sz="quarter" idx="23"/>
          </p:nvPr>
        </p:nvSpPr>
        <p:spPr>
          <a:xfrm>
            <a:off x="126296" y="6583680"/>
            <a:ext cx="182880" cy="182880"/>
          </a:xfrm>
          <a:prstGeom prst="rect">
            <a:avLst/>
          </a:prstGeom>
        </p:spPr>
        <p:txBody>
          <a:bodyPr/>
          <a:lstStyle/>
          <a:p>
            <a:r>
              <a:rPr lang="en-US"/>
              <a:t> </a:t>
            </a:r>
          </a:p>
        </p:txBody>
      </p:sp>
      <p:sp>
        <p:nvSpPr>
          <p:cNvPr id="11" name="Slide Number Placeholder 1">
            <a:extLst>
              <a:ext uri="{FF2B5EF4-FFF2-40B4-BE49-F238E27FC236}">
                <a16:creationId xmlns:a16="http://schemas.microsoft.com/office/drawing/2014/main" id="{C689A16E-9678-9D85-CF25-61E71B027091}"/>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5B389785-D972-1158-3588-C849B6DC4B31}"/>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2199608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0317-Split(Light)">
    <p:bg>
      <p:bgPr>
        <a:solidFill>
          <a:schemeClr val="bg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BBA164F5-10BB-E048-6DCD-D3496DF286B9}"/>
              </a:ext>
            </a:extLst>
          </p:cNvPr>
          <p:cNvSpPr>
            <a:spLocks noGrp="1"/>
          </p:cNvSpPr>
          <p:nvPr>
            <p:ph type="body" sz="quarter" idx="22" hasCustomPrompt="1"/>
          </p:nvPr>
        </p:nvSpPr>
        <p:spPr>
          <a:xfrm>
            <a:off x="6172218" y="1066800"/>
            <a:ext cx="5562320" cy="274287"/>
          </a:xfrm>
          <a:prstGeom prst="rect">
            <a:avLst/>
          </a:prstGeom>
        </p:spPr>
        <p:txBody>
          <a:bodyPr lIns="27432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6172200" y="1417342"/>
            <a:ext cx="5562600" cy="4754827"/>
          </a:xfrm>
        </p:spPr>
        <p:txBody>
          <a:bodyPr lIns="274320" anchor="t"/>
          <a:lstStyle>
            <a:lvl1pPr>
              <a:defRPr sz="5000"/>
            </a:lvl1pPr>
          </a:lstStyle>
          <a:p>
            <a:r>
              <a:rPr lang="en-US"/>
              <a:t>Headline Avenir Bold (50pt)</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0" y="0"/>
            <a:ext cx="6019800" cy="6858000"/>
          </a:xfrm>
          <a:prstGeom prst="rect">
            <a:avLst/>
          </a:prstGeom>
        </p:spPr>
        <p:txBody>
          <a:bodyPr lIns="548640" tIns="548640" rIns="548640" bIns="54864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Footer Placeholder 1">
            <a:extLst>
              <a:ext uri="{FF2B5EF4-FFF2-40B4-BE49-F238E27FC236}">
                <a16:creationId xmlns:a16="http://schemas.microsoft.com/office/drawing/2014/main" id="{7843EBF7-A65F-3147-4257-87FA21338D2A}"/>
              </a:ext>
            </a:extLst>
          </p:cNvPr>
          <p:cNvSpPr>
            <a:spLocks noGrp="1"/>
          </p:cNvSpPr>
          <p:nvPr>
            <p:ph type="ftr" sz="quarter" idx="23"/>
          </p:nvPr>
        </p:nvSpPr>
        <p:spPr>
          <a:xfrm>
            <a:off x="126296" y="6583680"/>
            <a:ext cx="182880" cy="182880"/>
          </a:xfrm>
          <a:prstGeom prst="rect">
            <a:avLst/>
          </a:prstGeom>
        </p:spPr>
        <p:txBody>
          <a:bodyPr/>
          <a:lstStyle/>
          <a:p>
            <a:r>
              <a:rPr lang="en-US"/>
              <a:t> </a:t>
            </a:r>
          </a:p>
        </p:txBody>
      </p:sp>
      <p:sp>
        <p:nvSpPr>
          <p:cNvPr id="8" name="Slide Number Placeholder 1">
            <a:extLst>
              <a:ext uri="{FF2B5EF4-FFF2-40B4-BE49-F238E27FC236}">
                <a16:creationId xmlns:a16="http://schemas.microsoft.com/office/drawing/2014/main" id="{999FF8E2-060F-DAA9-EE94-CD2898514C8C}"/>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C7759B2E-4DBF-3AE5-2AAE-F0613FB346C2}"/>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2031260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0319-Split(Light)">
    <p:bg>
      <p:bgPr>
        <a:solidFill>
          <a:schemeClr val="bg1"/>
        </a:solidFill>
        <a:effectLst/>
      </p:bgPr>
    </p:bg>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26D4573B-EDD2-0FF2-435E-2430BC0AB680}"/>
              </a:ext>
            </a:extLst>
          </p:cNvPr>
          <p:cNvSpPr>
            <a:spLocks noGrp="1"/>
          </p:cNvSpPr>
          <p:nvPr>
            <p:ph sz="quarter" idx="18" hasCustomPrompt="1"/>
          </p:nvPr>
        </p:nvSpPr>
        <p:spPr>
          <a:xfrm>
            <a:off x="6537960" y="1417342"/>
            <a:ext cx="1005829" cy="1005829"/>
          </a:xfrm>
          <a:prstGeom prst="rect">
            <a:avLst/>
          </a:prstGeom>
        </p:spPr>
        <p:txBody>
          <a:bodyPr/>
          <a:lstStyle>
            <a:lvl6pPr>
              <a:defRPr>
                <a:latin typeface="+mn-lt"/>
              </a:defRPr>
            </a:lvl6pPr>
          </a:lstStyle>
          <a:p>
            <a:pPr lvl="5"/>
            <a:r>
              <a:rPr lang="en-US"/>
              <a:t>Click to add Content</a:t>
            </a:r>
          </a:p>
        </p:txBody>
      </p:sp>
      <p:sp>
        <p:nvSpPr>
          <p:cNvPr id="6" name="Text Placeholder 10">
            <a:extLst>
              <a:ext uri="{FF2B5EF4-FFF2-40B4-BE49-F238E27FC236}">
                <a16:creationId xmlns:a16="http://schemas.microsoft.com/office/drawing/2014/main" id="{BBA164F5-10BB-E048-6DCD-D3496DF286B9}"/>
              </a:ext>
            </a:extLst>
          </p:cNvPr>
          <p:cNvSpPr>
            <a:spLocks noGrp="1"/>
          </p:cNvSpPr>
          <p:nvPr>
            <p:ph type="body" sz="quarter" idx="22" hasCustomPrompt="1"/>
          </p:nvPr>
        </p:nvSpPr>
        <p:spPr>
          <a:xfrm>
            <a:off x="6172219" y="2514610"/>
            <a:ext cx="5562321" cy="274287"/>
          </a:xfrm>
          <a:prstGeom prst="rect">
            <a:avLst/>
          </a:prstGeom>
        </p:spPr>
        <p:txBody>
          <a:bodyPr lIns="36576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6172201" y="2865153"/>
            <a:ext cx="5562600" cy="3291840"/>
          </a:xfrm>
        </p:spPr>
        <p:txBody>
          <a:bodyPr lIns="365760" rIns="182880" anchor="t"/>
          <a:lstStyle>
            <a:lvl1pPr>
              <a:defRPr sz="5000"/>
            </a:lvl1pPr>
          </a:lstStyle>
          <a:p>
            <a:r>
              <a:rPr lang="en-US"/>
              <a:t>Headline Avenir Bold (50pt)</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0" y="0"/>
            <a:ext cx="6019800" cy="6858000"/>
          </a:xfrm>
          <a:prstGeom prst="rect">
            <a:avLst/>
          </a:prstGeom>
        </p:spPr>
        <p:txBody>
          <a:bodyPr lIns="548640" tIns="548640" rIns="548640" bIns="54864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8" name="Footer Placeholder 1">
            <a:extLst>
              <a:ext uri="{FF2B5EF4-FFF2-40B4-BE49-F238E27FC236}">
                <a16:creationId xmlns:a16="http://schemas.microsoft.com/office/drawing/2014/main" id="{971DFDC2-CE6D-0F4E-937E-EC7C4A8763E7}"/>
              </a:ext>
            </a:extLst>
          </p:cNvPr>
          <p:cNvSpPr>
            <a:spLocks noGrp="1"/>
          </p:cNvSpPr>
          <p:nvPr>
            <p:ph type="ftr" sz="quarter" idx="23"/>
          </p:nvPr>
        </p:nvSpPr>
        <p:spPr>
          <a:xfrm>
            <a:off x="126296" y="6583680"/>
            <a:ext cx="182880" cy="182880"/>
          </a:xfrm>
          <a:prstGeom prst="rect">
            <a:avLst/>
          </a:prstGeom>
        </p:spPr>
        <p:txBody>
          <a:bodyPr/>
          <a:lstStyle/>
          <a:p>
            <a:r>
              <a:rPr lang="en-US"/>
              <a:t> </a:t>
            </a:r>
          </a:p>
        </p:txBody>
      </p:sp>
      <p:sp>
        <p:nvSpPr>
          <p:cNvPr id="10" name="Slide Number Placeholder 1">
            <a:extLst>
              <a:ext uri="{FF2B5EF4-FFF2-40B4-BE49-F238E27FC236}">
                <a16:creationId xmlns:a16="http://schemas.microsoft.com/office/drawing/2014/main" id="{145CB994-4088-6DF3-D8DD-5A3686EE995E}"/>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35448AE9-C0FE-1D75-E841-E57F5480D14C}"/>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2948308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0321-Split(Light)">
    <p:bg>
      <p:bgPr>
        <a:solidFill>
          <a:schemeClr val="bg1"/>
        </a:solidFill>
        <a:effectLst/>
      </p:bgPr>
    </p:bg>
    <p:spTree>
      <p:nvGrpSpPr>
        <p:cNvPr id="1" name=""/>
        <p:cNvGrpSpPr/>
        <p:nvPr/>
      </p:nvGrpSpPr>
      <p:grpSpPr>
        <a:xfrm>
          <a:off x="0" y="0"/>
          <a:ext cx="0" cy="0"/>
          <a:chOff x="0" y="0"/>
          <a:chExt cx="0" cy="0"/>
        </a:xfrm>
      </p:grpSpPr>
      <p:sp>
        <p:nvSpPr>
          <p:cNvPr id="15" name="Text Placeholder 10">
            <a:extLst>
              <a:ext uri="{FF2B5EF4-FFF2-40B4-BE49-F238E27FC236}">
                <a16:creationId xmlns:a16="http://schemas.microsoft.com/office/drawing/2014/main" id="{63F876BC-A2A0-8A70-5E0D-13B7A849C3C9}"/>
              </a:ext>
            </a:extLst>
          </p:cNvPr>
          <p:cNvSpPr>
            <a:spLocks noGrp="1"/>
          </p:cNvSpPr>
          <p:nvPr>
            <p:ph type="body" sz="quarter" idx="22" hasCustomPrompt="1"/>
          </p:nvPr>
        </p:nvSpPr>
        <p:spPr>
          <a:xfrm>
            <a:off x="6172477" y="1066800"/>
            <a:ext cx="5562326" cy="274287"/>
          </a:xfrm>
          <a:prstGeom prst="rect">
            <a:avLst/>
          </a:prstGeom>
        </p:spPr>
        <p:txBody>
          <a:bodyPr lIns="36576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13" name="Title 1">
            <a:extLst>
              <a:ext uri="{FF2B5EF4-FFF2-40B4-BE49-F238E27FC236}">
                <a16:creationId xmlns:a16="http://schemas.microsoft.com/office/drawing/2014/main" id="{4E6DED82-0E13-4261-AA34-08E0DC5DABC4}"/>
              </a:ext>
            </a:extLst>
          </p:cNvPr>
          <p:cNvSpPr>
            <a:spLocks noGrp="1"/>
          </p:cNvSpPr>
          <p:nvPr>
            <p:ph type="title" hasCustomPrompt="1"/>
          </p:nvPr>
        </p:nvSpPr>
        <p:spPr>
          <a:xfrm>
            <a:off x="6172200" y="1417341"/>
            <a:ext cx="5562606" cy="2194560"/>
          </a:xfrm>
        </p:spPr>
        <p:txBody>
          <a:bodyPr lIns="365760" anchor="b"/>
          <a:lstStyle>
            <a:lvl1pPr>
              <a:defRPr sz="5000"/>
            </a:lvl1pPr>
          </a:lstStyle>
          <a:p>
            <a:r>
              <a:rPr lang="en-US"/>
              <a:t>Headline Avenir Bold (50pt)</a:t>
            </a:r>
          </a:p>
        </p:txBody>
      </p:sp>
      <p:sp>
        <p:nvSpPr>
          <p:cNvPr id="14" name="Content Placeholder 1">
            <a:extLst>
              <a:ext uri="{FF2B5EF4-FFF2-40B4-BE49-F238E27FC236}">
                <a16:creationId xmlns:a16="http://schemas.microsoft.com/office/drawing/2014/main" id="{3D5C8C02-BF72-4C0A-DBF5-4B6352EB8A17}"/>
              </a:ext>
            </a:extLst>
          </p:cNvPr>
          <p:cNvSpPr>
            <a:spLocks noGrp="1"/>
          </p:cNvSpPr>
          <p:nvPr>
            <p:ph sz="quarter" idx="15"/>
          </p:nvPr>
        </p:nvSpPr>
        <p:spPr>
          <a:xfrm>
            <a:off x="6172200" y="3703317"/>
            <a:ext cx="5562600" cy="2377440"/>
          </a:xfrm>
          <a:prstGeom prst="rect">
            <a:avLst/>
          </a:prstGeom>
        </p:spPr>
        <p:txBody>
          <a:bodyPr lIns="365760"/>
          <a:lstStyle>
            <a:lvl1pPr>
              <a:defRPr>
                <a:latin typeface="+mn-lt"/>
              </a:defRPr>
            </a:lvl1pPr>
          </a:lstStyle>
          <a:p>
            <a:pPr lvl="0"/>
            <a:r>
              <a:rPr lang="en-US"/>
              <a:t>Click to edit Master text styles</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0" y="0"/>
            <a:ext cx="6019800" cy="6858000"/>
          </a:xfrm>
          <a:prstGeom prst="rect">
            <a:avLst/>
          </a:prstGeom>
        </p:spPr>
        <p:txBody>
          <a:bodyPr lIns="548640" tIns="548640" rIns="548640" bIns="54864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DA85FEE9-E621-6577-8F0A-F8DB1D669773}"/>
              </a:ext>
            </a:extLst>
          </p:cNvPr>
          <p:cNvSpPr>
            <a:spLocks noGrp="1"/>
          </p:cNvSpPr>
          <p:nvPr>
            <p:ph type="ftr" sz="quarter" idx="23"/>
          </p:nvPr>
        </p:nvSpPr>
        <p:spPr>
          <a:xfrm>
            <a:off x="126296" y="6583680"/>
            <a:ext cx="182880" cy="182880"/>
          </a:xfrm>
          <a:prstGeom prst="rect">
            <a:avLst/>
          </a:prstGeom>
        </p:spPr>
        <p:txBody>
          <a:bodyPr/>
          <a:lstStyle/>
          <a:p>
            <a:r>
              <a:rPr lang="en-US"/>
              <a:t> </a:t>
            </a:r>
          </a:p>
        </p:txBody>
      </p:sp>
      <p:sp>
        <p:nvSpPr>
          <p:cNvPr id="3" name="Slide Number Placeholder 1">
            <a:extLst>
              <a:ext uri="{FF2B5EF4-FFF2-40B4-BE49-F238E27FC236}">
                <a16:creationId xmlns:a16="http://schemas.microsoft.com/office/drawing/2014/main" id="{C87AF35F-2BB6-D240-A469-2C285FB4B23A}"/>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4" name="Date Placeholder 3">
            <a:extLst>
              <a:ext uri="{FF2B5EF4-FFF2-40B4-BE49-F238E27FC236}">
                <a16:creationId xmlns:a16="http://schemas.microsoft.com/office/drawing/2014/main" id="{0121A5EF-2035-EDDB-4145-21C9CF290F95}"/>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271177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0323-Split(Light)">
    <p:bg>
      <p:bgPr>
        <a:solidFill>
          <a:schemeClr val="bg1"/>
        </a:solidFill>
        <a:effectLst/>
      </p:bgPr>
    </p:bg>
    <p:spTree>
      <p:nvGrpSpPr>
        <p:cNvPr id="1" name=""/>
        <p:cNvGrpSpPr/>
        <p:nvPr/>
      </p:nvGrpSpPr>
      <p:grpSpPr>
        <a:xfrm>
          <a:off x="0" y="0"/>
          <a:ext cx="0" cy="0"/>
          <a:chOff x="0" y="0"/>
          <a:chExt cx="0" cy="0"/>
        </a:xfrm>
      </p:grpSpPr>
      <p:sp>
        <p:nvSpPr>
          <p:cNvPr id="8" name="Content Placeholder 3">
            <a:extLst>
              <a:ext uri="{FF2B5EF4-FFF2-40B4-BE49-F238E27FC236}">
                <a16:creationId xmlns:a16="http://schemas.microsoft.com/office/drawing/2014/main" id="{A1FFB4FD-997C-E63A-6C47-0AE587C213F5}"/>
              </a:ext>
            </a:extLst>
          </p:cNvPr>
          <p:cNvSpPr>
            <a:spLocks noGrp="1"/>
          </p:cNvSpPr>
          <p:nvPr>
            <p:ph sz="quarter" idx="18" hasCustomPrompt="1"/>
          </p:nvPr>
        </p:nvSpPr>
        <p:spPr>
          <a:xfrm>
            <a:off x="6537960" y="1417342"/>
            <a:ext cx="1005829" cy="1005829"/>
          </a:xfrm>
          <a:prstGeom prst="rect">
            <a:avLst/>
          </a:prstGeom>
        </p:spPr>
        <p:txBody>
          <a:bodyPr/>
          <a:lstStyle>
            <a:lvl6pPr>
              <a:defRPr>
                <a:latin typeface="+mn-lt"/>
              </a:defRPr>
            </a:lvl6pPr>
          </a:lstStyle>
          <a:p>
            <a:pPr lvl="5"/>
            <a:r>
              <a:rPr lang="en-US"/>
              <a:t>Click to add content</a:t>
            </a:r>
          </a:p>
        </p:txBody>
      </p:sp>
      <p:sp>
        <p:nvSpPr>
          <p:cNvPr id="7" name="Text Placeholder 10">
            <a:extLst>
              <a:ext uri="{FF2B5EF4-FFF2-40B4-BE49-F238E27FC236}">
                <a16:creationId xmlns:a16="http://schemas.microsoft.com/office/drawing/2014/main" id="{F548B3D3-DA80-09AF-CAC0-AD5C5047BEC7}"/>
              </a:ext>
            </a:extLst>
          </p:cNvPr>
          <p:cNvSpPr>
            <a:spLocks noGrp="1"/>
          </p:cNvSpPr>
          <p:nvPr>
            <p:ph type="body" sz="quarter" idx="22" hasCustomPrompt="1"/>
          </p:nvPr>
        </p:nvSpPr>
        <p:spPr>
          <a:xfrm>
            <a:off x="6172219" y="2514610"/>
            <a:ext cx="5562321" cy="274287"/>
          </a:xfrm>
          <a:prstGeom prst="rect">
            <a:avLst/>
          </a:prstGeom>
        </p:spPr>
        <p:txBody>
          <a:bodyPr lIns="36576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6172201" y="2865153"/>
            <a:ext cx="5562600" cy="1463040"/>
          </a:xfrm>
        </p:spPr>
        <p:txBody>
          <a:bodyPr lIns="365760" anchor="b"/>
          <a:lstStyle>
            <a:lvl1pPr>
              <a:defRPr sz="5000"/>
            </a:lvl1pPr>
          </a:lstStyle>
          <a:p>
            <a:r>
              <a:rPr lang="en-US"/>
              <a:t>Headline Avenir Bold (50pt)</a:t>
            </a:r>
          </a:p>
        </p:txBody>
      </p:sp>
      <p:sp>
        <p:nvSpPr>
          <p:cNvPr id="6" name="Content Placeholder 1">
            <a:extLst>
              <a:ext uri="{FF2B5EF4-FFF2-40B4-BE49-F238E27FC236}">
                <a16:creationId xmlns:a16="http://schemas.microsoft.com/office/drawing/2014/main" id="{0888BB0C-238B-8B01-CFEC-C81A2417006E}"/>
              </a:ext>
            </a:extLst>
          </p:cNvPr>
          <p:cNvSpPr>
            <a:spLocks noGrp="1"/>
          </p:cNvSpPr>
          <p:nvPr>
            <p:ph sz="quarter" idx="15" hasCustomPrompt="1"/>
          </p:nvPr>
        </p:nvSpPr>
        <p:spPr>
          <a:xfrm>
            <a:off x="6172201" y="4434829"/>
            <a:ext cx="5562599" cy="1828780"/>
          </a:xfrm>
          <a:prstGeom prst="rect">
            <a:avLst/>
          </a:prstGeom>
        </p:spPr>
        <p:txBody>
          <a:bodyPr lIns="365760"/>
          <a:lstStyle>
            <a:lvl1pPr>
              <a:defRPr>
                <a:latin typeface="+mn-lt"/>
              </a:defRPr>
            </a:lvl1pPr>
          </a:lstStyle>
          <a:p>
            <a:pPr lvl="0"/>
            <a:r>
              <a:rPr lang="en-US"/>
              <a:t>Click to edit master text styles</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0" y="0"/>
            <a:ext cx="6019800" cy="6858000"/>
          </a:xfrm>
          <a:prstGeom prst="rect">
            <a:avLst/>
          </a:prstGeom>
        </p:spPr>
        <p:txBody>
          <a:bodyPr lIns="548640" tIns="548640" rIns="548640" bIns="54864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3" name="Footer Placeholder 2">
            <a:extLst>
              <a:ext uri="{FF2B5EF4-FFF2-40B4-BE49-F238E27FC236}">
                <a16:creationId xmlns:a16="http://schemas.microsoft.com/office/drawing/2014/main" id="{4BC6B19A-8436-D3A0-0300-2FBFE910FBB6}"/>
              </a:ext>
            </a:extLst>
          </p:cNvPr>
          <p:cNvSpPr>
            <a:spLocks noGrp="1"/>
          </p:cNvSpPr>
          <p:nvPr>
            <p:ph type="ftr" sz="quarter" idx="23"/>
          </p:nvPr>
        </p:nvSpPr>
        <p:spPr>
          <a:xfrm>
            <a:off x="126296" y="6583680"/>
            <a:ext cx="182880" cy="182880"/>
          </a:xfrm>
          <a:prstGeom prst="rect">
            <a:avLst/>
          </a:prstGeom>
        </p:spPr>
        <p:txBody>
          <a:bodyPr/>
          <a:lstStyle/>
          <a:p>
            <a:r>
              <a:rPr lang="en-US"/>
              <a:t> </a:t>
            </a:r>
          </a:p>
        </p:txBody>
      </p:sp>
      <p:sp>
        <p:nvSpPr>
          <p:cNvPr id="4" name="Slide Number Placeholder 3">
            <a:extLst>
              <a:ext uri="{FF2B5EF4-FFF2-40B4-BE49-F238E27FC236}">
                <a16:creationId xmlns:a16="http://schemas.microsoft.com/office/drawing/2014/main" id="{F4629396-57D0-0603-34DD-4D39B12D2195}"/>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5" name="Date Placeholder 4">
            <a:extLst>
              <a:ext uri="{FF2B5EF4-FFF2-40B4-BE49-F238E27FC236}">
                <a16:creationId xmlns:a16="http://schemas.microsoft.com/office/drawing/2014/main" id="{9DE5F13F-1BE7-B6F0-108F-1518A153A237}"/>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7636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0325-Split(Light)">
    <p:bg>
      <p:bgPr>
        <a:solidFill>
          <a:schemeClr val="bg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BBA164F5-10BB-E048-6DCD-D3496DF286B9}"/>
              </a:ext>
            </a:extLst>
          </p:cNvPr>
          <p:cNvSpPr>
            <a:spLocks noGrp="1"/>
          </p:cNvSpPr>
          <p:nvPr>
            <p:ph type="body" sz="quarter" idx="22" hasCustomPrompt="1"/>
          </p:nvPr>
        </p:nvSpPr>
        <p:spPr>
          <a:xfrm>
            <a:off x="5219767" y="1066800"/>
            <a:ext cx="6514773" cy="274287"/>
          </a:xfrm>
          <a:prstGeom prst="rect">
            <a:avLst/>
          </a:prstGeom>
        </p:spPr>
        <p:txBody>
          <a:bodyPr lIns="36576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5219701" y="1417342"/>
            <a:ext cx="6515100" cy="4754827"/>
          </a:xfrm>
        </p:spPr>
        <p:txBody>
          <a:bodyPr lIns="365760" anchor="t"/>
          <a:lstStyle>
            <a:lvl1pPr>
              <a:defRPr sz="5000"/>
            </a:lvl1pPr>
          </a:lstStyle>
          <a:p>
            <a:r>
              <a:rPr lang="en-US"/>
              <a:t>Headline Avenir Bold (50pt)</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0" y="0"/>
            <a:ext cx="5067300" cy="6858000"/>
          </a:xfrm>
          <a:prstGeom prst="rect">
            <a:avLst/>
          </a:prstGeom>
        </p:spPr>
        <p:txBody>
          <a:bodyPr lIns="457200" tIns="457200" rIns="457200" bIns="45720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Footer Placeholder 1">
            <a:extLst>
              <a:ext uri="{FF2B5EF4-FFF2-40B4-BE49-F238E27FC236}">
                <a16:creationId xmlns:a16="http://schemas.microsoft.com/office/drawing/2014/main" id="{6E33B67C-3EEA-226F-4964-D30E95BA27F3}"/>
              </a:ext>
            </a:extLst>
          </p:cNvPr>
          <p:cNvSpPr>
            <a:spLocks noGrp="1"/>
          </p:cNvSpPr>
          <p:nvPr>
            <p:ph type="ftr" sz="quarter" idx="23"/>
          </p:nvPr>
        </p:nvSpPr>
        <p:spPr>
          <a:xfrm>
            <a:off x="126296" y="6583680"/>
            <a:ext cx="182880" cy="182880"/>
          </a:xfrm>
          <a:prstGeom prst="rect">
            <a:avLst/>
          </a:prstGeom>
        </p:spPr>
        <p:txBody>
          <a:bodyPr/>
          <a:lstStyle/>
          <a:p>
            <a:r>
              <a:rPr lang="en-US"/>
              <a:t> </a:t>
            </a:r>
          </a:p>
        </p:txBody>
      </p:sp>
      <p:sp>
        <p:nvSpPr>
          <p:cNvPr id="10" name="Slide Number Placeholder 1">
            <a:extLst>
              <a:ext uri="{FF2B5EF4-FFF2-40B4-BE49-F238E27FC236}">
                <a16:creationId xmlns:a16="http://schemas.microsoft.com/office/drawing/2014/main" id="{E45F40CB-9676-4C70-1A17-DA141CC8A0A1}"/>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8633DAE5-FDA7-C24B-A738-3CB7D1FFC6C0}"/>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386274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0327-Split(Light)">
    <p:bg>
      <p:bgPr>
        <a:solidFill>
          <a:schemeClr val="bg1"/>
        </a:solidFill>
        <a:effectLst/>
      </p:bgPr>
    </p:bg>
    <p:spTree>
      <p:nvGrpSpPr>
        <p:cNvPr id="1" name=""/>
        <p:cNvGrpSpPr/>
        <p:nvPr/>
      </p:nvGrpSpPr>
      <p:grpSpPr>
        <a:xfrm>
          <a:off x="0" y="0"/>
          <a:ext cx="0" cy="0"/>
          <a:chOff x="0" y="0"/>
          <a:chExt cx="0" cy="0"/>
        </a:xfrm>
      </p:grpSpPr>
      <p:sp>
        <p:nvSpPr>
          <p:cNvPr id="8" name="Content Placeholder 3">
            <a:extLst>
              <a:ext uri="{FF2B5EF4-FFF2-40B4-BE49-F238E27FC236}">
                <a16:creationId xmlns:a16="http://schemas.microsoft.com/office/drawing/2014/main" id="{49880323-C718-84E9-C754-557FEFCC6644}"/>
              </a:ext>
            </a:extLst>
          </p:cNvPr>
          <p:cNvSpPr>
            <a:spLocks noGrp="1"/>
          </p:cNvSpPr>
          <p:nvPr>
            <p:ph sz="quarter" idx="18" hasCustomPrompt="1"/>
          </p:nvPr>
        </p:nvSpPr>
        <p:spPr>
          <a:xfrm>
            <a:off x="5577840" y="1417342"/>
            <a:ext cx="1005829" cy="1005829"/>
          </a:xfrm>
          <a:prstGeom prst="rect">
            <a:avLst/>
          </a:prstGeom>
        </p:spPr>
        <p:txBody>
          <a:bodyPr/>
          <a:lstStyle>
            <a:lvl6pPr>
              <a:defRPr>
                <a:latin typeface="+mn-lt"/>
              </a:defRPr>
            </a:lvl6pPr>
          </a:lstStyle>
          <a:p>
            <a:pPr lvl="5"/>
            <a:r>
              <a:rPr lang="en-US"/>
              <a:t>Click to add Content</a:t>
            </a:r>
          </a:p>
        </p:txBody>
      </p:sp>
      <p:sp>
        <p:nvSpPr>
          <p:cNvPr id="6" name="Text Placeholder 10">
            <a:extLst>
              <a:ext uri="{FF2B5EF4-FFF2-40B4-BE49-F238E27FC236}">
                <a16:creationId xmlns:a16="http://schemas.microsoft.com/office/drawing/2014/main" id="{BBA164F5-10BB-E048-6DCD-D3496DF286B9}"/>
              </a:ext>
            </a:extLst>
          </p:cNvPr>
          <p:cNvSpPr>
            <a:spLocks noGrp="1"/>
          </p:cNvSpPr>
          <p:nvPr>
            <p:ph type="body" sz="quarter" idx="22" hasCustomPrompt="1"/>
          </p:nvPr>
        </p:nvSpPr>
        <p:spPr>
          <a:xfrm>
            <a:off x="5219778" y="2514610"/>
            <a:ext cx="6514773" cy="274287"/>
          </a:xfrm>
          <a:prstGeom prst="rect">
            <a:avLst/>
          </a:prstGeom>
        </p:spPr>
        <p:txBody>
          <a:bodyPr lIns="36576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5219701" y="2865152"/>
            <a:ext cx="6515100" cy="3383280"/>
          </a:xfrm>
        </p:spPr>
        <p:txBody>
          <a:bodyPr lIns="365760" anchor="t"/>
          <a:lstStyle>
            <a:lvl1pPr>
              <a:defRPr sz="5000"/>
            </a:lvl1pPr>
          </a:lstStyle>
          <a:p>
            <a:r>
              <a:rPr lang="en-US"/>
              <a:t>Headline Avenir Bold (50pt)</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0" y="0"/>
            <a:ext cx="5067300" cy="6858000"/>
          </a:xfrm>
          <a:prstGeom prst="rect">
            <a:avLst/>
          </a:prstGeom>
        </p:spPr>
        <p:txBody>
          <a:bodyPr lIns="457200" tIns="457200" rIns="457200" bIns="45720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Footer Placeholder 1">
            <a:extLst>
              <a:ext uri="{FF2B5EF4-FFF2-40B4-BE49-F238E27FC236}">
                <a16:creationId xmlns:a16="http://schemas.microsoft.com/office/drawing/2014/main" id="{DAD5B4CB-4580-7666-19F5-DE673278EDDE}"/>
              </a:ext>
            </a:extLst>
          </p:cNvPr>
          <p:cNvSpPr>
            <a:spLocks noGrp="1"/>
          </p:cNvSpPr>
          <p:nvPr>
            <p:ph type="ftr" sz="quarter" idx="23"/>
          </p:nvPr>
        </p:nvSpPr>
        <p:spPr>
          <a:xfrm>
            <a:off x="126296" y="6583680"/>
            <a:ext cx="182880" cy="182880"/>
          </a:xfrm>
          <a:prstGeom prst="rect">
            <a:avLst/>
          </a:prstGeom>
        </p:spPr>
        <p:txBody>
          <a:bodyPr/>
          <a:lstStyle/>
          <a:p>
            <a:r>
              <a:rPr lang="en-US"/>
              <a:t> </a:t>
            </a:r>
          </a:p>
        </p:txBody>
      </p:sp>
      <p:sp>
        <p:nvSpPr>
          <p:cNvPr id="10" name="Slide Number Placeholder 1">
            <a:extLst>
              <a:ext uri="{FF2B5EF4-FFF2-40B4-BE49-F238E27FC236}">
                <a16:creationId xmlns:a16="http://schemas.microsoft.com/office/drawing/2014/main" id="{18974A2E-D0BE-CFE0-0F56-D07A658527E3}"/>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A902D9CF-62A4-2AE5-1B14-90C49BBE1752}"/>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249232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0329-Split(Light)">
    <p:bg>
      <p:bgPr>
        <a:solidFill>
          <a:schemeClr val="bg1"/>
        </a:solidFill>
        <a:effectLst/>
      </p:bgPr>
    </p:bg>
    <p:spTree>
      <p:nvGrpSpPr>
        <p:cNvPr id="1" name=""/>
        <p:cNvGrpSpPr/>
        <p:nvPr/>
      </p:nvGrpSpPr>
      <p:grpSpPr>
        <a:xfrm>
          <a:off x="0" y="0"/>
          <a:ext cx="0" cy="0"/>
          <a:chOff x="0" y="0"/>
          <a:chExt cx="0" cy="0"/>
        </a:xfrm>
      </p:grpSpPr>
      <p:sp>
        <p:nvSpPr>
          <p:cNvPr id="7" name="Text Placeholder 10">
            <a:extLst>
              <a:ext uri="{FF2B5EF4-FFF2-40B4-BE49-F238E27FC236}">
                <a16:creationId xmlns:a16="http://schemas.microsoft.com/office/drawing/2014/main" id="{F548B3D3-DA80-09AF-CAC0-AD5C5047BEC7}"/>
              </a:ext>
            </a:extLst>
          </p:cNvPr>
          <p:cNvSpPr>
            <a:spLocks noGrp="1"/>
          </p:cNvSpPr>
          <p:nvPr>
            <p:ph type="body" sz="quarter" idx="22" hasCustomPrompt="1"/>
          </p:nvPr>
        </p:nvSpPr>
        <p:spPr>
          <a:xfrm>
            <a:off x="5219767" y="1066800"/>
            <a:ext cx="6545190" cy="274287"/>
          </a:xfrm>
          <a:prstGeom prst="rect">
            <a:avLst/>
          </a:prstGeom>
        </p:spPr>
        <p:txBody>
          <a:bodyPr lIns="36576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5219700" y="1417342"/>
            <a:ext cx="6545519" cy="2103097"/>
          </a:xfrm>
        </p:spPr>
        <p:txBody>
          <a:bodyPr lIns="365760" anchor="b"/>
          <a:lstStyle>
            <a:lvl1pPr>
              <a:defRPr sz="5000"/>
            </a:lvl1pPr>
          </a:lstStyle>
          <a:p>
            <a:r>
              <a:rPr lang="en-US"/>
              <a:t>Headline Avenir Bold (50pt)</a:t>
            </a:r>
          </a:p>
        </p:txBody>
      </p:sp>
      <p:sp>
        <p:nvSpPr>
          <p:cNvPr id="6" name="Content Placeholder 1">
            <a:extLst>
              <a:ext uri="{FF2B5EF4-FFF2-40B4-BE49-F238E27FC236}">
                <a16:creationId xmlns:a16="http://schemas.microsoft.com/office/drawing/2014/main" id="{0888BB0C-238B-8B01-CFEC-C81A2417006E}"/>
              </a:ext>
            </a:extLst>
          </p:cNvPr>
          <p:cNvSpPr>
            <a:spLocks noGrp="1"/>
          </p:cNvSpPr>
          <p:nvPr>
            <p:ph sz="quarter" idx="15" hasCustomPrompt="1"/>
          </p:nvPr>
        </p:nvSpPr>
        <p:spPr>
          <a:xfrm>
            <a:off x="5219701" y="3611878"/>
            <a:ext cx="6545518" cy="2377440"/>
          </a:xfrm>
          <a:prstGeom prst="rect">
            <a:avLst/>
          </a:prstGeom>
        </p:spPr>
        <p:txBody>
          <a:bodyPr lIns="365760"/>
          <a:lstStyle>
            <a:lvl1pPr>
              <a:defRPr>
                <a:latin typeface="+mn-lt"/>
              </a:defRPr>
            </a:lvl1pPr>
          </a:lstStyle>
          <a:p>
            <a:pPr lvl="0"/>
            <a:r>
              <a:rPr lang="en-US"/>
              <a:t>Click to edit master text styles</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0" y="0"/>
            <a:ext cx="5067300" cy="6858000"/>
          </a:xfrm>
          <a:prstGeom prst="rect">
            <a:avLst/>
          </a:prstGeom>
        </p:spPr>
        <p:txBody>
          <a:bodyPr lIns="457200" tIns="457200" rIns="457200" bIns="45720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8" name="Footer Placeholder 1">
            <a:extLst>
              <a:ext uri="{FF2B5EF4-FFF2-40B4-BE49-F238E27FC236}">
                <a16:creationId xmlns:a16="http://schemas.microsoft.com/office/drawing/2014/main" id="{0C4E2221-DBF7-5EB2-42EA-43904569370F}"/>
              </a:ext>
            </a:extLst>
          </p:cNvPr>
          <p:cNvSpPr>
            <a:spLocks noGrp="1"/>
          </p:cNvSpPr>
          <p:nvPr>
            <p:ph type="ftr" sz="quarter" idx="23"/>
          </p:nvPr>
        </p:nvSpPr>
        <p:spPr>
          <a:xfrm>
            <a:off x="126296" y="6583680"/>
            <a:ext cx="182880" cy="182880"/>
          </a:xfrm>
          <a:prstGeom prst="rect">
            <a:avLst/>
          </a:prstGeom>
        </p:spPr>
        <p:txBody>
          <a:bodyPr/>
          <a:lstStyle/>
          <a:p>
            <a:r>
              <a:rPr lang="en-US"/>
              <a:t> </a:t>
            </a:r>
          </a:p>
        </p:txBody>
      </p:sp>
      <p:sp>
        <p:nvSpPr>
          <p:cNvPr id="10" name="Slide Number Placeholder 1">
            <a:extLst>
              <a:ext uri="{FF2B5EF4-FFF2-40B4-BE49-F238E27FC236}">
                <a16:creationId xmlns:a16="http://schemas.microsoft.com/office/drawing/2014/main" id="{FA680B3D-3F9F-59E2-F00C-6174978C0A24}"/>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493A2008-ED7A-FD5E-A664-F49C53349EB5}"/>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3901281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theme" Target="../theme/theme1.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135.xml"/><Relationship Id="rId21" Type="http://schemas.openxmlformats.org/officeDocument/2006/relationships/slideLayout" Target="../slideLayouts/slideLayout130.xml"/><Relationship Id="rId42" Type="http://schemas.openxmlformats.org/officeDocument/2006/relationships/slideLayout" Target="../slideLayouts/slideLayout151.xml"/><Relationship Id="rId47" Type="http://schemas.openxmlformats.org/officeDocument/2006/relationships/slideLayout" Target="../slideLayouts/slideLayout156.xml"/><Relationship Id="rId63" Type="http://schemas.openxmlformats.org/officeDocument/2006/relationships/slideLayout" Target="../slideLayouts/slideLayout172.xml"/><Relationship Id="rId68" Type="http://schemas.openxmlformats.org/officeDocument/2006/relationships/slideLayout" Target="../slideLayouts/slideLayout177.xml"/><Relationship Id="rId84" Type="http://schemas.openxmlformats.org/officeDocument/2006/relationships/slideLayout" Target="../slideLayouts/slideLayout193.xml"/><Relationship Id="rId89" Type="http://schemas.openxmlformats.org/officeDocument/2006/relationships/slideLayout" Target="../slideLayouts/slideLayout198.xml"/><Relationship Id="rId16" Type="http://schemas.openxmlformats.org/officeDocument/2006/relationships/slideLayout" Target="../slideLayouts/slideLayout125.xml"/><Relationship Id="rId11" Type="http://schemas.openxmlformats.org/officeDocument/2006/relationships/slideLayout" Target="../slideLayouts/slideLayout120.xml"/><Relationship Id="rId32" Type="http://schemas.openxmlformats.org/officeDocument/2006/relationships/slideLayout" Target="../slideLayouts/slideLayout141.xml"/><Relationship Id="rId37" Type="http://schemas.openxmlformats.org/officeDocument/2006/relationships/slideLayout" Target="../slideLayouts/slideLayout146.xml"/><Relationship Id="rId53" Type="http://schemas.openxmlformats.org/officeDocument/2006/relationships/slideLayout" Target="../slideLayouts/slideLayout162.xml"/><Relationship Id="rId58" Type="http://schemas.openxmlformats.org/officeDocument/2006/relationships/slideLayout" Target="../slideLayouts/slideLayout167.xml"/><Relationship Id="rId74" Type="http://schemas.openxmlformats.org/officeDocument/2006/relationships/slideLayout" Target="../slideLayouts/slideLayout183.xml"/><Relationship Id="rId79" Type="http://schemas.openxmlformats.org/officeDocument/2006/relationships/slideLayout" Target="../slideLayouts/slideLayout188.xml"/><Relationship Id="rId102" Type="http://schemas.openxmlformats.org/officeDocument/2006/relationships/slideLayout" Target="../slideLayouts/slideLayout211.xml"/><Relationship Id="rId5" Type="http://schemas.openxmlformats.org/officeDocument/2006/relationships/slideLayout" Target="../slideLayouts/slideLayout114.xml"/><Relationship Id="rId90" Type="http://schemas.openxmlformats.org/officeDocument/2006/relationships/slideLayout" Target="../slideLayouts/slideLayout199.xml"/><Relationship Id="rId95" Type="http://schemas.openxmlformats.org/officeDocument/2006/relationships/slideLayout" Target="../slideLayouts/slideLayout204.xml"/><Relationship Id="rId22" Type="http://schemas.openxmlformats.org/officeDocument/2006/relationships/slideLayout" Target="../slideLayouts/slideLayout131.xml"/><Relationship Id="rId27" Type="http://schemas.openxmlformats.org/officeDocument/2006/relationships/slideLayout" Target="../slideLayouts/slideLayout136.xml"/><Relationship Id="rId43" Type="http://schemas.openxmlformats.org/officeDocument/2006/relationships/slideLayout" Target="../slideLayouts/slideLayout152.xml"/><Relationship Id="rId48" Type="http://schemas.openxmlformats.org/officeDocument/2006/relationships/slideLayout" Target="../slideLayouts/slideLayout157.xml"/><Relationship Id="rId64" Type="http://schemas.openxmlformats.org/officeDocument/2006/relationships/slideLayout" Target="../slideLayouts/slideLayout173.xml"/><Relationship Id="rId69" Type="http://schemas.openxmlformats.org/officeDocument/2006/relationships/slideLayout" Target="../slideLayouts/slideLayout178.xml"/><Relationship Id="rId80" Type="http://schemas.openxmlformats.org/officeDocument/2006/relationships/slideLayout" Target="../slideLayouts/slideLayout189.xml"/><Relationship Id="rId85" Type="http://schemas.openxmlformats.org/officeDocument/2006/relationships/slideLayout" Target="../slideLayouts/slideLayout194.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33" Type="http://schemas.openxmlformats.org/officeDocument/2006/relationships/slideLayout" Target="../slideLayouts/slideLayout142.xml"/><Relationship Id="rId38" Type="http://schemas.openxmlformats.org/officeDocument/2006/relationships/slideLayout" Target="../slideLayouts/slideLayout147.xml"/><Relationship Id="rId59" Type="http://schemas.openxmlformats.org/officeDocument/2006/relationships/slideLayout" Target="../slideLayouts/slideLayout168.xml"/><Relationship Id="rId103" Type="http://schemas.openxmlformats.org/officeDocument/2006/relationships/theme" Target="../theme/theme2.xml"/><Relationship Id="rId20" Type="http://schemas.openxmlformats.org/officeDocument/2006/relationships/slideLayout" Target="../slideLayouts/slideLayout129.xml"/><Relationship Id="rId41" Type="http://schemas.openxmlformats.org/officeDocument/2006/relationships/slideLayout" Target="../slideLayouts/slideLayout150.xml"/><Relationship Id="rId54" Type="http://schemas.openxmlformats.org/officeDocument/2006/relationships/slideLayout" Target="../slideLayouts/slideLayout163.xml"/><Relationship Id="rId62" Type="http://schemas.openxmlformats.org/officeDocument/2006/relationships/slideLayout" Target="../slideLayouts/slideLayout171.xml"/><Relationship Id="rId70" Type="http://schemas.openxmlformats.org/officeDocument/2006/relationships/slideLayout" Target="../slideLayouts/slideLayout179.xml"/><Relationship Id="rId75" Type="http://schemas.openxmlformats.org/officeDocument/2006/relationships/slideLayout" Target="../slideLayouts/slideLayout184.xml"/><Relationship Id="rId83" Type="http://schemas.openxmlformats.org/officeDocument/2006/relationships/slideLayout" Target="../slideLayouts/slideLayout192.xml"/><Relationship Id="rId88" Type="http://schemas.openxmlformats.org/officeDocument/2006/relationships/slideLayout" Target="../slideLayouts/slideLayout197.xml"/><Relationship Id="rId91" Type="http://schemas.openxmlformats.org/officeDocument/2006/relationships/slideLayout" Target="../slideLayouts/slideLayout200.xml"/><Relationship Id="rId96" Type="http://schemas.openxmlformats.org/officeDocument/2006/relationships/slideLayout" Target="../slideLayouts/slideLayout205.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28" Type="http://schemas.openxmlformats.org/officeDocument/2006/relationships/slideLayout" Target="../slideLayouts/slideLayout137.xml"/><Relationship Id="rId36" Type="http://schemas.openxmlformats.org/officeDocument/2006/relationships/slideLayout" Target="../slideLayouts/slideLayout145.xml"/><Relationship Id="rId49" Type="http://schemas.openxmlformats.org/officeDocument/2006/relationships/slideLayout" Target="../slideLayouts/slideLayout158.xml"/><Relationship Id="rId57" Type="http://schemas.openxmlformats.org/officeDocument/2006/relationships/slideLayout" Target="../slideLayouts/slideLayout166.xml"/><Relationship Id="rId10" Type="http://schemas.openxmlformats.org/officeDocument/2006/relationships/slideLayout" Target="../slideLayouts/slideLayout119.xml"/><Relationship Id="rId31" Type="http://schemas.openxmlformats.org/officeDocument/2006/relationships/slideLayout" Target="../slideLayouts/slideLayout140.xml"/><Relationship Id="rId44" Type="http://schemas.openxmlformats.org/officeDocument/2006/relationships/slideLayout" Target="../slideLayouts/slideLayout153.xml"/><Relationship Id="rId52" Type="http://schemas.openxmlformats.org/officeDocument/2006/relationships/slideLayout" Target="../slideLayouts/slideLayout161.xml"/><Relationship Id="rId60" Type="http://schemas.openxmlformats.org/officeDocument/2006/relationships/slideLayout" Target="../slideLayouts/slideLayout169.xml"/><Relationship Id="rId65" Type="http://schemas.openxmlformats.org/officeDocument/2006/relationships/slideLayout" Target="../slideLayouts/slideLayout174.xml"/><Relationship Id="rId73" Type="http://schemas.openxmlformats.org/officeDocument/2006/relationships/slideLayout" Target="../slideLayouts/slideLayout182.xml"/><Relationship Id="rId78" Type="http://schemas.openxmlformats.org/officeDocument/2006/relationships/slideLayout" Target="../slideLayouts/slideLayout187.xml"/><Relationship Id="rId81" Type="http://schemas.openxmlformats.org/officeDocument/2006/relationships/slideLayout" Target="../slideLayouts/slideLayout190.xml"/><Relationship Id="rId86" Type="http://schemas.openxmlformats.org/officeDocument/2006/relationships/slideLayout" Target="../slideLayouts/slideLayout195.xml"/><Relationship Id="rId94" Type="http://schemas.openxmlformats.org/officeDocument/2006/relationships/slideLayout" Target="../slideLayouts/slideLayout203.xml"/><Relationship Id="rId99" Type="http://schemas.openxmlformats.org/officeDocument/2006/relationships/slideLayout" Target="../slideLayouts/slideLayout208.xml"/><Relationship Id="rId101" Type="http://schemas.openxmlformats.org/officeDocument/2006/relationships/slideLayout" Target="../slideLayouts/slideLayout210.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39" Type="http://schemas.openxmlformats.org/officeDocument/2006/relationships/slideLayout" Target="../slideLayouts/slideLayout148.xml"/><Relationship Id="rId34" Type="http://schemas.openxmlformats.org/officeDocument/2006/relationships/slideLayout" Target="../slideLayouts/slideLayout143.xml"/><Relationship Id="rId50" Type="http://schemas.openxmlformats.org/officeDocument/2006/relationships/slideLayout" Target="../slideLayouts/slideLayout159.xml"/><Relationship Id="rId55" Type="http://schemas.openxmlformats.org/officeDocument/2006/relationships/slideLayout" Target="../slideLayouts/slideLayout164.xml"/><Relationship Id="rId76" Type="http://schemas.openxmlformats.org/officeDocument/2006/relationships/slideLayout" Target="../slideLayouts/slideLayout185.xml"/><Relationship Id="rId97" Type="http://schemas.openxmlformats.org/officeDocument/2006/relationships/slideLayout" Target="../slideLayouts/slideLayout206.xml"/><Relationship Id="rId104" Type="http://schemas.openxmlformats.org/officeDocument/2006/relationships/image" Target="../media/image5.png"/><Relationship Id="rId7" Type="http://schemas.openxmlformats.org/officeDocument/2006/relationships/slideLayout" Target="../slideLayouts/slideLayout116.xml"/><Relationship Id="rId71" Type="http://schemas.openxmlformats.org/officeDocument/2006/relationships/slideLayout" Target="../slideLayouts/slideLayout180.xml"/><Relationship Id="rId92" Type="http://schemas.openxmlformats.org/officeDocument/2006/relationships/slideLayout" Target="../slideLayouts/slideLayout201.xml"/><Relationship Id="rId2" Type="http://schemas.openxmlformats.org/officeDocument/2006/relationships/slideLayout" Target="../slideLayouts/slideLayout111.xml"/><Relationship Id="rId29" Type="http://schemas.openxmlformats.org/officeDocument/2006/relationships/slideLayout" Target="../slideLayouts/slideLayout138.xml"/><Relationship Id="rId24" Type="http://schemas.openxmlformats.org/officeDocument/2006/relationships/slideLayout" Target="../slideLayouts/slideLayout133.xml"/><Relationship Id="rId40" Type="http://schemas.openxmlformats.org/officeDocument/2006/relationships/slideLayout" Target="../slideLayouts/slideLayout149.xml"/><Relationship Id="rId45" Type="http://schemas.openxmlformats.org/officeDocument/2006/relationships/slideLayout" Target="../slideLayouts/slideLayout154.xml"/><Relationship Id="rId66" Type="http://schemas.openxmlformats.org/officeDocument/2006/relationships/slideLayout" Target="../slideLayouts/slideLayout175.xml"/><Relationship Id="rId87" Type="http://schemas.openxmlformats.org/officeDocument/2006/relationships/slideLayout" Target="../slideLayouts/slideLayout196.xml"/><Relationship Id="rId61" Type="http://schemas.openxmlformats.org/officeDocument/2006/relationships/slideLayout" Target="../slideLayouts/slideLayout170.xml"/><Relationship Id="rId82" Type="http://schemas.openxmlformats.org/officeDocument/2006/relationships/slideLayout" Target="../slideLayouts/slideLayout191.xml"/><Relationship Id="rId19" Type="http://schemas.openxmlformats.org/officeDocument/2006/relationships/slideLayout" Target="../slideLayouts/slideLayout128.xml"/><Relationship Id="rId14" Type="http://schemas.openxmlformats.org/officeDocument/2006/relationships/slideLayout" Target="../slideLayouts/slideLayout123.xml"/><Relationship Id="rId30" Type="http://schemas.openxmlformats.org/officeDocument/2006/relationships/slideLayout" Target="../slideLayouts/slideLayout139.xml"/><Relationship Id="rId35" Type="http://schemas.openxmlformats.org/officeDocument/2006/relationships/slideLayout" Target="../slideLayouts/slideLayout144.xml"/><Relationship Id="rId56" Type="http://schemas.openxmlformats.org/officeDocument/2006/relationships/slideLayout" Target="../slideLayouts/slideLayout165.xml"/><Relationship Id="rId77" Type="http://schemas.openxmlformats.org/officeDocument/2006/relationships/slideLayout" Target="../slideLayouts/slideLayout186.xml"/><Relationship Id="rId100" Type="http://schemas.openxmlformats.org/officeDocument/2006/relationships/slideLayout" Target="../slideLayouts/slideLayout209.xml"/><Relationship Id="rId105" Type="http://schemas.openxmlformats.org/officeDocument/2006/relationships/image" Target="../media/image9.svg"/><Relationship Id="rId8" Type="http://schemas.openxmlformats.org/officeDocument/2006/relationships/slideLayout" Target="../slideLayouts/slideLayout117.xml"/><Relationship Id="rId51" Type="http://schemas.openxmlformats.org/officeDocument/2006/relationships/slideLayout" Target="../slideLayouts/slideLayout160.xml"/><Relationship Id="rId72" Type="http://schemas.openxmlformats.org/officeDocument/2006/relationships/slideLayout" Target="../slideLayouts/slideLayout181.xml"/><Relationship Id="rId93" Type="http://schemas.openxmlformats.org/officeDocument/2006/relationships/slideLayout" Target="../slideLayouts/slideLayout202.xml"/><Relationship Id="rId98" Type="http://schemas.openxmlformats.org/officeDocument/2006/relationships/slideLayout" Target="../slideLayouts/slideLayout207.xml"/><Relationship Id="rId3" Type="http://schemas.openxmlformats.org/officeDocument/2006/relationships/slideLayout" Target="../slideLayouts/slideLayout112.xml"/><Relationship Id="rId25" Type="http://schemas.openxmlformats.org/officeDocument/2006/relationships/slideLayout" Target="../slideLayouts/slideLayout134.xml"/><Relationship Id="rId46" Type="http://schemas.openxmlformats.org/officeDocument/2006/relationships/slideLayout" Target="../slideLayouts/slideLayout155.xml"/><Relationship Id="rId67" Type="http://schemas.openxmlformats.org/officeDocument/2006/relationships/slideLayout" Target="../slideLayouts/slideLayout176.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237.xml"/><Relationship Id="rId21" Type="http://schemas.openxmlformats.org/officeDocument/2006/relationships/slideLayout" Target="../slideLayouts/slideLayout232.xml"/><Relationship Id="rId42" Type="http://schemas.openxmlformats.org/officeDocument/2006/relationships/slideLayout" Target="../slideLayouts/slideLayout253.xml"/><Relationship Id="rId47" Type="http://schemas.openxmlformats.org/officeDocument/2006/relationships/slideLayout" Target="../slideLayouts/slideLayout258.xml"/><Relationship Id="rId63" Type="http://schemas.openxmlformats.org/officeDocument/2006/relationships/slideLayout" Target="../slideLayouts/slideLayout274.xml"/><Relationship Id="rId68" Type="http://schemas.openxmlformats.org/officeDocument/2006/relationships/slideLayout" Target="../slideLayouts/slideLayout279.xml"/><Relationship Id="rId84" Type="http://schemas.openxmlformats.org/officeDocument/2006/relationships/slideLayout" Target="../slideLayouts/slideLayout295.xml"/><Relationship Id="rId89" Type="http://schemas.openxmlformats.org/officeDocument/2006/relationships/slideLayout" Target="../slideLayouts/slideLayout300.xml"/><Relationship Id="rId112" Type="http://schemas.openxmlformats.org/officeDocument/2006/relationships/image" Target="../media/image5.png"/><Relationship Id="rId16" Type="http://schemas.openxmlformats.org/officeDocument/2006/relationships/slideLayout" Target="../slideLayouts/slideLayout227.xml"/><Relationship Id="rId107" Type="http://schemas.openxmlformats.org/officeDocument/2006/relationships/slideLayout" Target="../slideLayouts/slideLayout318.xml"/><Relationship Id="rId11" Type="http://schemas.openxmlformats.org/officeDocument/2006/relationships/slideLayout" Target="../slideLayouts/slideLayout222.xml"/><Relationship Id="rId32" Type="http://schemas.openxmlformats.org/officeDocument/2006/relationships/slideLayout" Target="../slideLayouts/slideLayout243.xml"/><Relationship Id="rId37" Type="http://schemas.openxmlformats.org/officeDocument/2006/relationships/slideLayout" Target="../slideLayouts/slideLayout248.xml"/><Relationship Id="rId53" Type="http://schemas.openxmlformats.org/officeDocument/2006/relationships/slideLayout" Target="../slideLayouts/slideLayout264.xml"/><Relationship Id="rId58" Type="http://schemas.openxmlformats.org/officeDocument/2006/relationships/slideLayout" Target="../slideLayouts/slideLayout269.xml"/><Relationship Id="rId74" Type="http://schemas.openxmlformats.org/officeDocument/2006/relationships/slideLayout" Target="../slideLayouts/slideLayout285.xml"/><Relationship Id="rId79" Type="http://schemas.openxmlformats.org/officeDocument/2006/relationships/slideLayout" Target="../slideLayouts/slideLayout290.xml"/><Relationship Id="rId102" Type="http://schemas.openxmlformats.org/officeDocument/2006/relationships/slideLayout" Target="../slideLayouts/slideLayout313.xml"/><Relationship Id="rId5" Type="http://schemas.openxmlformats.org/officeDocument/2006/relationships/slideLayout" Target="../slideLayouts/slideLayout216.xml"/><Relationship Id="rId90" Type="http://schemas.openxmlformats.org/officeDocument/2006/relationships/slideLayout" Target="../slideLayouts/slideLayout301.xml"/><Relationship Id="rId95" Type="http://schemas.openxmlformats.org/officeDocument/2006/relationships/slideLayout" Target="../slideLayouts/slideLayout306.xml"/><Relationship Id="rId22" Type="http://schemas.openxmlformats.org/officeDocument/2006/relationships/slideLayout" Target="../slideLayouts/slideLayout233.xml"/><Relationship Id="rId27" Type="http://schemas.openxmlformats.org/officeDocument/2006/relationships/slideLayout" Target="../slideLayouts/slideLayout238.xml"/><Relationship Id="rId43" Type="http://schemas.openxmlformats.org/officeDocument/2006/relationships/slideLayout" Target="../slideLayouts/slideLayout254.xml"/><Relationship Id="rId48" Type="http://schemas.openxmlformats.org/officeDocument/2006/relationships/slideLayout" Target="../slideLayouts/slideLayout259.xml"/><Relationship Id="rId64" Type="http://schemas.openxmlformats.org/officeDocument/2006/relationships/slideLayout" Target="../slideLayouts/slideLayout275.xml"/><Relationship Id="rId69" Type="http://schemas.openxmlformats.org/officeDocument/2006/relationships/slideLayout" Target="../slideLayouts/slideLayout280.xml"/><Relationship Id="rId113" Type="http://schemas.openxmlformats.org/officeDocument/2006/relationships/image" Target="../media/image9.svg"/><Relationship Id="rId80" Type="http://schemas.openxmlformats.org/officeDocument/2006/relationships/slideLayout" Target="../slideLayouts/slideLayout291.xml"/><Relationship Id="rId85" Type="http://schemas.openxmlformats.org/officeDocument/2006/relationships/slideLayout" Target="../slideLayouts/slideLayout296.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33" Type="http://schemas.openxmlformats.org/officeDocument/2006/relationships/slideLayout" Target="../slideLayouts/slideLayout244.xml"/><Relationship Id="rId38" Type="http://schemas.openxmlformats.org/officeDocument/2006/relationships/slideLayout" Target="../slideLayouts/slideLayout249.xml"/><Relationship Id="rId59" Type="http://schemas.openxmlformats.org/officeDocument/2006/relationships/slideLayout" Target="../slideLayouts/slideLayout270.xml"/><Relationship Id="rId103" Type="http://schemas.openxmlformats.org/officeDocument/2006/relationships/slideLayout" Target="../slideLayouts/slideLayout314.xml"/><Relationship Id="rId108" Type="http://schemas.openxmlformats.org/officeDocument/2006/relationships/slideLayout" Target="../slideLayouts/slideLayout319.xml"/><Relationship Id="rId54" Type="http://schemas.openxmlformats.org/officeDocument/2006/relationships/slideLayout" Target="../slideLayouts/slideLayout265.xml"/><Relationship Id="rId70" Type="http://schemas.openxmlformats.org/officeDocument/2006/relationships/slideLayout" Target="../slideLayouts/slideLayout281.xml"/><Relationship Id="rId75" Type="http://schemas.openxmlformats.org/officeDocument/2006/relationships/slideLayout" Target="../slideLayouts/slideLayout286.xml"/><Relationship Id="rId91" Type="http://schemas.openxmlformats.org/officeDocument/2006/relationships/slideLayout" Target="../slideLayouts/slideLayout302.xml"/><Relationship Id="rId96" Type="http://schemas.openxmlformats.org/officeDocument/2006/relationships/slideLayout" Target="../slideLayouts/slideLayout307.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5" Type="http://schemas.openxmlformats.org/officeDocument/2006/relationships/slideLayout" Target="../slideLayouts/slideLayout226.xml"/><Relationship Id="rId23" Type="http://schemas.openxmlformats.org/officeDocument/2006/relationships/slideLayout" Target="../slideLayouts/slideLayout234.xml"/><Relationship Id="rId28" Type="http://schemas.openxmlformats.org/officeDocument/2006/relationships/slideLayout" Target="../slideLayouts/slideLayout239.xml"/><Relationship Id="rId36" Type="http://schemas.openxmlformats.org/officeDocument/2006/relationships/slideLayout" Target="../slideLayouts/slideLayout247.xml"/><Relationship Id="rId49" Type="http://schemas.openxmlformats.org/officeDocument/2006/relationships/slideLayout" Target="../slideLayouts/slideLayout260.xml"/><Relationship Id="rId57" Type="http://schemas.openxmlformats.org/officeDocument/2006/relationships/slideLayout" Target="../slideLayouts/slideLayout268.xml"/><Relationship Id="rId106" Type="http://schemas.openxmlformats.org/officeDocument/2006/relationships/slideLayout" Target="../slideLayouts/slideLayout317.xml"/><Relationship Id="rId10" Type="http://schemas.openxmlformats.org/officeDocument/2006/relationships/slideLayout" Target="../slideLayouts/slideLayout221.xml"/><Relationship Id="rId31" Type="http://schemas.openxmlformats.org/officeDocument/2006/relationships/slideLayout" Target="../slideLayouts/slideLayout242.xml"/><Relationship Id="rId44" Type="http://schemas.openxmlformats.org/officeDocument/2006/relationships/slideLayout" Target="../slideLayouts/slideLayout255.xml"/><Relationship Id="rId52" Type="http://schemas.openxmlformats.org/officeDocument/2006/relationships/slideLayout" Target="../slideLayouts/slideLayout263.xml"/><Relationship Id="rId60" Type="http://schemas.openxmlformats.org/officeDocument/2006/relationships/slideLayout" Target="../slideLayouts/slideLayout271.xml"/><Relationship Id="rId65" Type="http://schemas.openxmlformats.org/officeDocument/2006/relationships/slideLayout" Target="../slideLayouts/slideLayout276.xml"/><Relationship Id="rId73" Type="http://schemas.openxmlformats.org/officeDocument/2006/relationships/slideLayout" Target="../slideLayouts/slideLayout284.xml"/><Relationship Id="rId78" Type="http://schemas.openxmlformats.org/officeDocument/2006/relationships/slideLayout" Target="../slideLayouts/slideLayout289.xml"/><Relationship Id="rId81" Type="http://schemas.openxmlformats.org/officeDocument/2006/relationships/slideLayout" Target="../slideLayouts/slideLayout292.xml"/><Relationship Id="rId86" Type="http://schemas.openxmlformats.org/officeDocument/2006/relationships/slideLayout" Target="../slideLayouts/slideLayout297.xml"/><Relationship Id="rId94" Type="http://schemas.openxmlformats.org/officeDocument/2006/relationships/slideLayout" Target="../slideLayouts/slideLayout305.xml"/><Relationship Id="rId99" Type="http://schemas.openxmlformats.org/officeDocument/2006/relationships/slideLayout" Target="../slideLayouts/slideLayout310.xml"/><Relationship Id="rId101" Type="http://schemas.openxmlformats.org/officeDocument/2006/relationships/slideLayout" Target="../slideLayouts/slideLayout312.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39" Type="http://schemas.openxmlformats.org/officeDocument/2006/relationships/slideLayout" Target="../slideLayouts/slideLayout250.xml"/><Relationship Id="rId109" Type="http://schemas.openxmlformats.org/officeDocument/2006/relationships/slideLayout" Target="../slideLayouts/slideLayout320.xml"/><Relationship Id="rId34" Type="http://schemas.openxmlformats.org/officeDocument/2006/relationships/slideLayout" Target="../slideLayouts/slideLayout245.xml"/><Relationship Id="rId50" Type="http://schemas.openxmlformats.org/officeDocument/2006/relationships/slideLayout" Target="../slideLayouts/slideLayout261.xml"/><Relationship Id="rId55" Type="http://schemas.openxmlformats.org/officeDocument/2006/relationships/slideLayout" Target="../slideLayouts/slideLayout266.xml"/><Relationship Id="rId76" Type="http://schemas.openxmlformats.org/officeDocument/2006/relationships/slideLayout" Target="../slideLayouts/slideLayout287.xml"/><Relationship Id="rId97" Type="http://schemas.openxmlformats.org/officeDocument/2006/relationships/slideLayout" Target="../slideLayouts/slideLayout308.xml"/><Relationship Id="rId104" Type="http://schemas.openxmlformats.org/officeDocument/2006/relationships/slideLayout" Target="../slideLayouts/slideLayout315.xml"/><Relationship Id="rId7" Type="http://schemas.openxmlformats.org/officeDocument/2006/relationships/slideLayout" Target="../slideLayouts/slideLayout218.xml"/><Relationship Id="rId71" Type="http://schemas.openxmlformats.org/officeDocument/2006/relationships/slideLayout" Target="../slideLayouts/slideLayout282.xml"/><Relationship Id="rId92" Type="http://schemas.openxmlformats.org/officeDocument/2006/relationships/slideLayout" Target="../slideLayouts/slideLayout303.xml"/><Relationship Id="rId2" Type="http://schemas.openxmlformats.org/officeDocument/2006/relationships/slideLayout" Target="../slideLayouts/slideLayout213.xml"/><Relationship Id="rId29" Type="http://schemas.openxmlformats.org/officeDocument/2006/relationships/slideLayout" Target="../slideLayouts/slideLayout240.xml"/><Relationship Id="rId24" Type="http://schemas.openxmlformats.org/officeDocument/2006/relationships/slideLayout" Target="../slideLayouts/slideLayout235.xml"/><Relationship Id="rId40" Type="http://schemas.openxmlformats.org/officeDocument/2006/relationships/slideLayout" Target="../slideLayouts/slideLayout251.xml"/><Relationship Id="rId45" Type="http://schemas.openxmlformats.org/officeDocument/2006/relationships/slideLayout" Target="../slideLayouts/slideLayout256.xml"/><Relationship Id="rId66" Type="http://schemas.openxmlformats.org/officeDocument/2006/relationships/slideLayout" Target="../slideLayouts/slideLayout277.xml"/><Relationship Id="rId87" Type="http://schemas.openxmlformats.org/officeDocument/2006/relationships/slideLayout" Target="../slideLayouts/slideLayout298.xml"/><Relationship Id="rId110" Type="http://schemas.openxmlformats.org/officeDocument/2006/relationships/slideLayout" Target="../slideLayouts/slideLayout321.xml"/><Relationship Id="rId61" Type="http://schemas.openxmlformats.org/officeDocument/2006/relationships/slideLayout" Target="../slideLayouts/slideLayout272.xml"/><Relationship Id="rId82" Type="http://schemas.openxmlformats.org/officeDocument/2006/relationships/slideLayout" Target="../slideLayouts/slideLayout293.xml"/><Relationship Id="rId19" Type="http://schemas.openxmlformats.org/officeDocument/2006/relationships/slideLayout" Target="../slideLayouts/slideLayout230.xml"/><Relationship Id="rId14" Type="http://schemas.openxmlformats.org/officeDocument/2006/relationships/slideLayout" Target="../slideLayouts/slideLayout225.xml"/><Relationship Id="rId30" Type="http://schemas.openxmlformats.org/officeDocument/2006/relationships/slideLayout" Target="../slideLayouts/slideLayout241.xml"/><Relationship Id="rId35" Type="http://schemas.openxmlformats.org/officeDocument/2006/relationships/slideLayout" Target="../slideLayouts/slideLayout246.xml"/><Relationship Id="rId56" Type="http://schemas.openxmlformats.org/officeDocument/2006/relationships/slideLayout" Target="../slideLayouts/slideLayout267.xml"/><Relationship Id="rId77" Type="http://schemas.openxmlformats.org/officeDocument/2006/relationships/slideLayout" Target="../slideLayouts/slideLayout288.xml"/><Relationship Id="rId100" Type="http://schemas.openxmlformats.org/officeDocument/2006/relationships/slideLayout" Target="../slideLayouts/slideLayout311.xml"/><Relationship Id="rId105" Type="http://schemas.openxmlformats.org/officeDocument/2006/relationships/slideLayout" Target="../slideLayouts/slideLayout316.xml"/><Relationship Id="rId8" Type="http://schemas.openxmlformats.org/officeDocument/2006/relationships/slideLayout" Target="../slideLayouts/slideLayout219.xml"/><Relationship Id="rId51" Type="http://schemas.openxmlformats.org/officeDocument/2006/relationships/slideLayout" Target="../slideLayouts/slideLayout262.xml"/><Relationship Id="rId72" Type="http://schemas.openxmlformats.org/officeDocument/2006/relationships/slideLayout" Target="../slideLayouts/slideLayout283.xml"/><Relationship Id="rId93" Type="http://schemas.openxmlformats.org/officeDocument/2006/relationships/slideLayout" Target="../slideLayouts/slideLayout304.xml"/><Relationship Id="rId98" Type="http://schemas.openxmlformats.org/officeDocument/2006/relationships/slideLayout" Target="../slideLayouts/slideLayout309.xml"/><Relationship Id="rId3" Type="http://schemas.openxmlformats.org/officeDocument/2006/relationships/slideLayout" Target="../slideLayouts/slideLayout214.xml"/><Relationship Id="rId25" Type="http://schemas.openxmlformats.org/officeDocument/2006/relationships/slideLayout" Target="../slideLayouts/slideLayout236.xml"/><Relationship Id="rId46" Type="http://schemas.openxmlformats.org/officeDocument/2006/relationships/slideLayout" Target="../slideLayouts/slideLayout257.xml"/><Relationship Id="rId67" Type="http://schemas.openxmlformats.org/officeDocument/2006/relationships/slideLayout" Target="../slideLayouts/slideLayout278.xml"/><Relationship Id="rId20" Type="http://schemas.openxmlformats.org/officeDocument/2006/relationships/slideLayout" Target="../slideLayouts/slideLayout231.xml"/><Relationship Id="rId41" Type="http://schemas.openxmlformats.org/officeDocument/2006/relationships/slideLayout" Target="../slideLayouts/slideLayout252.xml"/><Relationship Id="rId62" Type="http://schemas.openxmlformats.org/officeDocument/2006/relationships/slideLayout" Target="../slideLayouts/slideLayout273.xml"/><Relationship Id="rId83" Type="http://schemas.openxmlformats.org/officeDocument/2006/relationships/slideLayout" Target="../slideLayouts/slideLayout294.xml"/><Relationship Id="rId88" Type="http://schemas.openxmlformats.org/officeDocument/2006/relationships/slideLayout" Target="../slideLayouts/slideLayout299.xml"/><Relationship Id="rId11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347.xml"/><Relationship Id="rId21" Type="http://schemas.openxmlformats.org/officeDocument/2006/relationships/slideLayout" Target="../slideLayouts/slideLayout342.xml"/><Relationship Id="rId42" Type="http://schemas.openxmlformats.org/officeDocument/2006/relationships/slideLayout" Target="../slideLayouts/slideLayout363.xml"/><Relationship Id="rId47" Type="http://schemas.openxmlformats.org/officeDocument/2006/relationships/slideLayout" Target="../slideLayouts/slideLayout368.xml"/><Relationship Id="rId63" Type="http://schemas.openxmlformats.org/officeDocument/2006/relationships/slideLayout" Target="../slideLayouts/slideLayout384.xml"/><Relationship Id="rId68" Type="http://schemas.openxmlformats.org/officeDocument/2006/relationships/slideLayout" Target="../slideLayouts/slideLayout389.xml"/><Relationship Id="rId84" Type="http://schemas.openxmlformats.org/officeDocument/2006/relationships/slideLayout" Target="../slideLayouts/slideLayout405.xml"/><Relationship Id="rId89" Type="http://schemas.openxmlformats.org/officeDocument/2006/relationships/slideLayout" Target="../slideLayouts/slideLayout410.xml"/><Relationship Id="rId16" Type="http://schemas.openxmlformats.org/officeDocument/2006/relationships/slideLayout" Target="../slideLayouts/slideLayout337.xml"/><Relationship Id="rId11" Type="http://schemas.openxmlformats.org/officeDocument/2006/relationships/slideLayout" Target="../slideLayouts/slideLayout332.xml"/><Relationship Id="rId32" Type="http://schemas.openxmlformats.org/officeDocument/2006/relationships/slideLayout" Target="../slideLayouts/slideLayout353.xml"/><Relationship Id="rId37" Type="http://schemas.openxmlformats.org/officeDocument/2006/relationships/slideLayout" Target="../slideLayouts/slideLayout358.xml"/><Relationship Id="rId53" Type="http://schemas.openxmlformats.org/officeDocument/2006/relationships/slideLayout" Target="../slideLayouts/slideLayout374.xml"/><Relationship Id="rId58" Type="http://schemas.openxmlformats.org/officeDocument/2006/relationships/slideLayout" Target="../slideLayouts/slideLayout379.xml"/><Relationship Id="rId74" Type="http://schemas.openxmlformats.org/officeDocument/2006/relationships/slideLayout" Target="../slideLayouts/slideLayout395.xml"/><Relationship Id="rId79" Type="http://schemas.openxmlformats.org/officeDocument/2006/relationships/slideLayout" Target="../slideLayouts/slideLayout400.xml"/><Relationship Id="rId102" Type="http://schemas.openxmlformats.org/officeDocument/2006/relationships/slideLayout" Target="../slideLayouts/slideLayout423.xml"/><Relationship Id="rId5" Type="http://schemas.openxmlformats.org/officeDocument/2006/relationships/slideLayout" Target="../slideLayouts/slideLayout326.xml"/><Relationship Id="rId90" Type="http://schemas.openxmlformats.org/officeDocument/2006/relationships/slideLayout" Target="../slideLayouts/slideLayout411.xml"/><Relationship Id="rId95" Type="http://schemas.openxmlformats.org/officeDocument/2006/relationships/slideLayout" Target="../slideLayouts/slideLayout416.xml"/><Relationship Id="rId22" Type="http://schemas.openxmlformats.org/officeDocument/2006/relationships/slideLayout" Target="../slideLayouts/slideLayout343.xml"/><Relationship Id="rId27" Type="http://schemas.openxmlformats.org/officeDocument/2006/relationships/slideLayout" Target="../slideLayouts/slideLayout348.xml"/><Relationship Id="rId43" Type="http://schemas.openxmlformats.org/officeDocument/2006/relationships/slideLayout" Target="../slideLayouts/slideLayout364.xml"/><Relationship Id="rId48" Type="http://schemas.openxmlformats.org/officeDocument/2006/relationships/slideLayout" Target="../slideLayouts/slideLayout369.xml"/><Relationship Id="rId64" Type="http://schemas.openxmlformats.org/officeDocument/2006/relationships/slideLayout" Target="../slideLayouts/slideLayout385.xml"/><Relationship Id="rId69" Type="http://schemas.openxmlformats.org/officeDocument/2006/relationships/slideLayout" Target="../slideLayouts/slideLayout390.xml"/><Relationship Id="rId80" Type="http://schemas.openxmlformats.org/officeDocument/2006/relationships/slideLayout" Target="../slideLayouts/slideLayout401.xml"/><Relationship Id="rId85" Type="http://schemas.openxmlformats.org/officeDocument/2006/relationships/slideLayout" Target="../slideLayouts/slideLayout406.xml"/><Relationship Id="rId12" Type="http://schemas.openxmlformats.org/officeDocument/2006/relationships/slideLayout" Target="../slideLayouts/slideLayout333.xml"/><Relationship Id="rId17" Type="http://schemas.openxmlformats.org/officeDocument/2006/relationships/slideLayout" Target="../slideLayouts/slideLayout338.xml"/><Relationship Id="rId33" Type="http://schemas.openxmlformats.org/officeDocument/2006/relationships/slideLayout" Target="../slideLayouts/slideLayout354.xml"/><Relationship Id="rId38" Type="http://schemas.openxmlformats.org/officeDocument/2006/relationships/slideLayout" Target="../slideLayouts/slideLayout359.xml"/><Relationship Id="rId59" Type="http://schemas.openxmlformats.org/officeDocument/2006/relationships/slideLayout" Target="../slideLayouts/slideLayout380.xml"/><Relationship Id="rId103" Type="http://schemas.openxmlformats.org/officeDocument/2006/relationships/theme" Target="../theme/theme4.xml"/><Relationship Id="rId20" Type="http://schemas.openxmlformats.org/officeDocument/2006/relationships/slideLayout" Target="../slideLayouts/slideLayout341.xml"/><Relationship Id="rId41" Type="http://schemas.openxmlformats.org/officeDocument/2006/relationships/slideLayout" Target="../slideLayouts/slideLayout362.xml"/><Relationship Id="rId54" Type="http://schemas.openxmlformats.org/officeDocument/2006/relationships/slideLayout" Target="../slideLayouts/slideLayout375.xml"/><Relationship Id="rId62" Type="http://schemas.openxmlformats.org/officeDocument/2006/relationships/slideLayout" Target="../slideLayouts/slideLayout383.xml"/><Relationship Id="rId70" Type="http://schemas.openxmlformats.org/officeDocument/2006/relationships/slideLayout" Target="../slideLayouts/slideLayout391.xml"/><Relationship Id="rId75" Type="http://schemas.openxmlformats.org/officeDocument/2006/relationships/slideLayout" Target="../slideLayouts/slideLayout396.xml"/><Relationship Id="rId83" Type="http://schemas.openxmlformats.org/officeDocument/2006/relationships/slideLayout" Target="../slideLayouts/slideLayout404.xml"/><Relationship Id="rId88" Type="http://schemas.openxmlformats.org/officeDocument/2006/relationships/slideLayout" Target="../slideLayouts/slideLayout409.xml"/><Relationship Id="rId91" Type="http://schemas.openxmlformats.org/officeDocument/2006/relationships/slideLayout" Target="../slideLayouts/slideLayout412.xml"/><Relationship Id="rId96" Type="http://schemas.openxmlformats.org/officeDocument/2006/relationships/slideLayout" Target="../slideLayouts/slideLayout417.xml"/><Relationship Id="rId1" Type="http://schemas.openxmlformats.org/officeDocument/2006/relationships/slideLayout" Target="../slideLayouts/slideLayout322.xml"/><Relationship Id="rId6" Type="http://schemas.openxmlformats.org/officeDocument/2006/relationships/slideLayout" Target="../slideLayouts/slideLayout327.xml"/><Relationship Id="rId15" Type="http://schemas.openxmlformats.org/officeDocument/2006/relationships/slideLayout" Target="../slideLayouts/slideLayout336.xml"/><Relationship Id="rId23" Type="http://schemas.openxmlformats.org/officeDocument/2006/relationships/slideLayout" Target="../slideLayouts/slideLayout344.xml"/><Relationship Id="rId28" Type="http://schemas.openxmlformats.org/officeDocument/2006/relationships/slideLayout" Target="../slideLayouts/slideLayout349.xml"/><Relationship Id="rId36" Type="http://schemas.openxmlformats.org/officeDocument/2006/relationships/slideLayout" Target="../slideLayouts/slideLayout357.xml"/><Relationship Id="rId49" Type="http://schemas.openxmlformats.org/officeDocument/2006/relationships/slideLayout" Target="../slideLayouts/slideLayout370.xml"/><Relationship Id="rId57" Type="http://schemas.openxmlformats.org/officeDocument/2006/relationships/slideLayout" Target="../slideLayouts/slideLayout378.xml"/><Relationship Id="rId10" Type="http://schemas.openxmlformats.org/officeDocument/2006/relationships/slideLayout" Target="../slideLayouts/slideLayout331.xml"/><Relationship Id="rId31" Type="http://schemas.openxmlformats.org/officeDocument/2006/relationships/slideLayout" Target="../slideLayouts/slideLayout352.xml"/><Relationship Id="rId44" Type="http://schemas.openxmlformats.org/officeDocument/2006/relationships/slideLayout" Target="../slideLayouts/slideLayout365.xml"/><Relationship Id="rId52" Type="http://schemas.openxmlformats.org/officeDocument/2006/relationships/slideLayout" Target="../slideLayouts/slideLayout373.xml"/><Relationship Id="rId60" Type="http://schemas.openxmlformats.org/officeDocument/2006/relationships/slideLayout" Target="../slideLayouts/slideLayout381.xml"/><Relationship Id="rId65" Type="http://schemas.openxmlformats.org/officeDocument/2006/relationships/slideLayout" Target="../slideLayouts/slideLayout386.xml"/><Relationship Id="rId73" Type="http://schemas.openxmlformats.org/officeDocument/2006/relationships/slideLayout" Target="../slideLayouts/slideLayout394.xml"/><Relationship Id="rId78" Type="http://schemas.openxmlformats.org/officeDocument/2006/relationships/slideLayout" Target="../slideLayouts/slideLayout399.xml"/><Relationship Id="rId81" Type="http://schemas.openxmlformats.org/officeDocument/2006/relationships/slideLayout" Target="../slideLayouts/slideLayout402.xml"/><Relationship Id="rId86" Type="http://schemas.openxmlformats.org/officeDocument/2006/relationships/slideLayout" Target="../slideLayouts/slideLayout407.xml"/><Relationship Id="rId94" Type="http://schemas.openxmlformats.org/officeDocument/2006/relationships/slideLayout" Target="../slideLayouts/slideLayout415.xml"/><Relationship Id="rId99" Type="http://schemas.openxmlformats.org/officeDocument/2006/relationships/slideLayout" Target="../slideLayouts/slideLayout420.xml"/><Relationship Id="rId101" Type="http://schemas.openxmlformats.org/officeDocument/2006/relationships/slideLayout" Target="../slideLayouts/slideLayout422.xml"/><Relationship Id="rId4" Type="http://schemas.openxmlformats.org/officeDocument/2006/relationships/slideLayout" Target="../slideLayouts/slideLayout325.xml"/><Relationship Id="rId9" Type="http://schemas.openxmlformats.org/officeDocument/2006/relationships/slideLayout" Target="../slideLayouts/slideLayout330.xml"/><Relationship Id="rId13" Type="http://schemas.openxmlformats.org/officeDocument/2006/relationships/slideLayout" Target="../slideLayouts/slideLayout334.xml"/><Relationship Id="rId18" Type="http://schemas.openxmlformats.org/officeDocument/2006/relationships/slideLayout" Target="../slideLayouts/slideLayout339.xml"/><Relationship Id="rId39" Type="http://schemas.openxmlformats.org/officeDocument/2006/relationships/slideLayout" Target="../slideLayouts/slideLayout360.xml"/><Relationship Id="rId34" Type="http://schemas.openxmlformats.org/officeDocument/2006/relationships/slideLayout" Target="../slideLayouts/slideLayout355.xml"/><Relationship Id="rId50" Type="http://schemas.openxmlformats.org/officeDocument/2006/relationships/slideLayout" Target="../slideLayouts/slideLayout371.xml"/><Relationship Id="rId55" Type="http://schemas.openxmlformats.org/officeDocument/2006/relationships/slideLayout" Target="../slideLayouts/slideLayout376.xml"/><Relationship Id="rId76" Type="http://schemas.openxmlformats.org/officeDocument/2006/relationships/slideLayout" Target="../slideLayouts/slideLayout397.xml"/><Relationship Id="rId97" Type="http://schemas.openxmlformats.org/officeDocument/2006/relationships/slideLayout" Target="../slideLayouts/slideLayout418.xml"/><Relationship Id="rId104" Type="http://schemas.openxmlformats.org/officeDocument/2006/relationships/image" Target="../media/image5.png"/><Relationship Id="rId7" Type="http://schemas.openxmlformats.org/officeDocument/2006/relationships/slideLayout" Target="../slideLayouts/slideLayout328.xml"/><Relationship Id="rId71" Type="http://schemas.openxmlformats.org/officeDocument/2006/relationships/slideLayout" Target="../slideLayouts/slideLayout392.xml"/><Relationship Id="rId92" Type="http://schemas.openxmlformats.org/officeDocument/2006/relationships/slideLayout" Target="../slideLayouts/slideLayout413.xml"/><Relationship Id="rId2" Type="http://schemas.openxmlformats.org/officeDocument/2006/relationships/slideLayout" Target="../slideLayouts/slideLayout323.xml"/><Relationship Id="rId29" Type="http://schemas.openxmlformats.org/officeDocument/2006/relationships/slideLayout" Target="../slideLayouts/slideLayout350.xml"/><Relationship Id="rId24" Type="http://schemas.openxmlformats.org/officeDocument/2006/relationships/slideLayout" Target="../slideLayouts/slideLayout345.xml"/><Relationship Id="rId40" Type="http://schemas.openxmlformats.org/officeDocument/2006/relationships/slideLayout" Target="../slideLayouts/slideLayout361.xml"/><Relationship Id="rId45" Type="http://schemas.openxmlformats.org/officeDocument/2006/relationships/slideLayout" Target="../slideLayouts/slideLayout366.xml"/><Relationship Id="rId66" Type="http://schemas.openxmlformats.org/officeDocument/2006/relationships/slideLayout" Target="../slideLayouts/slideLayout387.xml"/><Relationship Id="rId87" Type="http://schemas.openxmlformats.org/officeDocument/2006/relationships/slideLayout" Target="../slideLayouts/slideLayout408.xml"/><Relationship Id="rId61" Type="http://schemas.openxmlformats.org/officeDocument/2006/relationships/slideLayout" Target="../slideLayouts/slideLayout382.xml"/><Relationship Id="rId82" Type="http://schemas.openxmlformats.org/officeDocument/2006/relationships/slideLayout" Target="../slideLayouts/slideLayout403.xml"/><Relationship Id="rId19" Type="http://schemas.openxmlformats.org/officeDocument/2006/relationships/slideLayout" Target="../slideLayouts/slideLayout340.xml"/><Relationship Id="rId14" Type="http://schemas.openxmlformats.org/officeDocument/2006/relationships/slideLayout" Target="../slideLayouts/slideLayout335.xml"/><Relationship Id="rId30" Type="http://schemas.openxmlformats.org/officeDocument/2006/relationships/slideLayout" Target="../slideLayouts/slideLayout351.xml"/><Relationship Id="rId35" Type="http://schemas.openxmlformats.org/officeDocument/2006/relationships/slideLayout" Target="../slideLayouts/slideLayout356.xml"/><Relationship Id="rId56" Type="http://schemas.openxmlformats.org/officeDocument/2006/relationships/slideLayout" Target="../slideLayouts/slideLayout377.xml"/><Relationship Id="rId77" Type="http://schemas.openxmlformats.org/officeDocument/2006/relationships/slideLayout" Target="../slideLayouts/slideLayout398.xml"/><Relationship Id="rId100" Type="http://schemas.openxmlformats.org/officeDocument/2006/relationships/slideLayout" Target="../slideLayouts/slideLayout421.xml"/><Relationship Id="rId105" Type="http://schemas.openxmlformats.org/officeDocument/2006/relationships/image" Target="../media/image9.svg"/><Relationship Id="rId8" Type="http://schemas.openxmlformats.org/officeDocument/2006/relationships/slideLayout" Target="../slideLayouts/slideLayout329.xml"/><Relationship Id="rId51" Type="http://schemas.openxmlformats.org/officeDocument/2006/relationships/slideLayout" Target="../slideLayouts/slideLayout372.xml"/><Relationship Id="rId72" Type="http://schemas.openxmlformats.org/officeDocument/2006/relationships/slideLayout" Target="../slideLayouts/slideLayout393.xml"/><Relationship Id="rId93" Type="http://schemas.openxmlformats.org/officeDocument/2006/relationships/slideLayout" Target="../slideLayouts/slideLayout414.xml"/><Relationship Id="rId98" Type="http://schemas.openxmlformats.org/officeDocument/2006/relationships/slideLayout" Target="../slideLayouts/slideLayout419.xml"/><Relationship Id="rId3" Type="http://schemas.openxmlformats.org/officeDocument/2006/relationships/slideLayout" Target="../slideLayouts/slideLayout324.xml"/><Relationship Id="rId25" Type="http://schemas.openxmlformats.org/officeDocument/2006/relationships/slideLayout" Target="../slideLayouts/slideLayout346.xml"/><Relationship Id="rId46" Type="http://schemas.openxmlformats.org/officeDocument/2006/relationships/slideLayout" Target="../slideLayouts/slideLayout367.xml"/><Relationship Id="rId67" Type="http://schemas.openxmlformats.org/officeDocument/2006/relationships/slideLayout" Target="../slideLayouts/slideLayout388.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449.xml"/><Relationship Id="rId21" Type="http://schemas.openxmlformats.org/officeDocument/2006/relationships/slideLayout" Target="../slideLayouts/slideLayout444.xml"/><Relationship Id="rId42" Type="http://schemas.openxmlformats.org/officeDocument/2006/relationships/slideLayout" Target="../slideLayouts/slideLayout465.xml"/><Relationship Id="rId47" Type="http://schemas.openxmlformats.org/officeDocument/2006/relationships/slideLayout" Target="../slideLayouts/slideLayout470.xml"/><Relationship Id="rId63" Type="http://schemas.openxmlformats.org/officeDocument/2006/relationships/slideLayout" Target="../slideLayouts/slideLayout486.xml"/><Relationship Id="rId68" Type="http://schemas.openxmlformats.org/officeDocument/2006/relationships/slideLayout" Target="../slideLayouts/slideLayout491.xml"/><Relationship Id="rId84" Type="http://schemas.openxmlformats.org/officeDocument/2006/relationships/slideLayout" Target="../slideLayouts/slideLayout507.xml"/><Relationship Id="rId89" Type="http://schemas.openxmlformats.org/officeDocument/2006/relationships/slideLayout" Target="../slideLayouts/slideLayout512.xml"/><Relationship Id="rId112" Type="http://schemas.openxmlformats.org/officeDocument/2006/relationships/theme" Target="../theme/theme5.xml"/><Relationship Id="rId16" Type="http://schemas.openxmlformats.org/officeDocument/2006/relationships/slideLayout" Target="../slideLayouts/slideLayout439.xml"/><Relationship Id="rId107" Type="http://schemas.openxmlformats.org/officeDocument/2006/relationships/slideLayout" Target="../slideLayouts/slideLayout530.xml"/><Relationship Id="rId11" Type="http://schemas.openxmlformats.org/officeDocument/2006/relationships/slideLayout" Target="../slideLayouts/slideLayout434.xml"/><Relationship Id="rId32" Type="http://schemas.openxmlformats.org/officeDocument/2006/relationships/slideLayout" Target="../slideLayouts/slideLayout455.xml"/><Relationship Id="rId37" Type="http://schemas.openxmlformats.org/officeDocument/2006/relationships/slideLayout" Target="../slideLayouts/slideLayout460.xml"/><Relationship Id="rId53" Type="http://schemas.openxmlformats.org/officeDocument/2006/relationships/slideLayout" Target="../slideLayouts/slideLayout476.xml"/><Relationship Id="rId58" Type="http://schemas.openxmlformats.org/officeDocument/2006/relationships/slideLayout" Target="../slideLayouts/slideLayout481.xml"/><Relationship Id="rId74" Type="http://schemas.openxmlformats.org/officeDocument/2006/relationships/slideLayout" Target="../slideLayouts/slideLayout497.xml"/><Relationship Id="rId79" Type="http://schemas.openxmlformats.org/officeDocument/2006/relationships/slideLayout" Target="../slideLayouts/slideLayout502.xml"/><Relationship Id="rId102" Type="http://schemas.openxmlformats.org/officeDocument/2006/relationships/slideLayout" Target="../slideLayouts/slideLayout525.xml"/><Relationship Id="rId5" Type="http://schemas.openxmlformats.org/officeDocument/2006/relationships/slideLayout" Target="../slideLayouts/slideLayout428.xml"/><Relationship Id="rId90" Type="http://schemas.openxmlformats.org/officeDocument/2006/relationships/slideLayout" Target="../slideLayouts/slideLayout513.xml"/><Relationship Id="rId95" Type="http://schemas.openxmlformats.org/officeDocument/2006/relationships/slideLayout" Target="../slideLayouts/slideLayout518.xml"/><Relationship Id="rId22" Type="http://schemas.openxmlformats.org/officeDocument/2006/relationships/slideLayout" Target="../slideLayouts/slideLayout445.xml"/><Relationship Id="rId27" Type="http://schemas.openxmlformats.org/officeDocument/2006/relationships/slideLayout" Target="../slideLayouts/slideLayout450.xml"/><Relationship Id="rId43" Type="http://schemas.openxmlformats.org/officeDocument/2006/relationships/slideLayout" Target="../slideLayouts/slideLayout466.xml"/><Relationship Id="rId48" Type="http://schemas.openxmlformats.org/officeDocument/2006/relationships/slideLayout" Target="../slideLayouts/slideLayout471.xml"/><Relationship Id="rId64" Type="http://schemas.openxmlformats.org/officeDocument/2006/relationships/slideLayout" Target="../slideLayouts/slideLayout487.xml"/><Relationship Id="rId69" Type="http://schemas.openxmlformats.org/officeDocument/2006/relationships/slideLayout" Target="../slideLayouts/slideLayout492.xml"/><Relationship Id="rId113" Type="http://schemas.openxmlformats.org/officeDocument/2006/relationships/image" Target="../media/image5.png"/><Relationship Id="rId80" Type="http://schemas.openxmlformats.org/officeDocument/2006/relationships/slideLayout" Target="../slideLayouts/slideLayout503.xml"/><Relationship Id="rId85" Type="http://schemas.openxmlformats.org/officeDocument/2006/relationships/slideLayout" Target="../slideLayouts/slideLayout508.xml"/><Relationship Id="rId12" Type="http://schemas.openxmlformats.org/officeDocument/2006/relationships/slideLayout" Target="../slideLayouts/slideLayout435.xml"/><Relationship Id="rId17" Type="http://schemas.openxmlformats.org/officeDocument/2006/relationships/slideLayout" Target="../slideLayouts/slideLayout440.xml"/><Relationship Id="rId33" Type="http://schemas.openxmlformats.org/officeDocument/2006/relationships/slideLayout" Target="../slideLayouts/slideLayout456.xml"/><Relationship Id="rId38" Type="http://schemas.openxmlformats.org/officeDocument/2006/relationships/slideLayout" Target="../slideLayouts/slideLayout461.xml"/><Relationship Id="rId59" Type="http://schemas.openxmlformats.org/officeDocument/2006/relationships/slideLayout" Target="../slideLayouts/slideLayout482.xml"/><Relationship Id="rId103" Type="http://schemas.openxmlformats.org/officeDocument/2006/relationships/slideLayout" Target="../slideLayouts/slideLayout526.xml"/><Relationship Id="rId108" Type="http://schemas.openxmlformats.org/officeDocument/2006/relationships/slideLayout" Target="../slideLayouts/slideLayout531.xml"/><Relationship Id="rId54" Type="http://schemas.openxmlformats.org/officeDocument/2006/relationships/slideLayout" Target="../slideLayouts/slideLayout477.xml"/><Relationship Id="rId70" Type="http://schemas.openxmlformats.org/officeDocument/2006/relationships/slideLayout" Target="../slideLayouts/slideLayout493.xml"/><Relationship Id="rId75" Type="http://schemas.openxmlformats.org/officeDocument/2006/relationships/slideLayout" Target="../slideLayouts/slideLayout498.xml"/><Relationship Id="rId91" Type="http://schemas.openxmlformats.org/officeDocument/2006/relationships/slideLayout" Target="../slideLayouts/slideLayout514.xml"/><Relationship Id="rId96" Type="http://schemas.openxmlformats.org/officeDocument/2006/relationships/slideLayout" Target="../slideLayouts/slideLayout519.xml"/><Relationship Id="rId1" Type="http://schemas.openxmlformats.org/officeDocument/2006/relationships/slideLayout" Target="../slideLayouts/slideLayout424.xml"/><Relationship Id="rId6" Type="http://schemas.openxmlformats.org/officeDocument/2006/relationships/slideLayout" Target="../slideLayouts/slideLayout429.xml"/><Relationship Id="rId15" Type="http://schemas.openxmlformats.org/officeDocument/2006/relationships/slideLayout" Target="../slideLayouts/slideLayout438.xml"/><Relationship Id="rId23" Type="http://schemas.openxmlformats.org/officeDocument/2006/relationships/slideLayout" Target="../slideLayouts/slideLayout446.xml"/><Relationship Id="rId28" Type="http://schemas.openxmlformats.org/officeDocument/2006/relationships/slideLayout" Target="../slideLayouts/slideLayout451.xml"/><Relationship Id="rId36" Type="http://schemas.openxmlformats.org/officeDocument/2006/relationships/slideLayout" Target="../slideLayouts/slideLayout459.xml"/><Relationship Id="rId49" Type="http://schemas.openxmlformats.org/officeDocument/2006/relationships/slideLayout" Target="../slideLayouts/slideLayout472.xml"/><Relationship Id="rId57" Type="http://schemas.openxmlformats.org/officeDocument/2006/relationships/slideLayout" Target="../slideLayouts/slideLayout480.xml"/><Relationship Id="rId106" Type="http://schemas.openxmlformats.org/officeDocument/2006/relationships/slideLayout" Target="../slideLayouts/slideLayout529.xml"/><Relationship Id="rId114" Type="http://schemas.openxmlformats.org/officeDocument/2006/relationships/image" Target="../media/image9.svg"/><Relationship Id="rId10" Type="http://schemas.openxmlformats.org/officeDocument/2006/relationships/slideLayout" Target="../slideLayouts/slideLayout433.xml"/><Relationship Id="rId31" Type="http://schemas.openxmlformats.org/officeDocument/2006/relationships/slideLayout" Target="../slideLayouts/slideLayout454.xml"/><Relationship Id="rId44" Type="http://schemas.openxmlformats.org/officeDocument/2006/relationships/slideLayout" Target="../slideLayouts/slideLayout467.xml"/><Relationship Id="rId52" Type="http://schemas.openxmlformats.org/officeDocument/2006/relationships/slideLayout" Target="../slideLayouts/slideLayout475.xml"/><Relationship Id="rId60" Type="http://schemas.openxmlformats.org/officeDocument/2006/relationships/slideLayout" Target="../slideLayouts/slideLayout483.xml"/><Relationship Id="rId65" Type="http://schemas.openxmlformats.org/officeDocument/2006/relationships/slideLayout" Target="../slideLayouts/slideLayout488.xml"/><Relationship Id="rId73" Type="http://schemas.openxmlformats.org/officeDocument/2006/relationships/slideLayout" Target="../slideLayouts/slideLayout496.xml"/><Relationship Id="rId78" Type="http://schemas.openxmlformats.org/officeDocument/2006/relationships/slideLayout" Target="../slideLayouts/slideLayout501.xml"/><Relationship Id="rId81" Type="http://schemas.openxmlformats.org/officeDocument/2006/relationships/slideLayout" Target="../slideLayouts/slideLayout504.xml"/><Relationship Id="rId86" Type="http://schemas.openxmlformats.org/officeDocument/2006/relationships/slideLayout" Target="../slideLayouts/slideLayout509.xml"/><Relationship Id="rId94" Type="http://schemas.openxmlformats.org/officeDocument/2006/relationships/slideLayout" Target="../slideLayouts/slideLayout517.xml"/><Relationship Id="rId99" Type="http://schemas.openxmlformats.org/officeDocument/2006/relationships/slideLayout" Target="../slideLayouts/slideLayout522.xml"/><Relationship Id="rId101" Type="http://schemas.openxmlformats.org/officeDocument/2006/relationships/slideLayout" Target="../slideLayouts/slideLayout524.xml"/><Relationship Id="rId4" Type="http://schemas.openxmlformats.org/officeDocument/2006/relationships/slideLayout" Target="../slideLayouts/slideLayout427.xml"/><Relationship Id="rId9" Type="http://schemas.openxmlformats.org/officeDocument/2006/relationships/slideLayout" Target="../slideLayouts/slideLayout432.xml"/><Relationship Id="rId13" Type="http://schemas.openxmlformats.org/officeDocument/2006/relationships/slideLayout" Target="../slideLayouts/slideLayout436.xml"/><Relationship Id="rId18" Type="http://schemas.openxmlformats.org/officeDocument/2006/relationships/slideLayout" Target="../slideLayouts/slideLayout441.xml"/><Relationship Id="rId39" Type="http://schemas.openxmlformats.org/officeDocument/2006/relationships/slideLayout" Target="../slideLayouts/slideLayout462.xml"/><Relationship Id="rId109" Type="http://schemas.openxmlformats.org/officeDocument/2006/relationships/slideLayout" Target="../slideLayouts/slideLayout532.xml"/><Relationship Id="rId34" Type="http://schemas.openxmlformats.org/officeDocument/2006/relationships/slideLayout" Target="../slideLayouts/slideLayout457.xml"/><Relationship Id="rId50" Type="http://schemas.openxmlformats.org/officeDocument/2006/relationships/slideLayout" Target="../slideLayouts/slideLayout473.xml"/><Relationship Id="rId55" Type="http://schemas.openxmlformats.org/officeDocument/2006/relationships/slideLayout" Target="../slideLayouts/slideLayout478.xml"/><Relationship Id="rId76" Type="http://schemas.openxmlformats.org/officeDocument/2006/relationships/slideLayout" Target="../slideLayouts/slideLayout499.xml"/><Relationship Id="rId97" Type="http://schemas.openxmlformats.org/officeDocument/2006/relationships/slideLayout" Target="../slideLayouts/slideLayout520.xml"/><Relationship Id="rId104" Type="http://schemas.openxmlformats.org/officeDocument/2006/relationships/slideLayout" Target="../slideLayouts/slideLayout527.xml"/><Relationship Id="rId7" Type="http://schemas.openxmlformats.org/officeDocument/2006/relationships/slideLayout" Target="../slideLayouts/slideLayout430.xml"/><Relationship Id="rId71" Type="http://schemas.openxmlformats.org/officeDocument/2006/relationships/slideLayout" Target="../slideLayouts/slideLayout494.xml"/><Relationship Id="rId92" Type="http://schemas.openxmlformats.org/officeDocument/2006/relationships/slideLayout" Target="../slideLayouts/slideLayout515.xml"/><Relationship Id="rId2" Type="http://schemas.openxmlformats.org/officeDocument/2006/relationships/slideLayout" Target="../slideLayouts/slideLayout425.xml"/><Relationship Id="rId29" Type="http://schemas.openxmlformats.org/officeDocument/2006/relationships/slideLayout" Target="../slideLayouts/slideLayout452.xml"/><Relationship Id="rId24" Type="http://schemas.openxmlformats.org/officeDocument/2006/relationships/slideLayout" Target="../slideLayouts/slideLayout447.xml"/><Relationship Id="rId40" Type="http://schemas.openxmlformats.org/officeDocument/2006/relationships/slideLayout" Target="../slideLayouts/slideLayout463.xml"/><Relationship Id="rId45" Type="http://schemas.openxmlformats.org/officeDocument/2006/relationships/slideLayout" Target="../slideLayouts/slideLayout468.xml"/><Relationship Id="rId66" Type="http://schemas.openxmlformats.org/officeDocument/2006/relationships/slideLayout" Target="../slideLayouts/slideLayout489.xml"/><Relationship Id="rId87" Type="http://schemas.openxmlformats.org/officeDocument/2006/relationships/slideLayout" Target="../slideLayouts/slideLayout510.xml"/><Relationship Id="rId110" Type="http://schemas.openxmlformats.org/officeDocument/2006/relationships/slideLayout" Target="../slideLayouts/slideLayout533.xml"/><Relationship Id="rId61" Type="http://schemas.openxmlformats.org/officeDocument/2006/relationships/slideLayout" Target="../slideLayouts/slideLayout484.xml"/><Relationship Id="rId82" Type="http://schemas.openxmlformats.org/officeDocument/2006/relationships/slideLayout" Target="../slideLayouts/slideLayout505.xml"/><Relationship Id="rId19" Type="http://schemas.openxmlformats.org/officeDocument/2006/relationships/slideLayout" Target="../slideLayouts/slideLayout442.xml"/><Relationship Id="rId14" Type="http://schemas.openxmlformats.org/officeDocument/2006/relationships/slideLayout" Target="../slideLayouts/slideLayout437.xml"/><Relationship Id="rId30" Type="http://schemas.openxmlformats.org/officeDocument/2006/relationships/slideLayout" Target="../slideLayouts/slideLayout453.xml"/><Relationship Id="rId35" Type="http://schemas.openxmlformats.org/officeDocument/2006/relationships/slideLayout" Target="../slideLayouts/slideLayout458.xml"/><Relationship Id="rId56" Type="http://schemas.openxmlformats.org/officeDocument/2006/relationships/slideLayout" Target="../slideLayouts/slideLayout479.xml"/><Relationship Id="rId77" Type="http://schemas.openxmlformats.org/officeDocument/2006/relationships/slideLayout" Target="../slideLayouts/slideLayout500.xml"/><Relationship Id="rId100" Type="http://schemas.openxmlformats.org/officeDocument/2006/relationships/slideLayout" Target="../slideLayouts/slideLayout523.xml"/><Relationship Id="rId105" Type="http://schemas.openxmlformats.org/officeDocument/2006/relationships/slideLayout" Target="../slideLayouts/slideLayout528.xml"/><Relationship Id="rId8" Type="http://schemas.openxmlformats.org/officeDocument/2006/relationships/slideLayout" Target="../slideLayouts/slideLayout431.xml"/><Relationship Id="rId51" Type="http://schemas.openxmlformats.org/officeDocument/2006/relationships/slideLayout" Target="../slideLayouts/slideLayout474.xml"/><Relationship Id="rId72" Type="http://schemas.openxmlformats.org/officeDocument/2006/relationships/slideLayout" Target="../slideLayouts/slideLayout495.xml"/><Relationship Id="rId93" Type="http://schemas.openxmlformats.org/officeDocument/2006/relationships/slideLayout" Target="../slideLayouts/slideLayout516.xml"/><Relationship Id="rId98" Type="http://schemas.openxmlformats.org/officeDocument/2006/relationships/slideLayout" Target="../slideLayouts/slideLayout521.xml"/><Relationship Id="rId3" Type="http://schemas.openxmlformats.org/officeDocument/2006/relationships/slideLayout" Target="../slideLayouts/slideLayout426.xml"/><Relationship Id="rId25" Type="http://schemas.openxmlformats.org/officeDocument/2006/relationships/slideLayout" Target="../slideLayouts/slideLayout448.xml"/><Relationship Id="rId46" Type="http://schemas.openxmlformats.org/officeDocument/2006/relationships/slideLayout" Target="../slideLayouts/slideLayout469.xml"/><Relationship Id="rId67" Type="http://schemas.openxmlformats.org/officeDocument/2006/relationships/slideLayout" Target="../slideLayouts/slideLayout490.xml"/><Relationship Id="rId20" Type="http://schemas.openxmlformats.org/officeDocument/2006/relationships/slideLayout" Target="../slideLayouts/slideLayout443.xml"/><Relationship Id="rId41" Type="http://schemas.openxmlformats.org/officeDocument/2006/relationships/slideLayout" Target="../slideLayouts/slideLayout464.xml"/><Relationship Id="rId62" Type="http://schemas.openxmlformats.org/officeDocument/2006/relationships/slideLayout" Target="../slideLayouts/slideLayout485.xml"/><Relationship Id="rId83" Type="http://schemas.openxmlformats.org/officeDocument/2006/relationships/slideLayout" Target="../slideLayouts/slideLayout506.xml"/><Relationship Id="rId88" Type="http://schemas.openxmlformats.org/officeDocument/2006/relationships/slideLayout" Target="../slideLayouts/slideLayout511.xml"/><Relationship Id="rId111" Type="http://schemas.openxmlformats.org/officeDocument/2006/relationships/slideLayout" Target="../slideLayouts/slideLayout534.xml"/></Relationships>
</file>

<file path=ppt/slideMasters/_rels/slideMaster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theme" Target="../theme/theme6.xml"/><Relationship Id="rId7" Type="http://schemas.openxmlformats.org/officeDocument/2006/relationships/image" Target="../media/image13.png"/><Relationship Id="rId2" Type="http://schemas.openxmlformats.org/officeDocument/2006/relationships/slideLayout" Target="../slideLayouts/slideLayout536.xml"/><Relationship Id="rId1" Type="http://schemas.openxmlformats.org/officeDocument/2006/relationships/slideLayout" Target="../slideLayouts/slideLayout535.xml"/><Relationship Id="rId6" Type="http://schemas.openxmlformats.org/officeDocument/2006/relationships/image" Target="../media/image12.emf"/><Relationship Id="rId5" Type="http://schemas.microsoft.com/office/2007/relationships/hdphoto" Target="../media/hdphoto1.wdp"/><Relationship Id="rId4" Type="http://schemas.openxmlformats.org/officeDocument/2006/relationships/image" Target="../media/image11.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44.xml"/><Relationship Id="rId3" Type="http://schemas.openxmlformats.org/officeDocument/2006/relationships/slideLayout" Target="../slideLayouts/slideLayout539.xml"/><Relationship Id="rId7" Type="http://schemas.openxmlformats.org/officeDocument/2006/relationships/slideLayout" Target="../slideLayouts/slideLayout543.xml"/><Relationship Id="rId2" Type="http://schemas.openxmlformats.org/officeDocument/2006/relationships/slideLayout" Target="../slideLayouts/slideLayout538.xml"/><Relationship Id="rId1" Type="http://schemas.openxmlformats.org/officeDocument/2006/relationships/slideLayout" Target="../slideLayouts/slideLayout537.xml"/><Relationship Id="rId6" Type="http://schemas.openxmlformats.org/officeDocument/2006/relationships/slideLayout" Target="../slideLayouts/slideLayout542.xml"/><Relationship Id="rId5" Type="http://schemas.openxmlformats.org/officeDocument/2006/relationships/slideLayout" Target="../slideLayouts/slideLayout541.xml"/><Relationship Id="rId10" Type="http://schemas.openxmlformats.org/officeDocument/2006/relationships/theme" Target="../theme/theme7.xml"/><Relationship Id="rId4" Type="http://schemas.openxmlformats.org/officeDocument/2006/relationships/slideLayout" Target="../slideLayouts/slideLayout540.xml"/><Relationship Id="rId9" Type="http://schemas.openxmlformats.org/officeDocument/2006/relationships/slideLayout" Target="../slideLayouts/slideLayout5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810296-BDBA-06EF-32FD-A033CB2AB16A}"/>
              </a:ext>
            </a:extLst>
          </p:cNvPr>
          <p:cNvSpPr>
            <a:spLocks noGrp="1"/>
          </p:cNvSpPr>
          <p:nvPr>
            <p:ph type="title"/>
          </p:nvPr>
        </p:nvSpPr>
        <p:spPr>
          <a:xfrm>
            <a:off x="457200" y="474067"/>
            <a:ext cx="11277600" cy="585216"/>
          </a:xfrm>
          <a:prstGeom prst="rect">
            <a:avLst/>
          </a:prstGeom>
        </p:spPr>
        <p:txBody>
          <a:bodyPr vert="horz" lIns="0" tIns="0" rIns="0" bIns="0" rtlCol="0" anchor="b">
            <a:noAutofit/>
          </a:bodyPr>
          <a:lstStyle/>
          <a:p>
            <a:r>
              <a:rPr lang="en-US"/>
              <a:t>Headline Avenir Bold (36pt)</a:t>
            </a:r>
          </a:p>
        </p:txBody>
      </p:sp>
      <p:sp>
        <p:nvSpPr>
          <p:cNvPr id="8" name="Text Placeholder 1">
            <a:extLst>
              <a:ext uri="{FF2B5EF4-FFF2-40B4-BE49-F238E27FC236}">
                <a16:creationId xmlns:a16="http://schemas.microsoft.com/office/drawing/2014/main" id="{ACFEAFC9-8D80-DD2B-16C5-B6522179996E}"/>
              </a:ext>
            </a:extLst>
          </p:cNvPr>
          <p:cNvSpPr>
            <a:spLocks noGrp="1"/>
          </p:cNvSpPr>
          <p:nvPr>
            <p:ph type="body" idx="1"/>
          </p:nvPr>
        </p:nvSpPr>
        <p:spPr>
          <a:xfrm>
            <a:off x="457200" y="1225550"/>
            <a:ext cx="11277600" cy="5175250"/>
          </a:xfrm>
          <a:prstGeom prst="rect">
            <a:avLst/>
          </a:prstGeom>
        </p:spPr>
        <p:txBody>
          <a:bodyPr vert="horz" lIns="0" tIns="0" rIns="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Bullet 2 (16pt)</a:t>
            </a:r>
          </a:p>
          <a:p>
            <a:pPr lvl="6"/>
            <a:r>
              <a:rPr lang="en-US"/>
              <a:t>Bullet 3 (16pt)</a:t>
            </a:r>
          </a:p>
          <a:p>
            <a:pPr lvl="7"/>
            <a:r>
              <a:rPr lang="en-US"/>
              <a:t>Bullet 4 (16pt)</a:t>
            </a:r>
          </a:p>
        </p:txBody>
      </p:sp>
      <p:sp>
        <p:nvSpPr>
          <p:cNvPr id="3" name="Date Placeholder 1">
            <a:extLst>
              <a:ext uri="{FF2B5EF4-FFF2-40B4-BE49-F238E27FC236}">
                <a16:creationId xmlns:a16="http://schemas.microsoft.com/office/drawing/2014/main" id="{7E827E90-D316-C383-BB81-F0711AA053C7}"/>
              </a:ext>
            </a:extLst>
          </p:cNvPr>
          <p:cNvSpPr>
            <a:spLocks noGrp="1"/>
          </p:cNvSpPr>
          <p:nvPr>
            <p:ph type="dt" sz="half" idx="2"/>
          </p:nvPr>
        </p:nvSpPr>
        <p:spPr>
          <a:xfrm>
            <a:off x="457200" y="6492875"/>
            <a:ext cx="2743200" cy="365125"/>
          </a:xfrm>
          <a:prstGeom prst="rect">
            <a:avLst/>
          </a:prstGeom>
        </p:spPr>
        <p:txBody>
          <a:bodyPr vert="horz" lIns="0" tIns="0" rIns="0" bIns="0" rtlCol="0" anchor="ctr"/>
          <a:lstStyle>
            <a:lvl1pPr algn="l">
              <a:defRPr sz="1200" b="1">
                <a:solidFill>
                  <a:schemeClr val="tx1"/>
                </a:solidFill>
              </a:defRPr>
            </a:lvl1pPr>
          </a:lstStyle>
          <a:p>
            <a:endParaRPr lang="en-US"/>
          </a:p>
        </p:txBody>
      </p:sp>
      <p:sp>
        <p:nvSpPr>
          <p:cNvPr id="7" name="Slide Number Placeholder 1">
            <a:extLst>
              <a:ext uri="{FF2B5EF4-FFF2-40B4-BE49-F238E27FC236}">
                <a16:creationId xmlns:a16="http://schemas.microsoft.com/office/drawing/2014/main" id="{793FBDF4-5141-4199-9ED4-79B2076486EE}"/>
              </a:ext>
            </a:extLst>
          </p:cNvPr>
          <p:cNvSpPr>
            <a:spLocks noGrp="1"/>
          </p:cNvSpPr>
          <p:nvPr>
            <p:ph type="sldNum" sz="quarter" idx="4"/>
          </p:nvPr>
        </p:nvSpPr>
        <p:spPr>
          <a:xfrm>
            <a:off x="8364510" y="6492240"/>
            <a:ext cx="3690537" cy="365760"/>
          </a:xfrm>
          <a:prstGeom prst="rect">
            <a:avLst/>
          </a:prstGeom>
          <a:noFill/>
        </p:spPr>
        <p:txBody>
          <a:bodyPr vert="horz" lIns="0" tIns="0" rIns="0" bIns="0" rtlCol="0" anchor="ctr"/>
          <a:lstStyle>
            <a:lvl1pPr algn="r">
              <a:defRPr sz="1050" b="1" spc="300">
                <a:solidFill>
                  <a:schemeClr val="tx1"/>
                </a:solidFill>
              </a:defRPr>
            </a:lvl1pPr>
          </a:lstStyle>
          <a:p>
            <a:r>
              <a:rPr lang="en-US" sz="700" b="0" spc="0"/>
              <a:t> © 2024 NTT DATA Americas, Inc. All rights.   </a:t>
            </a:r>
            <a:fld id="{FE1DF7C7-AE50-704D-BB22-8176CCB5033A}" type="slidenum">
              <a:rPr lang="en-US" spc="0" smtClean="0"/>
              <a:pPr/>
              <a:t>‹#›</a:t>
            </a:fld>
            <a:endParaRPr lang="en-US" spc="0"/>
          </a:p>
        </p:txBody>
      </p:sp>
      <p:sp>
        <p:nvSpPr>
          <p:cNvPr id="12" name="AutoShape 4">
            <a:extLst>
              <a:ext uri="{FF2B5EF4-FFF2-40B4-BE49-F238E27FC236}">
                <a16:creationId xmlns:a16="http://schemas.microsoft.com/office/drawing/2014/main" id="{AD6CF630-3C7F-94AD-83B0-BC2F4B8D6697}"/>
              </a:ext>
            </a:extLst>
          </p:cNvPr>
          <p:cNvSpPr>
            <a:spLocks noChangeAspect="1" noChangeArrowheads="1"/>
          </p:cNvSpPr>
          <p:nvPr userDrawn="1"/>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61353214"/>
      </p:ext>
    </p:extLst>
  </p:cSld>
  <p:clrMap bg1="lt1" tx1="dk1" bg2="lt2" tx2="dk2" accent1="accent1" accent2="accent2" accent3="accent3" accent4="accent4" accent5="accent5" accent6="accent6" hlink="hlink" folHlink="folHlink"/>
  <p:sldLayoutIdLst>
    <p:sldLayoutId id="2147483970" r:id="rId1"/>
    <p:sldLayoutId id="2147483972" r:id="rId2"/>
    <p:sldLayoutId id="2147483973" r:id="rId3"/>
    <p:sldLayoutId id="2147483975" r:id="rId4"/>
    <p:sldLayoutId id="2147483978" r:id="rId5"/>
    <p:sldLayoutId id="2147483980" r:id="rId6"/>
    <p:sldLayoutId id="2147483982" r:id="rId7"/>
    <p:sldLayoutId id="2147483984" r:id="rId8"/>
    <p:sldLayoutId id="2147483986" r:id="rId9"/>
    <p:sldLayoutId id="2147483987" r:id="rId10"/>
    <p:sldLayoutId id="2147483894" r:id="rId11"/>
    <p:sldLayoutId id="2147483896" r:id="rId12"/>
    <p:sldLayoutId id="2147483898" r:id="rId13"/>
    <p:sldLayoutId id="2147483899" r:id="rId14"/>
    <p:sldLayoutId id="2147483900" r:id="rId15"/>
    <p:sldLayoutId id="2147483901" r:id="rId16"/>
    <p:sldLayoutId id="2147483902" r:id="rId17"/>
    <p:sldLayoutId id="2147483903" r:id="rId18"/>
    <p:sldLayoutId id="2147483904" r:id="rId19"/>
    <p:sldLayoutId id="2147483905" r:id="rId20"/>
    <p:sldLayoutId id="2147483906" r:id="rId21"/>
    <p:sldLayoutId id="2147483907" r:id="rId22"/>
    <p:sldLayoutId id="2147483908" r:id="rId23"/>
    <p:sldLayoutId id="2147483909" r:id="rId24"/>
    <p:sldLayoutId id="2147483910" r:id="rId25"/>
    <p:sldLayoutId id="2147483911" r:id="rId26"/>
    <p:sldLayoutId id="2147483912" r:id="rId27"/>
    <p:sldLayoutId id="2147483913" r:id="rId28"/>
    <p:sldLayoutId id="2147483914" r:id="rId29"/>
    <p:sldLayoutId id="2147483915" r:id="rId30"/>
    <p:sldLayoutId id="2147483916" r:id="rId31"/>
    <p:sldLayoutId id="2147483917" r:id="rId32"/>
    <p:sldLayoutId id="2147483918" r:id="rId33"/>
    <p:sldLayoutId id="2147483919" r:id="rId34"/>
    <p:sldLayoutId id="2147483920" r:id="rId35"/>
    <p:sldLayoutId id="2147483921" r:id="rId36"/>
    <p:sldLayoutId id="2147483922" r:id="rId37"/>
    <p:sldLayoutId id="2147483923" r:id="rId38"/>
    <p:sldLayoutId id="2147483924" r:id="rId39"/>
    <p:sldLayoutId id="2147483925" r:id="rId40"/>
    <p:sldLayoutId id="2147483926" r:id="rId41"/>
    <p:sldLayoutId id="2147483927" r:id="rId42"/>
    <p:sldLayoutId id="2147483928" r:id="rId43"/>
    <p:sldLayoutId id="2147483929" r:id="rId44"/>
    <p:sldLayoutId id="2147483930" r:id="rId45"/>
    <p:sldLayoutId id="2147483931" r:id="rId46"/>
    <p:sldLayoutId id="2147483957" r:id="rId47"/>
    <p:sldLayoutId id="2147483932" r:id="rId48"/>
    <p:sldLayoutId id="2147483933" r:id="rId49"/>
    <p:sldLayoutId id="2147483934" r:id="rId50"/>
    <p:sldLayoutId id="2147483935" r:id="rId51"/>
    <p:sldLayoutId id="2147483936" r:id="rId52"/>
    <p:sldLayoutId id="2147483937" r:id="rId53"/>
    <p:sldLayoutId id="2147483938" r:id="rId54"/>
    <p:sldLayoutId id="2147483939" r:id="rId55"/>
    <p:sldLayoutId id="2147483940" r:id="rId56"/>
    <p:sldLayoutId id="2147483941" r:id="rId57"/>
    <p:sldLayoutId id="2147483942" r:id="rId58"/>
    <p:sldLayoutId id="2147483943" r:id="rId59"/>
    <p:sldLayoutId id="2147483944" r:id="rId60"/>
    <p:sldLayoutId id="2147483945" r:id="rId61"/>
    <p:sldLayoutId id="2147483946" r:id="rId62"/>
    <p:sldLayoutId id="2147483947" r:id="rId63"/>
    <p:sldLayoutId id="2147483948" r:id="rId64"/>
    <p:sldLayoutId id="2147483949" r:id="rId65"/>
    <p:sldLayoutId id="2147483950" r:id="rId66"/>
    <p:sldLayoutId id="2147483951" r:id="rId67"/>
    <p:sldLayoutId id="2147483952" r:id="rId68"/>
    <p:sldLayoutId id="2147483953" r:id="rId69"/>
    <p:sldLayoutId id="2147483954" r:id="rId70"/>
    <p:sldLayoutId id="2147483955" r:id="rId71"/>
    <p:sldLayoutId id="2147483956" r:id="rId72"/>
    <p:sldLayoutId id="2147483958" r:id="rId73"/>
    <p:sldLayoutId id="2147483959" r:id="rId74"/>
    <p:sldLayoutId id="2147483960" r:id="rId75"/>
    <p:sldLayoutId id="2147484140" r:id="rId76"/>
    <p:sldLayoutId id="2147483961" r:id="rId77"/>
    <p:sldLayoutId id="2147483962" r:id="rId78"/>
    <p:sldLayoutId id="2147483963" r:id="rId79"/>
    <p:sldLayoutId id="2147483964" r:id="rId80"/>
    <p:sldLayoutId id="2147483965" r:id="rId81"/>
    <p:sldLayoutId id="2147483966" r:id="rId82"/>
    <p:sldLayoutId id="2147483967" r:id="rId83"/>
    <p:sldLayoutId id="2147483968" r:id="rId84"/>
    <p:sldLayoutId id="2147483990" r:id="rId85"/>
    <p:sldLayoutId id="2147483992" r:id="rId86"/>
    <p:sldLayoutId id="2147483993" r:id="rId87"/>
    <p:sldLayoutId id="2147483994" r:id="rId88"/>
    <p:sldLayoutId id="2147483995" r:id="rId89"/>
    <p:sldLayoutId id="2147483996" r:id="rId90"/>
    <p:sldLayoutId id="2147483997" r:id="rId91"/>
    <p:sldLayoutId id="2147483998" r:id="rId92"/>
    <p:sldLayoutId id="2147483999" r:id="rId93"/>
    <p:sldLayoutId id="2147484000" r:id="rId94"/>
    <p:sldLayoutId id="2147484001" r:id="rId95"/>
    <p:sldLayoutId id="2147484002" r:id="rId96"/>
    <p:sldLayoutId id="2147484003" r:id="rId97"/>
    <p:sldLayoutId id="2147484004" r:id="rId98"/>
    <p:sldLayoutId id="2147484005" r:id="rId99"/>
    <p:sldLayoutId id="2147484006" r:id="rId100"/>
    <p:sldLayoutId id="2147484007" r:id="rId101"/>
    <p:sldLayoutId id="2147484243" r:id="rId102"/>
    <p:sldLayoutId id="2147483779" r:id="rId103"/>
    <p:sldLayoutId id="2147483780" r:id="rId104"/>
    <p:sldLayoutId id="2147483781" r:id="rId105"/>
    <p:sldLayoutId id="2147483782" r:id="rId106"/>
    <p:sldLayoutId id="2147483783" r:id="rId107"/>
    <p:sldLayoutId id="2147483784" r:id="rId108"/>
    <p:sldLayoutId id="2147483785" r:id="rId10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100000"/>
        </a:lnSpc>
        <a:spcBef>
          <a:spcPct val="0"/>
        </a:spcBef>
        <a:buNone/>
        <a:defRPr sz="3600" b="1" i="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spcAft>
          <a:spcPts val="500"/>
        </a:spcAft>
        <a:buFont typeface="Arial" panose="020B0604020202020204" pitchFamily="34" charset="0"/>
        <a:buNone/>
        <a:defRPr sz="2000" b="0" i="0" kern="1200">
          <a:solidFill>
            <a:schemeClr val="tx1"/>
          </a:solidFill>
          <a:latin typeface="+mn-lt"/>
          <a:ea typeface="+mn-ea"/>
          <a:cs typeface="+mn-cs"/>
        </a:defRPr>
      </a:lvl1pPr>
      <a:lvl2pPr marL="0" indent="0" algn="l" defTabSz="914400" rtl="0" eaLnBrk="1" latinLnBrk="0" hangingPunct="1">
        <a:lnSpc>
          <a:spcPct val="100000"/>
        </a:lnSpc>
        <a:spcBef>
          <a:spcPts val="1000"/>
        </a:spcBef>
        <a:spcAft>
          <a:spcPts val="500"/>
        </a:spcAft>
        <a:buFont typeface="Arial" panose="020B0604020202020204" pitchFamily="34" charset="0"/>
        <a:buNone/>
        <a:defRPr sz="1800" b="1" i="0" kern="1200">
          <a:solidFill>
            <a:schemeClr val="tx1"/>
          </a:solidFill>
          <a:latin typeface="+mn-lt"/>
          <a:ea typeface="+mn-ea"/>
          <a:cs typeface="+mn-cs"/>
        </a:defRPr>
      </a:lvl2pPr>
      <a:lvl3pPr marL="0" indent="0" algn="l" defTabSz="914400" rtl="0" eaLnBrk="1" latinLnBrk="0" hangingPunct="1">
        <a:lnSpc>
          <a:spcPct val="100000"/>
        </a:lnSpc>
        <a:spcBef>
          <a:spcPts val="1000"/>
        </a:spcBef>
        <a:spcAft>
          <a:spcPts val="500"/>
        </a:spcAft>
        <a:buFont typeface="Arial" panose="020B0604020202020204" pitchFamily="34" charset="0"/>
        <a:buNone/>
        <a:defRPr sz="2400" b="0" kern="1200">
          <a:solidFill>
            <a:schemeClr val="tx1"/>
          </a:solidFill>
          <a:latin typeface="+mn-lt"/>
          <a:ea typeface="+mn-ea"/>
          <a:cs typeface="+mn-cs"/>
        </a:defRPr>
      </a:lvl3pPr>
      <a:lvl4pPr marL="0" indent="0" algn="l" defTabSz="914400" rtl="0" eaLnBrk="1" latinLnBrk="0" hangingPunct="1">
        <a:lnSpc>
          <a:spcPct val="125000"/>
        </a:lnSpc>
        <a:spcBef>
          <a:spcPts val="500"/>
        </a:spcBef>
        <a:spcAft>
          <a:spcPts val="500"/>
        </a:spcAft>
        <a:buClr>
          <a:schemeClr val="tx1"/>
        </a:buClr>
        <a:buFont typeface="Arial" panose="020B0604020202020204" pitchFamily="34" charset="0"/>
        <a:buNone/>
        <a:defRPr sz="1600" b="0" kern="1200">
          <a:solidFill>
            <a:schemeClr val="tx1"/>
          </a:solidFill>
          <a:latin typeface="+mn-lt"/>
          <a:ea typeface="+mn-ea"/>
          <a:cs typeface="+mn-cs"/>
        </a:defRPr>
      </a:lvl4pPr>
      <a:lvl5pPr marL="27432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5pPr>
      <a:lvl6pPr marL="45720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6pPr>
      <a:lvl7pPr marL="64008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7pPr>
      <a:lvl8pPr marL="82296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8pPr>
      <a:lvl9pPr marL="274320" indent="0" algn="l" defTabSz="914400" rtl="0" eaLnBrk="1" latinLnBrk="0" hangingPunct="1">
        <a:lnSpc>
          <a:spcPct val="125000"/>
        </a:lnSpc>
        <a:spcBef>
          <a:spcPts val="0"/>
        </a:spcBef>
        <a:spcAft>
          <a:spcPts val="500"/>
        </a:spcAft>
        <a:buFont typeface="Arial" panose="020B0604020202020204" pitchFamily="34" charset="0"/>
        <a:buNone/>
        <a:defRPr sz="1400" b="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9FCC3B"/>
          </p15:clr>
        </p15:guide>
        <p15:guide id="2" pos="3840" userDrawn="1">
          <p15:clr>
            <a:srgbClr val="9FCC3B"/>
          </p15:clr>
        </p15:guide>
        <p15:guide id="3" pos="288" userDrawn="1">
          <p15:clr>
            <a:srgbClr val="9FCC3B"/>
          </p15:clr>
        </p15:guide>
        <p15:guide id="4" pos="7392" userDrawn="1">
          <p15:clr>
            <a:srgbClr val="9FCC3B"/>
          </p15:clr>
        </p15:guide>
        <p15:guide id="5" orient="horz" pos="288" userDrawn="1">
          <p15:clr>
            <a:srgbClr val="9FCC3B"/>
          </p15:clr>
        </p15:guide>
        <p15:guide id="6" orient="horz" pos="4032" userDrawn="1">
          <p15:clr>
            <a:srgbClr val="9FCC3B"/>
          </p15:clr>
        </p15:guide>
        <p15:guide id="7" pos="792" userDrawn="1">
          <p15:clr>
            <a:srgbClr val="F26B43"/>
          </p15:clr>
        </p15:guide>
        <p15:guide id="8" pos="888" userDrawn="1">
          <p15:clr>
            <a:srgbClr val="F26B43"/>
          </p15:clr>
        </p15:guide>
        <p15:guide id="9" pos="1392" userDrawn="1">
          <p15:clr>
            <a:srgbClr val="F26B43"/>
          </p15:clr>
        </p15:guide>
        <p15:guide id="10" pos="1488" userDrawn="1">
          <p15:clr>
            <a:srgbClr val="F26B43"/>
          </p15:clr>
        </p15:guide>
        <p15:guide id="11" pos="1992" userDrawn="1">
          <p15:clr>
            <a:srgbClr val="F26B43"/>
          </p15:clr>
        </p15:guide>
        <p15:guide id="12" pos="2088" userDrawn="1">
          <p15:clr>
            <a:srgbClr val="F26B43"/>
          </p15:clr>
        </p15:guide>
        <p15:guide id="13" pos="2592" userDrawn="1">
          <p15:clr>
            <a:srgbClr val="F26B43"/>
          </p15:clr>
        </p15:guide>
        <p15:guide id="14" pos="2692" userDrawn="1">
          <p15:clr>
            <a:srgbClr val="F26B43"/>
          </p15:clr>
        </p15:guide>
        <p15:guide id="15" pos="3192" userDrawn="1">
          <p15:clr>
            <a:srgbClr val="F26B43"/>
          </p15:clr>
        </p15:guide>
        <p15:guide id="16" pos="3288" userDrawn="1">
          <p15:clr>
            <a:srgbClr val="F26B43"/>
          </p15:clr>
        </p15:guide>
        <p15:guide id="17" pos="3792" userDrawn="1">
          <p15:clr>
            <a:srgbClr val="F26B43"/>
          </p15:clr>
        </p15:guide>
        <p15:guide id="18" pos="3888" userDrawn="1">
          <p15:clr>
            <a:srgbClr val="F26B43"/>
          </p15:clr>
        </p15:guide>
        <p15:guide id="19" pos="4392" userDrawn="1">
          <p15:clr>
            <a:srgbClr val="F26B43"/>
          </p15:clr>
        </p15:guide>
        <p15:guide id="20" pos="4488" userDrawn="1">
          <p15:clr>
            <a:srgbClr val="F26B43"/>
          </p15:clr>
        </p15:guide>
        <p15:guide id="21" pos="4992" userDrawn="1">
          <p15:clr>
            <a:srgbClr val="F26B43"/>
          </p15:clr>
        </p15:guide>
        <p15:guide id="22" pos="5088" userDrawn="1">
          <p15:clr>
            <a:srgbClr val="F26B43"/>
          </p15:clr>
        </p15:guide>
        <p15:guide id="23" pos="5592" userDrawn="1">
          <p15:clr>
            <a:srgbClr val="F26B43"/>
          </p15:clr>
        </p15:guide>
        <p15:guide id="24" pos="5688" userDrawn="1">
          <p15:clr>
            <a:srgbClr val="F26B43"/>
          </p15:clr>
        </p15:guide>
        <p15:guide id="25" pos="6192" userDrawn="1">
          <p15:clr>
            <a:srgbClr val="F26B43"/>
          </p15:clr>
        </p15:guide>
        <p15:guide id="26" pos="6288" userDrawn="1">
          <p15:clr>
            <a:srgbClr val="F26B43"/>
          </p15:clr>
        </p15:guide>
        <p15:guide id="27" pos="6792" userDrawn="1">
          <p15:clr>
            <a:srgbClr val="F26B43"/>
          </p15:clr>
        </p15:guide>
        <p15:guide id="28" pos="6888" userDrawn="1">
          <p15:clr>
            <a:srgbClr val="F26B43"/>
          </p15:clr>
        </p15:guide>
        <p15:guide id="29" orient="horz" pos="672" userDrawn="1">
          <p15:clr>
            <a:srgbClr val="F26B43"/>
          </p15:clr>
        </p15:guide>
        <p15:guide id="30" orient="horz" pos="772" userDrawn="1">
          <p15:clr>
            <a:srgbClr val="F26B43"/>
          </p15:clr>
        </p15:guide>
        <p15:guide id="31" orient="horz" pos="1152" userDrawn="1">
          <p15:clr>
            <a:srgbClr val="F26B43"/>
          </p15:clr>
        </p15:guide>
        <p15:guide id="32" orient="horz" pos="1248" userDrawn="1">
          <p15:clr>
            <a:srgbClr val="F26B43"/>
          </p15:clr>
        </p15:guide>
        <p15:guide id="33" orient="horz" pos="1632" userDrawn="1">
          <p15:clr>
            <a:srgbClr val="F26B43"/>
          </p15:clr>
        </p15:guide>
        <p15:guide id="34" orient="horz" pos="1728" userDrawn="1">
          <p15:clr>
            <a:srgbClr val="F26B43"/>
          </p15:clr>
        </p15:guide>
        <p15:guide id="35" orient="horz" pos="2112" userDrawn="1">
          <p15:clr>
            <a:srgbClr val="F26B43"/>
          </p15:clr>
        </p15:guide>
        <p15:guide id="36" orient="horz" pos="2208" userDrawn="1">
          <p15:clr>
            <a:srgbClr val="F26B43"/>
          </p15:clr>
        </p15:guide>
        <p15:guide id="37" orient="horz" pos="2592" userDrawn="1">
          <p15:clr>
            <a:srgbClr val="F26B43"/>
          </p15:clr>
        </p15:guide>
        <p15:guide id="38" orient="horz" pos="2688" userDrawn="1">
          <p15:clr>
            <a:srgbClr val="F26B43"/>
          </p15:clr>
        </p15:guide>
        <p15:guide id="39" orient="horz" pos="3072" userDrawn="1">
          <p15:clr>
            <a:srgbClr val="F26B43"/>
          </p15:clr>
        </p15:guide>
        <p15:guide id="40" orient="horz" pos="3168" userDrawn="1">
          <p15:clr>
            <a:srgbClr val="F26B43"/>
          </p15:clr>
        </p15:guide>
        <p15:guide id="41" orient="horz" pos="3552" userDrawn="1">
          <p15:clr>
            <a:srgbClr val="F26B43"/>
          </p15:clr>
        </p15:guide>
        <p15:guide id="42" orient="horz" pos="3648" userDrawn="1">
          <p15:clr>
            <a:srgbClr val="F26B43"/>
          </p15:clr>
        </p15:guide>
        <p15:guide id="43" pos="388" userDrawn="1">
          <p15:clr>
            <a:srgbClr val="F26B43"/>
          </p15:clr>
        </p15:guide>
        <p15:guide id="44" pos="729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810296-BDBA-06EF-32FD-A033CB2AB16A}"/>
              </a:ext>
            </a:extLst>
          </p:cNvPr>
          <p:cNvSpPr>
            <a:spLocks noGrp="1"/>
          </p:cNvSpPr>
          <p:nvPr>
            <p:ph type="title"/>
          </p:nvPr>
        </p:nvSpPr>
        <p:spPr>
          <a:xfrm>
            <a:off x="457200" y="474067"/>
            <a:ext cx="11277600" cy="585216"/>
          </a:xfrm>
          <a:prstGeom prst="rect">
            <a:avLst/>
          </a:prstGeom>
        </p:spPr>
        <p:txBody>
          <a:bodyPr vert="horz" lIns="0" tIns="0" rIns="0" bIns="0" rtlCol="0" anchor="b">
            <a:noAutofit/>
          </a:bodyPr>
          <a:lstStyle/>
          <a:p>
            <a:r>
              <a:rPr lang="en-US"/>
              <a:t>Headline Avenir Bold (36pt)</a:t>
            </a:r>
          </a:p>
        </p:txBody>
      </p:sp>
      <p:sp>
        <p:nvSpPr>
          <p:cNvPr id="8" name="Text Placeholder 1">
            <a:extLst>
              <a:ext uri="{FF2B5EF4-FFF2-40B4-BE49-F238E27FC236}">
                <a16:creationId xmlns:a16="http://schemas.microsoft.com/office/drawing/2014/main" id="{ACFEAFC9-8D80-DD2B-16C5-B6522179996E}"/>
              </a:ext>
            </a:extLst>
          </p:cNvPr>
          <p:cNvSpPr>
            <a:spLocks noGrp="1"/>
          </p:cNvSpPr>
          <p:nvPr>
            <p:ph type="body" idx="1"/>
          </p:nvPr>
        </p:nvSpPr>
        <p:spPr>
          <a:xfrm>
            <a:off x="457200" y="1225550"/>
            <a:ext cx="11277600" cy="5175250"/>
          </a:xfrm>
          <a:prstGeom prst="rect">
            <a:avLst/>
          </a:prstGeom>
        </p:spPr>
        <p:txBody>
          <a:bodyPr vert="horz" lIns="0" tIns="0" rIns="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Bullet 2 (16pt)</a:t>
            </a:r>
          </a:p>
          <a:p>
            <a:pPr lvl="6"/>
            <a:r>
              <a:rPr lang="en-US"/>
              <a:t>Bullet 3 (16pt)</a:t>
            </a:r>
          </a:p>
          <a:p>
            <a:pPr lvl="7"/>
            <a:r>
              <a:rPr lang="en-US"/>
              <a:t>Bullet 4 (16pt)</a:t>
            </a:r>
          </a:p>
        </p:txBody>
      </p:sp>
      <p:sp>
        <p:nvSpPr>
          <p:cNvPr id="5" name="Footer Placeholder 1">
            <a:extLst>
              <a:ext uri="{FF2B5EF4-FFF2-40B4-BE49-F238E27FC236}">
                <a16:creationId xmlns:a16="http://schemas.microsoft.com/office/drawing/2014/main" id="{9CA97266-91F4-AD01-75DC-0AEF3F2E2BA8}"/>
              </a:ext>
            </a:extLst>
          </p:cNvPr>
          <p:cNvSpPr>
            <a:spLocks noGrp="1"/>
          </p:cNvSpPr>
          <p:nvPr>
            <p:ph type="ftr" sz="quarter" idx="3"/>
          </p:nvPr>
        </p:nvSpPr>
        <p:spPr>
          <a:xfrm>
            <a:off x="126296" y="6583680"/>
            <a:ext cx="182880" cy="182880"/>
          </a:xfrm>
          <a:prstGeom prst="rect">
            <a:avLst/>
          </a:prstGeom>
          <a:blipFill dpi="0" rotWithShape="1">
            <a:blip r:embed="rId104">
              <a:extLst>
                <a:ext uri="{96DAC541-7B7A-43D3-8B79-37D633B846F1}">
                  <asvg:svgBlip xmlns:asvg="http://schemas.microsoft.com/office/drawing/2016/SVG/main" r:embed="rId105"/>
                </a:ext>
              </a:extLst>
            </a:blip>
            <a:srcRect/>
            <a:stretch>
              <a:fillRect/>
            </a:stretch>
          </a:blipFill>
        </p:spPr>
        <p:txBody>
          <a:bodyPr vert="horz" lIns="0" tIns="0" rIns="0" bIns="0" rtlCol="0" anchor="ctr"/>
          <a:lstStyle>
            <a:lvl1pPr algn="l">
              <a:defRPr sz="800">
                <a:solidFill>
                  <a:schemeClr val="tx1"/>
                </a:solidFill>
              </a:defRPr>
            </a:lvl1pPr>
          </a:lstStyle>
          <a:p>
            <a:r>
              <a:rPr lang="en-US"/>
              <a:t> </a:t>
            </a:r>
          </a:p>
        </p:txBody>
      </p:sp>
      <p:sp>
        <p:nvSpPr>
          <p:cNvPr id="3" name="Date Placeholder 1">
            <a:extLst>
              <a:ext uri="{FF2B5EF4-FFF2-40B4-BE49-F238E27FC236}">
                <a16:creationId xmlns:a16="http://schemas.microsoft.com/office/drawing/2014/main" id="{7E827E90-D316-C383-BB81-F0711AA053C7}"/>
              </a:ext>
            </a:extLst>
          </p:cNvPr>
          <p:cNvSpPr>
            <a:spLocks noGrp="1"/>
          </p:cNvSpPr>
          <p:nvPr>
            <p:ph type="dt" sz="half" idx="2"/>
          </p:nvPr>
        </p:nvSpPr>
        <p:spPr>
          <a:xfrm>
            <a:off x="457200" y="6492875"/>
            <a:ext cx="2743200" cy="365125"/>
          </a:xfrm>
          <a:prstGeom prst="rect">
            <a:avLst/>
          </a:prstGeom>
        </p:spPr>
        <p:txBody>
          <a:bodyPr vert="horz" lIns="0" tIns="0" rIns="0" bIns="0" rtlCol="0" anchor="ctr"/>
          <a:lstStyle>
            <a:lvl1pPr algn="l">
              <a:defRPr sz="1200" b="1">
                <a:solidFill>
                  <a:schemeClr val="tx1"/>
                </a:solidFill>
              </a:defRPr>
            </a:lvl1pPr>
          </a:lstStyle>
          <a:p>
            <a:endParaRPr lang="en-US"/>
          </a:p>
        </p:txBody>
      </p:sp>
      <p:sp>
        <p:nvSpPr>
          <p:cNvPr id="7" name="Slide Number Placeholder 1">
            <a:extLst>
              <a:ext uri="{FF2B5EF4-FFF2-40B4-BE49-F238E27FC236}">
                <a16:creationId xmlns:a16="http://schemas.microsoft.com/office/drawing/2014/main" id="{793FBDF4-5141-4199-9ED4-79B2076486EE}"/>
              </a:ext>
            </a:extLst>
          </p:cNvPr>
          <p:cNvSpPr>
            <a:spLocks noGrp="1"/>
          </p:cNvSpPr>
          <p:nvPr>
            <p:ph type="sldNum" sz="quarter" idx="4"/>
          </p:nvPr>
        </p:nvSpPr>
        <p:spPr>
          <a:xfrm>
            <a:off x="8364510" y="6492240"/>
            <a:ext cx="3690537" cy="365760"/>
          </a:xfrm>
          <a:prstGeom prst="rect">
            <a:avLst/>
          </a:prstGeom>
          <a:noFill/>
        </p:spPr>
        <p:txBody>
          <a:bodyPr vert="horz" lIns="0" tIns="0" rIns="0" bIns="0" rtlCol="0" anchor="ctr"/>
          <a:lstStyle>
            <a:lvl1pPr algn="r">
              <a:defRPr sz="1050" b="1" spc="300">
                <a:solidFill>
                  <a:schemeClr val="tx1"/>
                </a:solidFill>
              </a:defRPr>
            </a:lvl1pPr>
          </a:lstStyle>
          <a:p>
            <a:r>
              <a:rPr lang="en-US" sz="700" b="0" spc="0"/>
              <a:t> © 2023 NTT DATA Americas, Inc. All rights.   </a:t>
            </a:r>
            <a:fld id="{FE1DF7C7-AE50-704D-BB22-8176CCB5033A}" type="slidenum">
              <a:rPr lang="en-US" spc="0" smtClean="0"/>
              <a:pPr/>
              <a:t>‹#›</a:t>
            </a:fld>
            <a:endParaRPr lang="en-US" spc="0"/>
          </a:p>
        </p:txBody>
      </p:sp>
      <p:sp>
        <p:nvSpPr>
          <p:cNvPr id="12" name="AutoShape 4">
            <a:extLst>
              <a:ext uri="{FF2B5EF4-FFF2-40B4-BE49-F238E27FC236}">
                <a16:creationId xmlns:a16="http://schemas.microsoft.com/office/drawing/2014/main" id="{AD6CF630-3C7F-94AD-83B0-BC2F4B8D6697}"/>
              </a:ext>
            </a:extLst>
          </p:cNvPr>
          <p:cNvSpPr>
            <a:spLocks noChangeAspect="1" noChangeArrowheads="1"/>
          </p:cNvSpPr>
          <p:nvPr userDrawn="1"/>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0479814"/>
      </p:ext>
    </p:extLst>
  </p:cSld>
  <p:clrMap bg1="dk1" tx1="lt1" bg2="dk2" tx2="lt2" accent1="accent1" accent2="accent2" accent3="accent3" accent4="accent4" accent5="accent5" accent6="accent6" hlink="hlink" folHlink="folHlink"/>
  <p:sldLayoutIdLst>
    <p:sldLayoutId id="2147484142" r:id="rId1"/>
    <p:sldLayoutId id="2147484143" r:id="rId2"/>
    <p:sldLayoutId id="2147484144" r:id="rId3"/>
    <p:sldLayoutId id="2147484145" r:id="rId4"/>
    <p:sldLayoutId id="2147484146" r:id="rId5"/>
    <p:sldLayoutId id="2147484147" r:id="rId6"/>
    <p:sldLayoutId id="2147484148" r:id="rId7"/>
    <p:sldLayoutId id="2147484149" r:id="rId8"/>
    <p:sldLayoutId id="2147484150" r:id="rId9"/>
    <p:sldLayoutId id="2147484151" r:id="rId10"/>
    <p:sldLayoutId id="2147484152" r:id="rId11"/>
    <p:sldLayoutId id="2147484153" r:id="rId12"/>
    <p:sldLayoutId id="2147484154" r:id="rId13"/>
    <p:sldLayoutId id="2147484155" r:id="rId14"/>
    <p:sldLayoutId id="2147484156" r:id="rId15"/>
    <p:sldLayoutId id="2147484157" r:id="rId16"/>
    <p:sldLayoutId id="2147484158" r:id="rId17"/>
    <p:sldLayoutId id="2147484159" r:id="rId18"/>
    <p:sldLayoutId id="2147484160" r:id="rId19"/>
    <p:sldLayoutId id="2147484161" r:id="rId20"/>
    <p:sldLayoutId id="2147484162" r:id="rId21"/>
    <p:sldLayoutId id="2147484163" r:id="rId22"/>
    <p:sldLayoutId id="2147484164" r:id="rId23"/>
    <p:sldLayoutId id="2147484165" r:id="rId24"/>
    <p:sldLayoutId id="2147484166" r:id="rId25"/>
    <p:sldLayoutId id="2147484167" r:id="rId26"/>
    <p:sldLayoutId id="2147484168" r:id="rId27"/>
    <p:sldLayoutId id="2147484169" r:id="rId28"/>
    <p:sldLayoutId id="2147484170" r:id="rId29"/>
    <p:sldLayoutId id="2147484171" r:id="rId30"/>
    <p:sldLayoutId id="2147484172" r:id="rId31"/>
    <p:sldLayoutId id="2147484173" r:id="rId32"/>
    <p:sldLayoutId id="2147484174" r:id="rId33"/>
    <p:sldLayoutId id="2147484175" r:id="rId34"/>
    <p:sldLayoutId id="2147484176" r:id="rId35"/>
    <p:sldLayoutId id="2147484177" r:id="rId36"/>
    <p:sldLayoutId id="2147484178" r:id="rId37"/>
    <p:sldLayoutId id="2147484179" r:id="rId38"/>
    <p:sldLayoutId id="2147484180" r:id="rId39"/>
    <p:sldLayoutId id="2147484181" r:id="rId40"/>
    <p:sldLayoutId id="2147484182" r:id="rId41"/>
    <p:sldLayoutId id="2147484183" r:id="rId42"/>
    <p:sldLayoutId id="2147484184" r:id="rId43"/>
    <p:sldLayoutId id="2147484185" r:id="rId44"/>
    <p:sldLayoutId id="2147484186" r:id="rId45"/>
    <p:sldLayoutId id="2147484187" r:id="rId46"/>
    <p:sldLayoutId id="2147484188" r:id="rId47"/>
    <p:sldLayoutId id="2147484189" r:id="rId48"/>
    <p:sldLayoutId id="2147484190" r:id="rId49"/>
    <p:sldLayoutId id="2147484191" r:id="rId50"/>
    <p:sldLayoutId id="2147484192" r:id="rId51"/>
    <p:sldLayoutId id="2147484193" r:id="rId52"/>
    <p:sldLayoutId id="2147484194" r:id="rId53"/>
    <p:sldLayoutId id="2147484195" r:id="rId54"/>
    <p:sldLayoutId id="2147484196" r:id="rId55"/>
    <p:sldLayoutId id="2147484197" r:id="rId56"/>
    <p:sldLayoutId id="2147484198" r:id="rId57"/>
    <p:sldLayoutId id="2147484199" r:id="rId58"/>
    <p:sldLayoutId id="2147484200" r:id="rId59"/>
    <p:sldLayoutId id="2147484201" r:id="rId60"/>
    <p:sldLayoutId id="2147484202" r:id="rId61"/>
    <p:sldLayoutId id="2147484203" r:id="rId62"/>
    <p:sldLayoutId id="2147484204" r:id="rId63"/>
    <p:sldLayoutId id="2147484205" r:id="rId64"/>
    <p:sldLayoutId id="2147484206" r:id="rId65"/>
    <p:sldLayoutId id="2147484207" r:id="rId66"/>
    <p:sldLayoutId id="2147484208" r:id="rId67"/>
    <p:sldLayoutId id="2147484209" r:id="rId68"/>
    <p:sldLayoutId id="2147484210" r:id="rId69"/>
    <p:sldLayoutId id="2147484211" r:id="rId70"/>
    <p:sldLayoutId id="2147484212" r:id="rId71"/>
    <p:sldLayoutId id="2147484213" r:id="rId72"/>
    <p:sldLayoutId id="2147484214" r:id="rId73"/>
    <p:sldLayoutId id="2147484215" r:id="rId74"/>
    <p:sldLayoutId id="2147484216" r:id="rId75"/>
    <p:sldLayoutId id="2147484217" r:id="rId76"/>
    <p:sldLayoutId id="2147484218" r:id="rId77"/>
    <p:sldLayoutId id="2147484219" r:id="rId78"/>
    <p:sldLayoutId id="2147484220" r:id="rId79"/>
    <p:sldLayoutId id="2147484221" r:id="rId80"/>
    <p:sldLayoutId id="2147484222" r:id="rId81"/>
    <p:sldLayoutId id="2147484223" r:id="rId82"/>
    <p:sldLayoutId id="2147484224" r:id="rId83"/>
    <p:sldLayoutId id="2147484225" r:id="rId84"/>
    <p:sldLayoutId id="2147484226" r:id="rId85"/>
    <p:sldLayoutId id="2147484227" r:id="rId86"/>
    <p:sldLayoutId id="2147484228" r:id="rId87"/>
    <p:sldLayoutId id="2147484229" r:id="rId88"/>
    <p:sldLayoutId id="2147484230" r:id="rId89"/>
    <p:sldLayoutId id="2147484231" r:id="rId90"/>
    <p:sldLayoutId id="2147484232" r:id="rId91"/>
    <p:sldLayoutId id="2147484233" r:id="rId92"/>
    <p:sldLayoutId id="2147484234" r:id="rId93"/>
    <p:sldLayoutId id="2147484235" r:id="rId94"/>
    <p:sldLayoutId id="2147484236" r:id="rId95"/>
    <p:sldLayoutId id="2147484237" r:id="rId96"/>
    <p:sldLayoutId id="2147484238" r:id="rId97"/>
    <p:sldLayoutId id="2147484239" r:id="rId98"/>
    <p:sldLayoutId id="2147484240" r:id="rId99"/>
    <p:sldLayoutId id="2147484241" r:id="rId100"/>
    <p:sldLayoutId id="2147484242" r:id="rId101"/>
    <p:sldLayoutId id="2147484244" r:id="rId10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100000"/>
        </a:lnSpc>
        <a:spcBef>
          <a:spcPct val="0"/>
        </a:spcBef>
        <a:buNone/>
        <a:defRPr sz="3600" b="1" i="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spcAft>
          <a:spcPts val="500"/>
        </a:spcAft>
        <a:buFont typeface="Arial" panose="020B0604020202020204" pitchFamily="34" charset="0"/>
        <a:buNone/>
        <a:defRPr sz="2000" b="0" i="0" kern="1200">
          <a:solidFill>
            <a:schemeClr val="tx1"/>
          </a:solidFill>
          <a:latin typeface="+mn-lt"/>
          <a:ea typeface="+mn-ea"/>
          <a:cs typeface="+mn-cs"/>
        </a:defRPr>
      </a:lvl1pPr>
      <a:lvl2pPr marL="0" indent="0" algn="l" defTabSz="914400" rtl="0" eaLnBrk="1" latinLnBrk="0" hangingPunct="1">
        <a:lnSpc>
          <a:spcPct val="100000"/>
        </a:lnSpc>
        <a:spcBef>
          <a:spcPts val="1000"/>
        </a:spcBef>
        <a:spcAft>
          <a:spcPts val="500"/>
        </a:spcAft>
        <a:buFont typeface="Arial" panose="020B0604020202020204" pitchFamily="34" charset="0"/>
        <a:buNone/>
        <a:defRPr sz="1800" b="1" i="0" kern="1200">
          <a:solidFill>
            <a:schemeClr val="tx1"/>
          </a:solidFill>
          <a:latin typeface="+mn-lt"/>
          <a:ea typeface="+mn-ea"/>
          <a:cs typeface="+mn-cs"/>
        </a:defRPr>
      </a:lvl2pPr>
      <a:lvl3pPr marL="0" indent="0" algn="l" defTabSz="914400" rtl="0" eaLnBrk="1" latinLnBrk="0" hangingPunct="1">
        <a:lnSpc>
          <a:spcPct val="100000"/>
        </a:lnSpc>
        <a:spcBef>
          <a:spcPts val="1000"/>
        </a:spcBef>
        <a:spcAft>
          <a:spcPts val="500"/>
        </a:spcAft>
        <a:buFont typeface="Arial" panose="020B0604020202020204" pitchFamily="34" charset="0"/>
        <a:buNone/>
        <a:defRPr sz="2400" b="0" kern="1200">
          <a:solidFill>
            <a:schemeClr val="tx1"/>
          </a:solidFill>
          <a:latin typeface="+mn-lt"/>
          <a:ea typeface="+mn-ea"/>
          <a:cs typeface="+mn-cs"/>
        </a:defRPr>
      </a:lvl3pPr>
      <a:lvl4pPr marL="0" indent="0" algn="l" defTabSz="914400" rtl="0" eaLnBrk="1" latinLnBrk="0" hangingPunct="1">
        <a:lnSpc>
          <a:spcPct val="125000"/>
        </a:lnSpc>
        <a:spcBef>
          <a:spcPts val="500"/>
        </a:spcBef>
        <a:spcAft>
          <a:spcPts val="500"/>
        </a:spcAft>
        <a:buClr>
          <a:schemeClr val="tx1"/>
        </a:buClr>
        <a:buFont typeface="Arial" panose="020B0604020202020204" pitchFamily="34" charset="0"/>
        <a:buNone/>
        <a:defRPr sz="1600" b="0" kern="1200">
          <a:solidFill>
            <a:schemeClr val="tx1"/>
          </a:solidFill>
          <a:latin typeface="+mn-lt"/>
          <a:ea typeface="+mn-ea"/>
          <a:cs typeface="+mn-cs"/>
        </a:defRPr>
      </a:lvl4pPr>
      <a:lvl5pPr marL="27432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5pPr>
      <a:lvl6pPr marL="45720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6pPr>
      <a:lvl7pPr marL="64008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7pPr>
      <a:lvl8pPr marL="82296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8pPr>
      <a:lvl9pPr marL="274320" indent="0" algn="l" defTabSz="914400" rtl="0" eaLnBrk="1" latinLnBrk="0" hangingPunct="1">
        <a:lnSpc>
          <a:spcPct val="125000"/>
        </a:lnSpc>
        <a:spcBef>
          <a:spcPts val="0"/>
        </a:spcBef>
        <a:spcAft>
          <a:spcPts val="500"/>
        </a:spcAft>
        <a:buFont typeface="Arial" panose="020B0604020202020204" pitchFamily="34" charset="0"/>
        <a:buNone/>
        <a:defRPr sz="1400" b="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9FCC3B"/>
          </p15:clr>
        </p15:guide>
        <p15:guide id="2" pos="3840" userDrawn="1">
          <p15:clr>
            <a:srgbClr val="9FCC3B"/>
          </p15:clr>
        </p15:guide>
        <p15:guide id="3" pos="288" userDrawn="1">
          <p15:clr>
            <a:srgbClr val="9FCC3B"/>
          </p15:clr>
        </p15:guide>
        <p15:guide id="4" pos="7392" userDrawn="1">
          <p15:clr>
            <a:srgbClr val="9FCC3B"/>
          </p15:clr>
        </p15:guide>
        <p15:guide id="5" orient="horz" pos="288" userDrawn="1">
          <p15:clr>
            <a:srgbClr val="9FCC3B"/>
          </p15:clr>
        </p15:guide>
        <p15:guide id="6" orient="horz" pos="4032" userDrawn="1">
          <p15:clr>
            <a:srgbClr val="9FCC3B"/>
          </p15:clr>
        </p15:guide>
        <p15:guide id="7" pos="792" userDrawn="1">
          <p15:clr>
            <a:srgbClr val="F26B43"/>
          </p15:clr>
        </p15:guide>
        <p15:guide id="8" pos="888" userDrawn="1">
          <p15:clr>
            <a:srgbClr val="F26B43"/>
          </p15:clr>
        </p15:guide>
        <p15:guide id="9" pos="1392" userDrawn="1">
          <p15:clr>
            <a:srgbClr val="F26B43"/>
          </p15:clr>
        </p15:guide>
        <p15:guide id="10" pos="1488" userDrawn="1">
          <p15:clr>
            <a:srgbClr val="F26B43"/>
          </p15:clr>
        </p15:guide>
        <p15:guide id="11" pos="1992" userDrawn="1">
          <p15:clr>
            <a:srgbClr val="F26B43"/>
          </p15:clr>
        </p15:guide>
        <p15:guide id="12" pos="2088" userDrawn="1">
          <p15:clr>
            <a:srgbClr val="F26B43"/>
          </p15:clr>
        </p15:guide>
        <p15:guide id="13" pos="2592" userDrawn="1">
          <p15:clr>
            <a:srgbClr val="F26B43"/>
          </p15:clr>
        </p15:guide>
        <p15:guide id="14" pos="2692" userDrawn="1">
          <p15:clr>
            <a:srgbClr val="F26B43"/>
          </p15:clr>
        </p15:guide>
        <p15:guide id="15" pos="3192" userDrawn="1">
          <p15:clr>
            <a:srgbClr val="F26B43"/>
          </p15:clr>
        </p15:guide>
        <p15:guide id="16" pos="3288" userDrawn="1">
          <p15:clr>
            <a:srgbClr val="F26B43"/>
          </p15:clr>
        </p15:guide>
        <p15:guide id="17" pos="3792" userDrawn="1">
          <p15:clr>
            <a:srgbClr val="F26B43"/>
          </p15:clr>
        </p15:guide>
        <p15:guide id="18" pos="3888" userDrawn="1">
          <p15:clr>
            <a:srgbClr val="F26B43"/>
          </p15:clr>
        </p15:guide>
        <p15:guide id="19" pos="4392" userDrawn="1">
          <p15:clr>
            <a:srgbClr val="F26B43"/>
          </p15:clr>
        </p15:guide>
        <p15:guide id="20" pos="4488" userDrawn="1">
          <p15:clr>
            <a:srgbClr val="F26B43"/>
          </p15:clr>
        </p15:guide>
        <p15:guide id="21" pos="4992" userDrawn="1">
          <p15:clr>
            <a:srgbClr val="F26B43"/>
          </p15:clr>
        </p15:guide>
        <p15:guide id="22" pos="5088" userDrawn="1">
          <p15:clr>
            <a:srgbClr val="F26B43"/>
          </p15:clr>
        </p15:guide>
        <p15:guide id="23" pos="5592" userDrawn="1">
          <p15:clr>
            <a:srgbClr val="F26B43"/>
          </p15:clr>
        </p15:guide>
        <p15:guide id="24" pos="5688" userDrawn="1">
          <p15:clr>
            <a:srgbClr val="F26B43"/>
          </p15:clr>
        </p15:guide>
        <p15:guide id="25" pos="6192" userDrawn="1">
          <p15:clr>
            <a:srgbClr val="F26B43"/>
          </p15:clr>
        </p15:guide>
        <p15:guide id="26" pos="6288" userDrawn="1">
          <p15:clr>
            <a:srgbClr val="F26B43"/>
          </p15:clr>
        </p15:guide>
        <p15:guide id="27" pos="6792" userDrawn="1">
          <p15:clr>
            <a:srgbClr val="F26B43"/>
          </p15:clr>
        </p15:guide>
        <p15:guide id="28" pos="6888" userDrawn="1">
          <p15:clr>
            <a:srgbClr val="F26B43"/>
          </p15:clr>
        </p15:guide>
        <p15:guide id="29" orient="horz" pos="672" userDrawn="1">
          <p15:clr>
            <a:srgbClr val="F26B43"/>
          </p15:clr>
        </p15:guide>
        <p15:guide id="30" orient="horz" pos="772" userDrawn="1">
          <p15:clr>
            <a:srgbClr val="F26B43"/>
          </p15:clr>
        </p15:guide>
        <p15:guide id="31" orient="horz" pos="1152" userDrawn="1">
          <p15:clr>
            <a:srgbClr val="F26B43"/>
          </p15:clr>
        </p15:guide>
        <p15:guide id="32" orient="horz" pos="1248" userDrawn="1">
          <p15:clr>
            <a:srgbClr val="F26B43"/>
          </p15:clr>
        </p15:guide>
        <p15:guide id="33" orient="horz" pos="1632" userDrawn="1">
          <p15:clr>
            <a:srgbClr val="F26B43"/>
          </p15:clr>
        </p15:guide>
        <p15:guide id="34" orient="horz" pos="1728" userDrawn="1">
          <p15:clr>
            <a:srgbClr val="F26B43"/>
          </p15:clr>
        </p15:guide>
        <p15:guide id="35" orient="horz" pos="2112" userDrawn="1">
          <p15:clr>
            <a:srgbClr val="F26B43"/>
          </p15:clr>
        </p15:guide>
        <p15:guide id="36" orient="horz" pos="2208" userDrawn="1">
          <p15:clr>
            <a:srgbClr val="F26B43"/>
          </p15:clr>
        </p15:guide>
        <p15:guide id="37" orient="horz" pos="2592" userDrawn="1">
          <p15:clr>
            <a:srgbClr val="F26B43"/>
          </p15:clr>
        </p15:guide>
        <p15:guide id="38" orient="horz" pos="2688" userDrawn="1">
          <p15:clr>
            <a:srgbClr val="F26B43"/>
          </p15:clr>
        </p15:guide>
        <p15:guide id="39" orient="horz" pos="3072" userDrawn="1">
          <p15:clr>
            <a:srgbClr val="F26B43"/>
          </p15:clr>
        </p15:guide>
        <p15:guide id="40" orient="horz" pos="3168" userDrawn="1">
          <p15:clr>
            <a:srgbClr val="F26B43"/>
          </p15:clr>
        </p15:guide>
        <p15:guide id="41" orient="horz" pos="3552" userDrawn="1">
          <p15:clr>
            <a:srgbClr val="F26B43"/>
          </p15:clr>
        </p15:guide>
        <p15:guide id="42" orient="horz" pos="3648" userDrawn="1">
          <p15:clr>
            <a:srgbClr val="F26B43"/>
          </p15:clr>
        </p15:guide>
        <p15:guide id="43" pos="388" userDrawn="1">
          <p15:clr>
            <a:srgbClr val="F26B43"/>
          </p15:clr>
        </p15:guide>
        <p15:guide id="44" pos="7296"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810296-BDBA-06EF-32FD-A033CB2AB16A}"/>
              </a:ext>
            </a:extLst>
          </p:cNvPr>
          <p:cNvSpPr>
            <a:spLocks noGrp="1"/>
          </p:cNvSpPr>
          <p:nvPr>
            <p:ph type="title"/>
          </p:nvPr>
        </p:nvSpPr>
        <p:spPr>
          <a:xfrm>
            <a:off x="457200" y="474067"/>
            <a:ext cx="11277600" cy="585216"/>
          </a:xfrm>
          <a:prstGeom prst="rect">
            <a:avLst/>
          </a:prstGeom>
        </p:spPr>
        <p:txBody>
          <a:bodyPr vert="horz" lIns="0" tIns="0" rIns="0" bIns="0" rtlCol="0" anchor="b">
            <a:noAutofit/>
          </a:bodyPr>
          <a:lstStyle/>
          <a:p>
            <a:r>
              <a:rPr lang="en-US"/>
              <a:t>Headline Avenir Bold (36pt)</a:t>
            </a:r>
          </a:p>
        </p:txBody>
      </p:sp>
      <p:sp>
        <p:nvSpPr>
          <p:cNvPr id="8" name="Text Placeholder 1">
            <a:extLst>
              <a:ext uri="{FF2B5EF4-FFF2-40B4-BE49-F238E27FC236}">
                <a16:creationId xmlns:a16="http://schemas.microsoft.com/office/drawing/2014/main" id="{ACFEAFC9-8D80-DD2B-16C5-B6522179996E}"/>
              </a:ext>
            </a:extLst>
          </p:cNvPr>
          <p:cNvSpPr>
            <a:spLocks noGrp="1"/>
          </p:cNvSpPr>
          <p:nvPr>
            <p:ph type="body" idx="1"/>
          </p:nvPr>
        </p:nvSpPr>
        <p:spPr>
          <a:xfrm>
            <a:off x="457200" y="1225550"/>
            <a:ext cx="11277600" cy="5175250"/>
          </a:xfrm>
          <a:prstGeom prst="rect">
            <a:avLst/>
          </a:prstGeom>
        </p:spPr>
        <p:txBody>
          <a:bodyPr vert="horz" lIns="0" tIns="0" rIns="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Bullet 2 (16pt)</a:t>
            </a:r>
          </a:p>
          <a:p>
            <a:pPr lvl="6"/>
            <a:r>
              <a:rPr lang="en-US"/>
              <a:t>Bullet 3 (16pt)</a:t>
            </a:r>
          </a:p>
          <a:p>
            <a:pPr lvl="7"/>
            <a:r>
              <a:rPr lang="en-US"/>
              <a:t>Bullet 4 (16pt)</a:t>
            </a:r>
          </a:p>
        </p:txBody>
      </p:sp>
      <p:sp>
        <p:nvSpPr>
          <p:cNvPr id="5" name="Footer Placeholder 1">
            <a:extLst>
              <a:ext uri="{FF2B5EF4-FFF2-40B4-BE49-F238E27FC236}">
                <a16:creationId xmlns:a16="http://schemas.microsoft.com/office/drawing/2014/main" id="{9CA97266-91F4-AD01-75DC-0AEF3F2E2BA8}"/>
              </a:ext>
            </a:extLst>
          </p:cNvPr>
          <p:cNvSpPr>
            <a:spLocks noGrp="1"/>
          </p:cNvSpPr>
          <p:nvPr>
            <p:ph type="ftr" sz="quarter" idx="3"/>
          </p:nvPr>
        </p:nvSpPr>
        <p:spPr>
          <a:xfrm>
            <a:off x="126296" y="6583680"/>
            <a:ext cx="182880" cy="182880"/>
          </a:xfrm>
          <a:prstGeom prst="rect">
            <a:avLst/>
          </a:prstGeom>
          <a:blipFill dpi="0" rotWithShape="1">
            <a:blip r:embed="rId112">
              <a:extLst>
                <a:ext uri="{96DAC541-7B7A-43D3-8B79-37D633B846F1}">
                  <asvg:svgBlip xmlns:asvg="http://schemas.microsoft.com/office/drawing/2016/SVG/main" r:embed="rId113"/>
                </a:ext>
              </a:extLst>
            </a:blip>
            <a:srcRect/>
            <a:stretch>
              <a:fillRect/>
            </a:stretch>
          </a:blipFill>
        </p:spPr>
        <p:txBody>
          <a:bodyPr vert="horz" lIns="0" tIns="0" rIns="0" bIns="0" rtlCol="0" anchor="ctr"/>
          <a:lstStyle>
            <a:lvl1pPr algn="l">
              <a:defRPr sz="800">
                <a:solidFill>
                  <a:schemeClr val="tx1"/>
                </a:solidFill>
              </a:defRPr>
            </a:lvl1pPr>
          </a:lstStyle>
          <a:p>
            <a:r>
              <a:rPr lang="en-US"/>
              <a:t> </a:t>
            </a:r>
          </a:p>
        </p:txBody>
      </p:sp>
      <p:sp>
        <p:nvSpPr>
          <p:cNvPr id="3" name="Date Placeholder 1">
            <a:extLst>
              <a:ext uri="{FF2B5EF4-FFF2-40B4-BE49-F238E27FC236}">
                <a16:creationId xmlns:a16="http://schemas.microsoft.com/office/drawing/2014/main" id="{7E827E90-D316-C383-BB81-F0711AA053C7}"/>
              </a:ext>
            </a:extLst>
          </p:cNvPr>
          <p:cNvSpPr>
            <a:spLocks noGrp="1"/>
          </p:cNvSpPr>
          <p:nvPr>
            <p:ph type="dt" sz="half" idx="2"/>
          </p:nvPr>
        </p:nvSpPr>
        <p:spPr>
          <a:xfrm>
            <a:off x="457200" y="6492875"/>
            <a:ext cx="2743200" cy="365125"/>
          </a:xfrm>
          <a:prstGeom prst="rect">
            <a:avLst/>
          </a:prstGeom>
        </p:spPr>
        <p:txBody>
          <a:bodyPr vert="horz" lIns="0" tIns="0" rIns="0" bIns="0" rtlCol="0" anchor="ctr"/>
          <a:lstStyle>
            <a:lvl1pPr algn="l">
              <a:defRPr sz="1200" b="1">
                <a:solidFill>
                  <a:schemeClr val="tx1"/>
                </a:solidFill>
              </a:defRPr>
            </a:lvl1pPr>
          </a:lstStyle>
          <a:p>
            <a:endParaRPr lang="en-US"/>
          </a:p>
        </p:txBody>
      </p:sp>
      <p:sp>
        <p:nvSpPr>
          <p:cNvPr id="7" name="Slide Number Placeholder 1">
            <a:extLst>
              <a:ext uri="{FF2B5EF4-FFF2-40B4-BE49-F238E27FC236}">
                <a16:creationId xmlns:a16="http://schemas.microsoft.com/office/drawing/2014/main" id="{793FBDF4-5141-4199-9ED4-79B2076486EE}"/>
              </a:ext>
            </a:extLst>
          </p:cNvPr>
          <p:cNvSpPr>
            <a:spLocks noGrp="1"/>
          </p:cNvSpPr>
          <p:nvPr>
            <p:ph type="sldNum" sz="quarter" idx="4"/>
          </p:nvPr>
        </p:nvSpPr>
        <p:spPr>
          <a:xfrm>
            <a:off x="8364510" y="6492240"/>
            <a:ext cx="3690537" cy="365760"/>
          </a:xfrm>
          <a:prstGeom prst="rect">
            <a:avLst/>
          </a:prstGeom>
          <a:noFill/>
        </p:spPr>
        <p:txBody>
          <a:bodyPr vert="horz" lIns="0" tIns="0" rIns="0" bIns="0" rtlCol="0" anchor="ctr"/>
          <a:lstStyle>
            <a:lvl1pPr algn="r">
              <a:defRPr sz="1050" b="1" spc="300">
                <a:solidFill>
                  <a:schemeClr val="tx1"/>
                </a:solidFill>
              </a:defRPr>
            </a:lvl1pPr>
          </a:lstStyle>
          <a:p>
            <a:r>
              <a:rPr lang="en-US" sz="700" b="0" spc="0"/>
              <a:t> © 2023 NTT DATA Americas, Inc. All rights.   </a:t>
            </a:r>
            <a:fld id="{FE1DF7C7-AE50-704D-BB22-8176CCB5033A}" type="slidenum">
              <a:rPr lang="en-US" spc="0" smtClean="0"/>
              <a:pPr/>
              <a:t>‹#›</a:t>
            </a:fld>
            <a:endParaRPr lang="en-US" spc="0"/>
          </a:p>
        </p:txBody>
      </p:sp>
      <p:sp>
        <p:nvSpPr>
          <p:cNvPr id="12" name="AutoShape 4">
            <a:extLst>
              <a:ext uri="{FF2B5EF4-FFF2-40B4-BE49-F238E27FC236}">
                <a16:creationId xmlns:a16="http://schemas.microsoft.com/office/drawing/2014/main" id="{AD6CF630-3C7F-94AD-83B0-BC2F4B8D6697}"/>
              </a:ext>
            </a:extLst>
          </p:cNvPr>
          <p:cNvSpPr>
            <a:spLocks noChangeAspect="1" noChangeArrowheads="1"/>
          </p:cNvSpPr>
          <p:nvPr userDrawn="1"/>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43091630"/>
      </p:ext>
    </p:extLst>
  </p:cSld>
  <p:clrMap bg1="lt1" tx1="dk1" bg2="lt2" tx2="dk2" accent1="accent1" accent2="accent2" accent3="accent3" accent4="accent4" accent5="accent5" accent6="accent6" hlink="hlink" folHlink="folHlink"/>
  <p:sldLayoutIdLst>
    <p:sldLayoutId id="2147484246" r:id="rId1"/>
    <p:sldLayoutId id="2147484247" r:id="rId2"/>
    <p:sldLayoutId id="2147484248" r:id="rId3"/>
    <p:sldLayoutId id="2147484249" r:id="rId4"/>
    <p:sldLayoutId id="2147484250" r:id="rId5"/>
    <p:sldLayoutId id="2147484251" r:id="rId6"/>
    <p:sldLayoutId id="2147484252" r:id="rId7"/>
    <p:sldLayoutId id="2147484253" r:id="rId8"/>
    <p:sldLayoutId id="2147484254" r:id="rId9"/>
    <p:sldLayoutId id="2147484255" r:id="rId10"/>
    <p:sldLayoutId id="2147484256" r:id="rId11"/>
    <p:sldLayoutId id="2147484257" r:id="rId12"/>
    <p:sldLayoutId id="2147484258" r:id="rId13"/>
    <p:sldLayoutId id="2147484259" r:id="rId14"/>
    <p:sldLayoutId id="2147484260" r:id="rId15"/>
    <p:sldLayoutId id="2147484261" r:id="rId16"/>
    <p:sldLayoutId id="2147484262" r:id="rId17"/>
    <p:sldLayoutId id="2147484263" r:id="rId18"/>
    <p:sldLayoutId id="2147484264" r:id="rId19"/>
    <p:sldLayoutId id="2147484265" r:id="rId20"/>
    <p:sldLayoutId id="2147484266" r:id="rId21"/>
    <p:sldLayoutId id="2147484267" r:id="rId22"/>
    <p:sldLayoutId id="2147484268" r:id="rId23"/>
    <p:sldLayoutId id="2147484269" r:id="rId24"/>
    <p:sldLayoutId id="2147484270" r:id="rId25"/>
    <p:sldLayoutId id="2147484271" r:id="rId26"/>
    <p:sldLayoutId id="2147484272" r:id="rId27"/>
    <p:sldLayoutId id="2147484273" r:id="rId28"/>
    <p:sldLayoutId id="2147484274" r:id="rId29"/>
    <p:sldLayoutId id="2147484275" r:id="rId30"/>
    <p:sldLayoutId id="2147484276" r:id="rId31"/>
    <p:sldLayoutId id="2147484277" r:id="rId32"/>
    <p:sldLayoutId id="2147484278" r:id="rId33"/>
    <p:sldLayoutId id="2147484279" r:id="rId34"/>
    <p:sldLayoutId id="2147484280" r:id="rId35"/>
    <p:sldLayoutId id="2147484281" r:id="rId36"/>
    <p:sldLayoutId id="2147484282" r:id="rId37"/>
    <p:sldLayoutId id="2147484283" r:id="rId38"/>
    <p:sldLayoutId id="2147484284" r:id="rId39"/>
    <p:sldLayoutId id="2147484285" r:id="rId40"/>
    <p:sldLayoutId id="2147484286" r:id="rId41"/>
    <p:sldLayoutId id="2147484287" r:id="rId42"/>
    <p:sldLayoutId id="2147484288" r:id="rId43"/>
    <p:sldLayoutId id="2147484289" r:id="rId44"/>
    <p:sldLayoutId id="2147484290" r:id="rId45"/>
    <p:sldLayoutId id="2147484291" r:id="rId46"/>
    <p:sldLayoutId id="2147484292" r:id="rId47"/>
    <p:sldLayoutId id="2147484293" r:id="rId48"/>
    <p:sldLayoutId id="2147484294" r:id="rId49"/>
    <p:sldLayoutId id="2147484295" r:id="rId50"/>
    <p:sldLayoutId id="2147484296" r:id="rId51"/>
    <p:sldLayoutId id="2147484297" r:id="rId52"/>
    <p:sldLayoutId id="2147484298" r:id="rId53"/>
    <p:sldLayoutId id="2147484299" r:id="rId54"/>
    <p:sldLayoutId id="2147484300" r:id="rId55"/>
    <p:sldLayoutId id="2147484301" r:id="rId56"/>
    <p:sldLayoutId id="2147484302" r:id="rId57"/>
    <p:sldLayoutId id="2147484303" r:id="rId58"/>
    <p:sldLayoutId id="2147484304" r:id="rId59"/>
    <p:sldLayoutId id="2147484305" r:id="rId60"/>
    <p:sldLayoutId id="2147484306" r:id="rId61"/>
    <p:sldLayoutId id="2147484307" r:id="rId62"/>
    <p:sldLayoutId id="2147484308" r:id="rId63"/>
    <p:sldLayoutId id="2147484309" r:id="rId64"/>
    <p:sldLayoutId id="2147484310" r:id="rId65"/>
    <p:sldLayoutId id="2147484311" r:id="rId66"/>
    <p:sldLayoutId id="2147484312" r:id="rId67"/>
    <p:sldLayoutId id="2147484313" r:id="rId68"/>
    <p:sldLayoutId id="2147484314" r:id="rId69"/>
    <p:sldLayoutId id="2147484315" r:id="rId70"/>
    <p:sldLayoutId id="2147484316" r:id="rId71"/>
    <p:sldLayoutId id="2147484317" r:id="rId72"/>
    <p:sldLayoutId id="2147484318" r:id="rId73"/>
    <p:sldLayoutId id="2147484319" r:id="rId74"/>
    <p:sldLayoutId id="2147484320" r:id="rId75"/>
    <p:sldLayoutId id="2147484321" r:id="rId76"/>
    <p:sldLayoutId id="2147484322" r:id="rId77"/>
    <p:sldLayoutId id="2147484323" r:id="rId78"/>
    <p:sldLayoutId id="2147484324" r:id="rId79"/>
    <p:sldLayoutId id="2147484325" r:id="rId80"/>
    <p:sldLayoutId id="2147484326" r:id="rId81"/>
    <p:sldLayoutId id="2147484327" r:id="rId82"/>
    <p:sldLayoutId id="2147484328" r:id="rId83"/>
    <p:sldLayoutId id="2147484329" r:id="rId84"/>
    <p:sldLayoutId id="2147484330" r:id="rId85"/>
    <p:sldLayoutId id="2147484331" r:id="rId86"/>
    <p:sldLayoutId id="2147484332" r:id="rId87"/>
    <p:sldLayoutId id="2147484333" r:id="rId88"/>
    <p:sldLayoutId id="2147484334" r:id="rId89"/>
    <p:sldLayoutId id="2147484335" r:id="rId90"/>
    <p:sldLayoutId id="2147484336" r:id="rId91"/>
    <p:sldLayoutId id="2147484337" r:id="rId92"/>
    <p:sldLayoutId id="2147484338" r:id="rId93"/>
    <p:sldLayoutId id="2147484339" r:id="rId94"/>
    <p:sldLayoutId id="2147484340" r:id="rId95"/>
    <p:sldLayoutId id="2147484341" r:id="rId96"/>
    <p:sldLayoutId id="2147484342" r:id="rId97"/>
    <p:sldLayoutId id="2147484343" r:id="rId98"/>
    <p:sldLayoutId id="2147484344" r:id="rId99"/>
    <p:sldLayoutId id="2147484345" r:id="rId100"/>
    <p:sldLayoutId id="2147484346" r:id="rId101"/>
    <p:sldLayoutId id="2147484347" r:id="rId102"/>
    <p:sldLayoutId id="2147484348" r:id="rId103"/>
    <p:sldLayoutId id="2147484349" r:id="rId104"/>
    <p:sldLayoutId id="2147484350" r:id="rId105"/>
    <p:sldLayoutId id="2147484351" r:id="rId106"/>
    <p:sldLayoutId id="2147484352" r:id="rId107"/>
    <p:sldLayoutId id="2147484353" r:id="rId108"/>
    <p:sldLayoutId id="2147484354" r:id="rId109"/>
    <p:sldLayoutId id="2147484355" r:id="rId1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100000"/>
        </a:lnSpc>
        <a:spcBef>
          <a:spcPct val="0"/>
        </a:spcBef>
        <a:buNone/>
        <a:defRPr sz="3600" b="1" i="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spcAft>
          <a:spcPts val="500"/>
        </a:spcAft>
        <a:buFont typeface="Arial" panose="020B0604020202020204" pitchFamily="34" charset="0"/>
        <a:buNone/>
        <a:defRPr sz="2000" b="0" i="0" kern="1200">
          <a:solidFill>
            <a:schemeClr val="tx1"/>
          </a:solidFill>
          <a:latin typeface="+mn-lt"/>
          <a:ea typeface="+mn-ea"/>
          <a:cs typeface="+mn-cs"/>
        </a:defRPr>
      </a:lvl1pPr>
      <a:lvl2pPr marL="0" indent="0" algn="l" defTabSz="914400" rtl="0" eaLnBrk="1" latinLnBrk="0" hangingPunct="1">
        <a:lnSpc>
          <a:spcPct val="100000"/>
        </a:lnSpc>
        <a:spcBef>
          <a:spcPts val="1000"/>
        </a:spcBef>
        <a:spcAft>
          <a:spcPts val="500"/>
        </a:spcAft>
        <a:buFont typeface="Arial" panose="020B0604020202020204" pitchFamily="34" charset="0"/>
        <a:buNone/>
        <a:defRPr sz="1800" b="1" i="0" kern="1200">
          <a:solidFill>
            <a:schemeClr val="tx1"/>
          </a:solidFill>
          <a:latin typeface="+mn-lt"/>
          <a:ea typeface="+mn-ea"/>
          <a:cs typeface="+mn-cs"/>
        </a:defRPr>
      </a:lvl2pPr>
      <a:lvl3pPr marL="0" indent="0" algn="l" defTabSz="914400" rtl="0" eaLnBrk="1" latinLnBrk="0" hangingPunct="1">
        <a:lnSpc>
          <a:spcPct val="100000"/>
        </a:lnSpc>
        <a:spcBef>
          <a:spcPts val="1000"/>
        </a:spcBef>
        <a:spcAft>
          <a:spcPts val="500"/>
        </a:spcAft>
        <a:buFont typeface="Arial" panose="020B0604020202020204" pitchFamily="34" charset="0"/>
        <a:buNone/>
        <a:defRPr sz="2400" b="0" kern="1200">
          <a:solidFill>
            <a:schemeClr val="tx1"/>
          </a:solidFill>
          <a:latin typeface="+mn-lt"/>
          <a:ea typeface="+mn-ea"/>
          <a:cs typeface="+mn-cs"/>
        </a:defRPr>
      </a:lvl3pPr>
      <a:lvl4pPr marL="0" indent="0" algn="l" defTabSz="914400" rtl="0" eaLnBrk="1" latinLnBrk="0" hangingPunct="1">
        <a:lnSpc>
          <a:spcPct val="125000"/>
        </a:lnSpc>
        <a:spcBef>
          <a:spcPts val="500"/>
        </a:spcBef>
        <a:spcAft>
          <a:spcPts val="500"/>
        </a:spcAft>
        <a:buClr>
          <a:schemeClr val="tx1"/>
        </a:buClr>
        <a:buFont typeface="Arial" panose="020B0604020202020204" pitchFamily="34" charset="0"/>
        <a:buNone/>
        <a:defRPr sz="1600" b="0" kern="1200">
          <a:solidFill>
            <a:schemeClr val="tx1"/>
          </a:solidFill>
          <a:latin typeface="+mn-lt"/>
          <a:ea typeface="+mn-ea"/>
          <a:cs typeface="+mn-cs"/>
        </a:defRPr>
      </a:lvl4pPr>
      <a:lvl5pPr marL="27432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5pPr>
      <a:lvl6pPr marL="45720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6pPr>
      <a:lvl7pPr marL="64008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7pPr>
      <a:lvl8pPr marL="82296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8pPr>
      <a:lvl9pPr marL="274320" indent="0" algn="l" defTabSz="914400" rtl="0" eaLnBrk="1" latinLnBrk="0" hangingPunct="1">
        <a:lnSpc>
          <a:spcPct val="125000"/>
        </a:lnSpc>
        <a:spcBef>
          <a:spcPts val="0"/>
        </a:spcBef>
        <a:spcAft>
          <a:spcPts val="500"/>
        </a:spcAft>
        <a:buFont typeface="Arial" panose="020B0604020202020204" pitchFamily="34" charset="0"/>
        <a:buNone/>
        <a:defRPr sz="1400" b="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9FCC3B"/>
          </p15:clr>
        </p15:guide>
        <p15:guide id="2" pos="3840">
          <p15:clr>
            <a:srgbClr val="9FCC3B"/>
          </p15:clr>
        </p15:guide>
        <p15:guide id="3" pos="288">
          <p15:clr>
            <a:srgbClr val="9FCC3B"/>
          </p15:clr>
        </p15:guide>
        <p15:guide id="4" pos="7392">
          <p15:clr>
            <a:srgbClr val="9FCC3B"/>
          </p15:clr>
        </p15:guide>
        <p15:guide id="5" orient="horz" pos="288">
          <p15:clr>
            <a:srgbClr val="9FCC3B"/>
          </p15:clr>
        </p15:guide>
        <p15:guide id="6" orient="horz" pos="4032">
          <p15:clr>
            <a:srgbClr val="9FCC3B"/>
          </p15:clr>
        </p15:guide>
        <p15:guide id="7" pos="792">
          <p15:clr>
            <a:srgbClr val="F26B43"/>
          </p15:clr>
        </p15:guide>
        <p15:guide id="8" pos="888">
          <p15:clr>
            <a:srgbClr val="F26B43"/>
          </p15:clr>
        </p15:guide>
        <p15:guide id="9" pos="1392">
          <p15:clr>
            <a:srgbClr val="F26B43"/>
          </p15:clr>
        </p15:guide>
        <p15:guide id="10" pos="1488">
          <p15:clr>
            <a:srgbClr val="F26B43"/>
          </p15:clr>
        </p15:guide>
        <p15:guide id="11" pos="1992">
          <p15:clr>
            <a:srgbClr val="F26B43"/>
          </p15:clr>
        </p15:guide>
        <p15:guide id="12" pos="2088">
          <p15:clr>
            <a:srgbClr val="F26B43"/>
          </p15:clr>
        </p15:guide>
        <p15:guide id="13" pos="2592">
          <p15:clr>
            <a:srgbClr val="F26B43"/>
          </p15:clr>
        </p15:guide>
        <p15:guide id="14" pos="2692">
          <p15:clr>
            <a:srgbClr val="F26B43"/>
          </p15:clr>
        </p15:guide>
        <p15:guide id="15" pos="3192">
          <p15:clr>
            <a:srgbClr val="F26B43"/>
          </p15:clr>
        </p15:guide>
        <p15:guide id="16" pos="3288">
          <p15:clr>
            <a:srgbClr val="F26B43"/>
          </p15:clr>
        </p15:guide>
        <p15:guide id="17" pos="3792">
          <p15:clr>
            <a:srgbClr val="F26B43"/>
          </p15:clr>
        </p15:guide>
        <p15:guide id="18" pos="3888">
          <p15:clr>
            <a:srgbClr val="F26B43"/>
          </p15:clr>
        </p15:guide>
        <p15:guide id="19" pos="4392">
          <p15:clr>
            <a:srgbClr val="F26B43"/>
          </p15:clr>
        </p15:guide>
        <p15:guide id="20" pos="4488">
          <p15:clr>
            <a:srgbClr val="F26B43"/>
          </p15:clr>
        </p15:guide>
        <p15:guide id="21" pos="4992">
          <p15:clr>
            <a:srgbClr val="F26B43"/>
          </p15:clr>
        </p15:guide>
        <p15:guide id="22" pos="5088">
          <p15:clr>
            <a:srgbClr val="F26B43"/>
          </p15:clr>
        </p15:guide>
        <p15:guide id="23" pos="5592">
          <p15:clr>
            <a:srgbClr val="F26B43"/>
          </p15:clr>
        </p15:guide>
        <p15:guide id="24" pos="5688">
          <p15:clr>
            <a:srgbClr val="F26B43"/>
          </p15:clr>
        </p15:guide>
        <p15:guide id="25" pos="6192">
          <p15:clr>
            <a:srgbClr val="F26B43"/>
          </p15:clr>
        </p15:guide>
        <p15:guide id="26" pos="6288">
          <p15:clr>
            <a:srgbClr val="F26B43"/>
          </p15:clr>
        </p15:guide>
        <p15:guide id="27" pos="6792">
          <p15:clr>
            <a:srgbClr val="F26B43"/>
          </p15:clr>
        </p15:guide>
        <p15:guide id="28" pos="6888">
          <p15:clr>
            <a:srgbClr val="F26B43"/>
          </p15:clr>
        </p15:guide>
        <p15:guide id="29" orient="horz" pos="672">
          <p15:clr>
            <a:srgbClr val="F26B43"/>
          </p15:clr>
        </p15:guide>
        <p15:guide id="30" orient="horz" pos="772">
          <p15:clr>
            <a:srgbClr val="F26B43"/>
          </p15:clr>
        </p15:guide>
        <p15:guide id="31" orient="horz" pos="1152">
          <p15:clr>
            <a:srgbClr val="F26B43"/>
          </p15:clr>
        </p15:guide>
        <p15:guide id="32" orient="horz" pos="1248">
          <p15:clr>
            <a:srgbClr val="F26B43"/>
          </p15:clr>
        </p15:guide>
        <p15:guide id="33" orient="horz" pos="1632">
          <p15:clr>
            <a:srgbClr val="F26B43"/>
          </p15:clr>
        </p15:guide>
        <p15:guide id="34" orient="horz" pos="1728">
          <p15:clr>
            <a:srgbClr val="F26B43"/>
          </p15:clr>
        </p15:guide>
        <p15:guide id="35" orient="horz" pos="2112">
          <p15:clr>
            <a:srgbClr val="F26B43"/>
          </p15:clr>
        </p15:guide>
        <p15:guide id="36" orient="horz" pos="2208">
          <p15:clr>
            <a:srgbClr val="F26B43"/>
          </p15:clr>
        </p15:guide>
        <p15:guide id="37" orient="horz" pos="2592">
          <p15:clr>
            <a:srgbClr val="F26B43"/>
          </p15:clr>
        </p15:guide>
        <p15:guide id="38" orient="horz" pos="2688">
          <p15:clr>
            <a:srgbClr val="F26B43"/>
          </p15:clr>
        </p15:guide>
        <p15:guide id="39" orient="horz" pos="3072">
          <p15:clr>
            <a:srgbClr val="F26B43"/>
          </p15:clr>
        </p15:guide>
        <p15:guide id="40" orient="horz" pos="3168">
          <p15:clr>
            <a:srgbClr val="F26B43"/>
          </p15:clr>
        </p15:guide>
        <p15:guide id="41" orient="horz" pos="3552">
          <p15:clr>
            <a:srgbClr val="F26B43"/>
          </p15:clr>
        </p15:guide>
        <p15:guide id="42" orient="horz" pos="3648">
          <p15:clr>
            <a:srgbClr val="F26B43"/>
          </p15:clr>
        </p15:guide>
        <p15:guide id="43" pos="388">
          <p15:clr>
            <a:srgbClr val="F26B43"/>
          </p15:clr>
        </p15:guide>
        <p15:guide id="44" pos="729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810296-BDBA-06EF-32FD-A033CB2AB16A}"/>
              </a:ext>
            </a:extLst>
          </p:cNvPr>
          <p:cNvSpPr>
            <a:spLocks noGrp="1"/>
          </p:cNvSpPr>
          <p:nvPr>
            <p:ph type="title"/>
          </p:nvPr>
        </p:nvSpPr>
        <p:spPr>
          <a:xfrm>
            <a:off x="457200" y="474067"/>
            <a:ext cx="11277600" cy="585216"/>
          </a:xfrm>
          <a:prstGeom prst="rect">
            <a:avLst/>
          </a:prstGeom>
        </p:spPr>
        <p:txBody>
          <a:bodyPr vert="horz" lIns="0" tIns="0" rIns="0" bIns="0" rtlCol="0" anchor="b">
            <a:noAutofit/>
          </a:bodyPr>
          <a:lstStyle/>
          <a:p>
            <a:r>
              <a:rPr lang="en-US"/>
              <a:t>Headline Avenir Bold (36pt)</a:t>
            </a:r>
          </a:p>
        </p:txBody>
      </p:sp>
      <p:sp>
        <p:nvSpPr>
          <p:cNvPr id="8" name="Text Placeholder 1">
            <a:extLst>
              <a:ext uri="{FF2B5EF4-FFF2-40B4-BE49-F238E27FC236}">
                <a16:creationId xmlns:a16="http://schemas.microsoft.com/office/drawing/2014/main" id="{ACFEAFC9-8D80-DD2B-16C5-B6522179996E}"/>
              </a:ext>
            </a:extLst>
          </p:cNvPr>
          <p:cNvSpPr>
            <a:spLocks noGrp="1"/>
          </p:cNvSpPr>
          <p:nvPr>
            <p:ph type="body" idx="1"/>
          </p:nvPr>
        </p:nvSpPr>
        <p:spPr>
          <a:xfrm>
            <a:off x="457200" y="1225550"/>
            <a:ext cx="11277600" cy="5175250"/>
          </a:xfrm>
          <a:prstGeom prst="rect">
            <a:avLst/>
          </a:prstGeom>
        </p:spPr>
        <p:txBody>
          <a:bodyPr vert="horz" lIns="0" tIns="0" rIns="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Bullet 2 (16pt)</a:t>
            </a:r>
          </a:p>
          <a:p>
            <a:pPr lvl="6"/>
            <a:r>
              <a:rPr lang="en-US"/>
              <a:t>Bullet 3 (16pt)</a:t>
            </a:r>
          </a:p>
          <a:p>
            <a:pPr lvl="7"/>
            <a:r>
              <a:rPr lang="en-US"/>
              <a:t>Bullet 4 (16pt)</a:t>
            </a:r>
          </a:p>
        </p:txBody>
      </p:sp>
      <p:sp>
        <p:nvSpPr>
          <p:cNvPr id="5" name="Footer Placeholder 1">
            <a:extLst>
              <a:ext uri="{FF2B5EF4-FFF2-40B4-BE49-F238E27FC236}">
                <a16:creationId xmlns:a16="http://schemas.microsoft.com/office/drawing/2014/main" id="{9CA97266-91F4-AD01-75DC-0AEF3F2E2BA8}"/>
              </a:ext>
            </a:extLst>
          </p:cNvPr>
          <p:cNvSpPr>
            <a:spLocks noGrp="1"/>
          </p:cNvSpPr>
          <p:nvPr>
            <p:ph type="ftr" sz="quarter" idx="3"/>
          </p:nvPr>
        </p:nvSpPr>
        <p:spPr>
          <a:xfrm>
            <a:off x="126296" y="6583680"/>
            <a:ext cx="182880" cy="182880"/>
          </a:xfrm>
          <a:prstGeom prst="rect">
            <a:avLst/>
          </a:prstGeom>
          <a:blipFill dpi="0" rotWithShape="1">
            <a:blip r:embed="rId104">
              <a:extLst>
                <a:ext uri="{96DAC541-7B7A-43D3-8B79-37D633B846F1}">
                  <asvg:svgBlip xmlns:asvg="http://schemas.microsoft.com/office/drawing/2016/SVG/main" r:embed="rId105"/>
                </a:ext>
              </a:extLst>
            </a:blip>
            <a:srcRect/>
            <a:stretch>
              <a:fillRect/>
            </a:stretch>
          </a:blipFill>
        </p:spPr>
        <p:txBody>
          <a:bodyPr vert="horz" lIns="0" tIns="0" rIns="0" bIns="0" rtlCol="0" anchor="ctr"/>
          <a:lstStyle>
            <a:lvl1pPr algn="l">
              <a:defRPr sz="800">
                <a:solidFill>
                  <a:schemeClr val="tx1"/>
                </a:solidFill>
              </a:defRPr>
            </a:lvl1pPr>
          </a:lstStyle>
          <a:p>
            <a:r>
              <a:rPr lang="en-US"/>
              <a:t> </a:t>
            </a:r>
          </a:p>
        </p:txBody>
      </p:sp>
      <p:sp>
        <p:nvSpPr>
          <p:cNvPr id="3" name="Date Placeholder 1">
            <a:extLst>
              <a:ext uri="{FF2B5EF4-FFF2-40B4-BE49-F238E27FC236}">
                <a16:creationId xmlns:a16="http://schemas.microsoft.com/office/drawing/2014/main" id="{7E827E90-D316-C383-BB81-F0711AA053C7}"/>
              </a:ext>
            </a:extLst>
          </p:cNvPr>
          <p:cNvSpPr>
            <a:spLocks noGrp="1"/>
          </p:cNvSpPr>
          <p:nvPr>
            <p:ph type="dt" sz="half" idx="2"/>
          </p:nvPr>
        </p:nvSpPr>
        <p:spPr>
          <a:xfrm>
            <a:off x="457200" y="6492875"/>
            <a:ext cx="2743200" cy="365125"/>
          </a:xfrm>
          <a:prstGeom prst="rect">
            <a:avLst/>
          </a:prstGeom>
        </p:spPr>
        <p:txBody>
          <a:bodyPr vert="horz" lIns="0" tIns="0" rIns="0" bIns="0" rtlCol="0" anchor="ctr"/>
          <a:lstStyle>
            <a:lvl1pPr algn="l">
              <a:defRPr sz="1200" b="1">
                <a:solidFill>
                  <a:schemeClr val="tx1"/>
                </a:solidFill>
              </a:defRPr>
            </a:lvl1pPr>
          </a:lstStyle>
          <a:p>
            <a:endParaRPr lang="en-US"/>
          </a:p>
        </p:txBody>
      </p:sp>
      <p:sp>
        <p:nvSpPr>
          <p:cNvPr id="7" name="Slide Number Placeholder 1">
            <a:extLst>
              <a:ext uri="{FF2B5EF4-FFF2-40B4-BE49-F238E27FC236}">
                <a16:creationId xmlns:a16="http://schemas.microsoft.com/office/drawing/2014/main" id="{793FBDF4-5141-4199-9ED4-79B2076486EE}"/>
              </a:ext>
            </a:extLst>
          </p:cNvPr>
          <p:cNvSpPr>
            <a:spLocks noGrp="1"/>
          </p:cNvSpPr>
          <p:nvPr>
            <p:ph type="sldNum" sz="quarter" idx="4"/>
          </p:nvPr>
        </p:nvSpPr>
        <p:spPr>
          <a:xfrm>
            <a:off x="8364510" y="6492240"/>
            <a:ext cx="3690537" cy="365760"/>
          </a:xfrm>
          <a:prstGeom prst="rect">
            <a:avLst/>
          </a:prstGeom>
          <a:noFill/>
        </p:spPr>
        <p:txBody>
          <a:bodyPr vert="horz" lIns="0" tIns="0" rIns="0" bIns="0" rtlCol="0" anchor="ctr"/>
          <a:lstStyle>
            <a:lvl1pPr algn="r">
              <a:defRPr sz="1050" b="1" spc="300">
                <a:solidFill>
                  <a:schemeClr val="tx1"/>
                </a:solidFill>
              </a:defRPr>
            </a:lvl1pPr>
          </a:lstStyle>
          <a:p>
            <a:r>
              <a:rPr lang="en-US" sz="700" b="0" spc="0"/>
              <a:t> © 2023 NTT DATA Americas, Inc. All rights.   </a:t>
            </a:r>
            <a:fld id="{FE1DF7C7-AE50-704D-BB22-8176CCB5033A}" type="slidenum">
              <a:rPr lang="en-US" spc="0" smtClean="0"/>
              <a:pPr/>
              <a:t>‹#›</a:t>
            </a:fld>
            <a:endParaRPr lang="en-US" spc="0"/>
          </a:p>
        </p:txBody>
      </p:sp>
      <p:sp>
        <p:nvSpPr>
          <p:cNvPr id="12" name="AutoShape 4">
            <a:extLst>
              <a:ext uri="{FF2B5EF4-FFF2-40B4-BE49-F238E27FC236}">
                <a16:creationId xmlns:a16="http://schemas.microsoft.com/office/drawing/2014/main" id="{AD6CF630-3C7F-94AD-83B0-BC2F4B8D6697}"/>
              </a:ext>
            </a:extLst>
          </p:cNvPr>
          <p:cNvSpPr>
            <a:spLocks noChangeAspect="1" noChangeArrowheads="1"/>
          </p:cNvSpPr>
          <p:nvPr userDrawn="1"/>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7059930"/>
      </p:ext>
    </p:extLst>
  </p:cSld>
  <p:clrMap bg1="dk1" tx1="lt1" bg2="dk2" tx2="lt2" accent1="accent1" accent2="accent2" accent3="accent3" accent4="accent4" accent5="accent5" accent6="accent6" hlink="hlink" folHlink="folHlink"/>
  <p:sldLayoutIdLst>
    <p:sldLayoutId id="2147484357" r:id="rId1"/>
    <p:sldLayoutId id="2147484358" r:id="rId2"/>
    <p:sldLayoutId id="2147484359" r:id="rId3"/>
    <p:sldLayoutId id="2147484360" r:id="rId4"/>
    <p:sldLayoutId id="2147484361" r:id="rId5"/>
    <p:sldLayoutId id="2147484362" r:id="rId6"/>
    <p:sldLayoutId id="2147484363" r:id="rId7"/>
    <p:sldLayoutId id="2147484364" r:id="rId8"/>
    <p:sldLayoutId id="2147484365" r:id="rId9"/>
    <p:sldLayoutId id="2147484366" r:id="rId10"/>
    <p:sldLayoutId id="2147484367" r:id="rId11"/>
    <p:sldLayoutId id="2147484368" r:id="rId12"/>
    <p:sldLayoutId id="2147484369" r:id="rId13"/>
    <p:sldLayoutId id="2147484370" r:id="rId14"/>
    <p:sldLayoutId id="2147484371" r:id="rId15"/>
    <p:sldLayoutId id="2147484372" r:id="rId16"/>
    <p:sldLayoutId id="2147484373" r:id="rId17"/>
    <p:sldLayoutId id="2147484374" r:id="rId18"/>
    <p:sldLayoutId id="2147484375" r:id="rId19"/>
    <p:sldLayoutId id="2147484376" r:id="rId20"/>
    <p:sldLayoutId id="2147484377" r:id="rId21"/>
    <p:sldLayoutId id="2147484378" r:id="rId22"/>
    <p:sldLayoutId id="2147484379" r:id="rId23"/>
    <p:sldLayoutId id="2147484380" r:id="rId24"/>
    <p:sldLayoutId id="2147484381" r:id="rId25"/>
    <p:sldLayoutId id="2147484382" r:id="rId26"/>
    <p:sldLayoutId id="2147484383" r:id="rId27"/>
    <p:sldLayoutId id="2147484384" r:id="rId28"/>
    <p:sldLayoutId id="2147484385" r:id="rId29"/>
    <p:sldLayoutId id="2147484386" r:id="rId30"/>
    <p:sldLayoutId id="2147484387" r:id="rId31"/>
    <p:sldLayoutId id="2147484388" r:id="rId32"/>
    <p:sldLayoutId id="2147484389" r:id="rId33"/>
    <p:sldLayoutId id="2147484390" r:id="rId34"/>
    <p:sldLayoutId id="2147484391" r:id="rId35"/>
    <p:sldLayoutId id="2147484392" r:id="rId36"/>
    <p:sldLayoutId id="2147484393" r:id="rId37"/>
    <p:sldLayoutId id="2147484394" r:id="rId38"/>
    <p:sldLayoutId id="2147484395" r:id="rId39"/>
    <p:sldLayoutId id="2147484396" r:id="rId40"/>
    <p:sldLayoutId id="2147484397" r:id="rId41"/>
    <p:sldLayoutId id="2147484398" r:id="rId42"/>
    <p:sldLayoutId id="2147484399" r:id="rId43"/>
    <p:sldLayoutId id="2147484400" r:id="rId44"/>
    <p:sldLayoutId id="2147484401" r:id="rId45"/>
    <p:sldLayoutId id="2147484402" r:id="rId46"/>
    <p:sldLayoutId id="2147484403" r:id="rId47"/>
    <p:sldLayoutId id="2147484404" r:id="rId48"/>
    <p:sldLayoutId id="2147484405" r:id="rId49"/>
    <p:sldLayoutId id="2147484406" r:id="rId50"/>
    <p:sldLayoutId id="2147484407" r:id="rId51"/>
    <p:sldLayoutId id="2147484408" r:id="rId52"/>
    <p:sldLayoutId id="2147484409" r:id="rId53"/>
    <p:sldLayoutId id="2147484410" r:id="rId54"/>
    <p:sldLayoutId id="2147484411" r:id="rId55"/>
    <p:sldLayoutId id="2147484412" r:id="rId56"/>
    <p:sldLayoutId id="2147484413" r:id="rId57"/>
    <p:sldLayoutId id="2147484414" r:id="rId58"/>
    <p:sldLayoutId id="2147484415" r:id="rId59"/>
    <p:sldLayoutId id="2147484416" r:id="rId60"/>
    <p:sldLayoutId id="2147484417" r:id="rId61"/>
    <p:sldLayoutId id="2147484418" r:id="rId62"/>
    <p:sldLayoutId id="2147484419" r:id="rId63"/>
    <p:sldLayoutId id="2147484420" r:id="rId64"/>
    <p:sldLayoutId id="2147484421" r:id="rId65"/>
    <p:sldLayoutId id="2147484422" r:id="rId66"/>
    <p:sldLayoutId id="2147484423" r:id="rId67"/>
    <p:sldLayoutId id="2147484424" r:id="rId68"/>
    <p:sldLayoutId id="2147484425" r:id="rId69"/>
    <p:sldLayoutId id="2147484426" r:id="rId70"/>
    <p:sldLayoutId id="2147484427" r:id="rId71"/>
    <p:sldLayoutId id="2147484428" r:id="rId72"/>
    <p:sldLayoutId id="2147484429" r:id="rId73"/>
    <p:sldLayoutId id="2147484430" r:id="rId74"/>
    <p:sldLayoutId id="2147484431" r:id="rId75"/>
    <p:sldLayoutId id="2147484432" r:id="rId76"/>
    <p:sldLayoutId id="2147484433" r:id="rId77"/>
    <p:sldLayoutId id="2147484434" r:id="rId78"/>
    <p:sldLayoutId id="2147484435" r:id="rId79"/>
    <p:sldLayoutId id="2147484436" r:id="rId80"/>
    <p:sldLayoutId id="2147484437" r:id="rId81"/>
    <p:sldLayoutId id="2147484438" r:id="rId82"/>
    <p:sldLayoutId id="2147484439" r:id="rId83"/>
    <p:sldLayoutId id="2147484440" r:id="rId84"/>
    <p:sldLayoutId id="2147484441" r:id="rId85"/>
    <p:sldLayoutId id="2147484442" r:id="rId86"/>
    <p:sldLayoutId id="2147484443" r:id="rId87"/>
    <p:sldLayoutId id="2147484444" r:id="rId88"/>
    <p:sldLayoutId id="2147484445" r:id="rId89"/>
    <p:sldLayoutId id="2147484446" r:id="rId90"/>
    <p:sldLayoutId id="2147484447" r:id="rId91"/>
    <p:sldLayoutId id="2147484448" r:id="rId92"/>
    <p:sldLayoutId id="2147484449" r:id="rId93"/>
    <p:sldLayoutId id="2147484450" r:id="rId94"/>
    <p:sldLayoutId id="2147484451" r:id="rId95"/>
    <p:sldLayoutId id="2147484452" r:id="rId96"/>
    <p:sldLayoutId id="2147484453" r:id="rId97"/>
    <p:sldLayoutId id="2147484454" r:id="rId98"/>
    <p:sldLayoutId id="2147484455" r:id="rId99"/>
    <p:sldLayoutId id="2147484456" r:id="rId100"/>
    <p:sldLayoutId id="2147484457" r:id="rId101"/>
    <p:sldLayoutId id="2147484458" r:id="rId10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100000"/>
        </a:lnSpc>
        <a:spcBef>
          <a:spcPct val="0"/>
        </a:spcBef>
        <a:buNone/>
        <a:defRPr sz="3600" b="1" i="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spcAft>
          <a:spcPts val="500"/>
        </a:spcAft>
        <a:buFont typeface="Arial" panose="020B0604020202020204" pitchFamily="34" charset="0"/>
        <a:buNone/>
        <a:defRPr sz="2000" b="0" i="0" kern="1200">
          <a:solidFill>
            <a:schemeClr val="tx1"/>
          </a:solidFill>
          <a:latin typeface="+mn-lt"/>
          <a:ea typeface="+mn-ea"/>
          <a:cs typeface="+mn-cs"/>
        </a:defRPr>
      </a:lvl1pPr>
      <a:lvl2pPr marL="0" indent="0" algn="l" defTabSz="914400" rtl="0" eaLnBrk="1" latinLnBrk="0" hangingPunct="1">
        <a:lnSpc>
          <a:spcPct val="100000"/>
        </a:lnSpc>
        <a:spcBef>
          <a:spcPts val="1000"/>
        </a:spcBef>
        <a:spcAft>
          <a:spcPts val="500"/>
        </a:spcAft>
        <a:buFont typeface="Arial" panose="020B0604020202020204" pitchFamily="34" charset="0"/>
        <a:buNone/>
        <a:defRPr sz="1800" b="1" i="0" kern="1200">
          <a:solidFill>
            <a:schemeClr val="tx1"/>
          </a:solidFill>
          <a:latin typeface="+mn-lt"/>
          <a:ea typeface="+mn-ea"/>
          <a:cs typeface="+mn-cs"/>
        </a:defRPr>
      </a:lvl2pPr>
      <a:lvl3pPr marL="0" indent="0" algn="l" defTabSz="914400" rtl="0" eaLnBrk="1" latinLnBrk="0" hangingPunct="1">
        <a:lnSpc>
          <a:spcPct val="100000"/>
        </a:lnSpc>
        <a:spcBef>
          <a:spcPts val="1000"/>
        </a:spcBef>
        <a:spcAft>
          <a:spcPts val="500"/>
        </a:spcAft>
        <a:buFont typeface="Arial" panose="020B0604020202020204" pitchFamily="34" charset="0"/>
        <a:buNone/>
        <a:defRPr sz="2400" b="0" kern="1200">
          <a:solidFill>
            <a:schemeClr val="tx1"/>
          </a:solidFill>
          <a:latin typeface="+mn-lt"/>
          <a:ea typeface="+mn-ea"/>
          <a:cs typeface="+mn-cs"/>
        </a:defRPr>
      </a:lvl3pPr>
      <a:lvl4pPr marL="0" indent="0" algn="l" defTabSz="914400" rtl="0" eaLnBrk="1" latinLnBrk="0" hangingPunct="1">
        <a:lnSpc>
          <a:spcPct val="125000"/>
        </a:lnSpc>
        <a:spcBef>
          <a:spcPts val="500"/>
        </a:spcBef>
        <a:spcAft>
          <a:spcPts val="500"/>
        </a:spcAft>
        <a:buClr>
          <a:schemeClr val="tx1"/>
        </a:buClr>
        <a:buFont typeface="Arial" panose="020B0604020202020204" pitchFamily="34" charset="0"/>
        <a:buNone/>
        <a:defRPr sz="1600" b="0" kern="1200">
          <a:solidFill>
            <a:schemeClr val="tx1"/>
          </a:solidFill>
          <a:latin typeface="+mn-lt"/>
          <a:ea typeface="+mn-ea"/>
          <a:cs typeface="+mn-cs"/>
        </a:defRPr>
      </a:lvl4pPr>
      <a:lvl5pPr marL="27432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5pPr>
      <a:lvl6pPr marL="45720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6pPr>
      <a:lvl7pPr marL="64008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7pPr>
      <a:lvl8pPr marL="82296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8pPr>
      <a:lvl9pPr marL="274320" indent="0" algn="l" defTabSz="914400" rtl="0" eaLnBrk="1" latinLnBrk="0" hangingPunct="1">
        <a:lnSpc>
          <a:spcPct val="125000"/>
        </a:lnSpc>
        <a:spcBef>
          <a:spcPts val="0"/>
        </a:spcBef>
        <a:spcAft>
          <a:spcPts val="500"/>
        </a:spcAft>
        <a:buFont typeface="Arial" panose="020B0604020202020204" pitchFamily="34" charset="0"/>
        <a:buNone/>
        <a:defRPr sz="1400" b="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9FCC3B"/>
          </p15:clr>
        </p15:guide>
        <p15:guide id="2" pos="3840">
          <p15:clr>
            <a:srgbClr val="9FCC3B"/>
          </p15:clr>
        </p15:guide>
        <p15:guide id="3" pos="288">
          <p15:clr>
            <a:srgbClr val="9FCC3B"/>
          </p15:clr>
        </p15:guide>
        <p15:guide id="4" pos="7392">
          <p15:clr>
            <a:srgbClr val="9FCC3B"/>
          </p15:clr>
        </p15:guide>
        <p15:guide id="5" orient="horz" pos="288">
          <p15:clr>
            <a:srgbClr val="9FCC3B"/>
          </p15:clr>
        </p15:guide>
        <p15:guide id="6" orient="horz" pos="4032">
          <p15:clr>
            <a:srgbClr val="9FCC3B"/>
          </p15:clr>
        </p15:guide>
        <p15:guide id="7" pos="792">
          <p15:clr>
            <a:srgbClr val="F26B43"/>
          </p15:clr>
        </p15:guide>
        <p15:guide id="8" pos="888">
          <p15:clr>
            <a:srgbClr val="F26B43"/>
          </p15:clr>
        </p15:guide>
        <p15:guide id="9" pos="1392">
          <p15:clr>
            <a:srgbClr val="F26B43"/>
          </p15:clr>
        </p15:guide>
        <p15:guide id="10" pos="1488">
          <p15:clr>
            <a:srgbClr val="F26B43"/>
          </p15:clr>
        </p15:guide>
        <p15:guide id="11" pos="1992">
          <p15:clr>
            <a:srgbClr val="F26B43"/>
          </p15:clr>
        </p15:guide>
        <p15:guide id="12" pos="2088">
          <p15:clr>
            <a:srgbClr val="F26B43"/>
          </p15:clr>
        </p15:guide>
        <p15:guide id="13" pos="2592">
          <p15:clr>
            <a:srgbClr val="F26B43"/>
          </p15:clr>
        </p15:guide>
        <p15:guide id="14" pos="2692">
          <p15:clr>
            <a:srgbClr val="F26B43"/>
          </p15:clr>
        </p15:guide>
        <p15:guide id="15" pos="3192">
          <p15:clr>
            <a:srgbClr val="F26B43"/>
          </p15:clr>
        </p15:guide>
        <p15:guide id="16" pos="3288">
          <p15:clr>
            <a:srgbClr val="F26B43"/>
          </p15:clr>
        </p15:guide>
        <p15:guide id="17" pos="3792">
          <p15:clr>
            <a:srgbClr val="F26B43"/>
          </p15:clr>
        </p15:guide>
        <p15:guide id="18" pos="3888">
          <p15:clr>
            <a:srgbClr val="F26B43"/>
          </p15:clr>
        </p15:guide>
        <p15:guide id="19" pos="4392">
          <p15:clr>
            <a:srgbClr val="F26B43"/>
          </p15:clr>
        </p15:guide>
        <p15:guide id="20" pos="4488">
          <p15:clr>
            <a:srgbClr val="F26B43"/>
          </p15:clr>
        </p15:guide>
        <p15:guide id="21" pos="4992">
          <p15:clr>
            <a:srgbClr val="F26B43"/>
          </p15:clr>
        </p15:guide>
        <p15:guide id="22" pos="5088">
          <p15:clr>
            <a:srgbClr val="F26B43"/>
          </p15:clr>
        </p15:guide>
        <p15:guide id="23" pos="5592">
          <p15:clr>
            <a:srgbClr val="F26B43"/>
          </p15:clr>
        </p15:guide>
        <p15:guide id="24" pos="5688">
          <p15:clr>
            <a:srgbClr val="F26B43"/>
          </p15:clr>
        </p15:guide>
        <p15:guide id="25" pos="6192">
          <p15:clr>
            <a:srgbClr val="F26B43"/>
          </p15:clr>
        </p15:guide>
        <p15:guide id="26" pos="6288">
          <p15:clr>
            <a:srgbClr val="F26B43"/>
          </p15:clr>
        </p15:guide>
        <p15:guide id="27" pos="6792">
          <p15:clr>
            <a:srgbClr val="F26B43"/>
          </p15:clr>
        </p15:guide>
        <p15:guide id="28" pos="6888">
          <p15:clr>
            <a:srgbClr val="F26B43"/>
          </p15:clr>
        </p15:guide>
        <p15:guide id="29" orient="horz" pos="672">
          <p15:clr>
            <a:srgbClr val="F26B43"/>
          </p15:clr>
        </p15:guide>
        <p15:guide id="30" orient="horz" pos="772">
          <p15:clr>
            <a:srgbClr val="F26B43"/>
          </p15:clr>
        </p15:guide>
        <p15:guide id="31" orient="horz" pos="1152">
          <p15:clr>
            <a:srgbClr val="F26B43"/>
          </p15:clr>
        </p15:guide>
        <p15:guide id="32" orient="horz" pos="1248">
          <p15:clr>
            <a:srgbClr val="F26B43"/>
          </p15:clr>
        </p15:guide>
        <p15:guide id="33" orient="horz" pos="1632">
          <p15:clr>
            <a:srgbClr val="F26B43"/>
          </p15:clr>
        </p15:guide>
        <p15:guide id="34" orient="horz" pos="1728">
          <p15:clr>
            <a:srgbClr val="F26B43"/>
          </p15:clr>
        </p15:guide>
        <p15:guide id="35" orient="horz" pos="2112">
          <p15:clr>
            <a:srgbClr val="F26B43"/>
          </p15:clr>
        </p15:guide>
        <p15:guide id="36" orient="horz" pos="2208">
          <p15:clr>
            <a:srgbClr val="F26B43"/>
          </p15:clr>
        </p15:guide>
        <p15:guide id="37" orient="horz" pos="2592">
          <p15:clr>
            <a:srgbClr val="F26B43"/>
          </p15:clr>
        </p15:guide>
        <p15:guide id="38" orient="horz" pos="2688">
          <p15:clr>
            <a:srgbClr val="F26B43"/>
          </p15:clr>
        </p15:guide>
        <p15:guide id="39" orient="horz" pos="3072">
          <p15:clr>
            <a:srgbClr val="F26B43"/>
          </p15:clr>
        </p15:guide>
        <p15:guide id="40" orient="horz" pos="3168">
          <p15:clr>
            <a:srgbClr val="F26B43"/>
          </p15:clr>
        </p15:guide>
        <p15:guide id="41" orient="horz" pos="3552">
          <p15:clr>
            <a:srgbClr val="F26B43"/>
          </p15:clr>
        </p15:guide>
        <p15:guide id="42" orient="horz" pos="3648">
          <p15:clr>
            <a:srgbClr val="F26B43"/>
          </p15:clr>
        </p15:guide>
        <p15:guide id="43" pos="388">
          <p15:clr>
            <a:srgbClr val="F26B43"/>
          </p15:clr>
        </p15:guide>
        <p15:guide id="44" pos="729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810296-BDBA-06EF-32FD-A033CB2AB16A}"/>
              </a:ext>
            </a:extLst>
          </p:cNvPr>
          <p:cNvSpPr>
            <a:spLocks noGrp="1"/>
          </p:cNvSpPr>
          <p:nvPr>
            <p:ph type="title"/>
          </p:nvPr>
        </p:nvSpPr>
        <p:spPr>
          <a:xfrm>
            <a:off x="457200" y="474067"/>
            <a:ext cx="11277600" cy="585216"/>
          </a:xfrm>
          <a:prstGeom prst="rect">
            <a:avLst/>
          </a:prstGeom>
        </p:spPr>
        <p:txBody>
          <a:bodyPr vert="horz" lIns="0" tIns="0" rIns="0" bIns="0" rtlCol="0" anchor="b">
            <a:noAutofit/>
          </a:bodyPr>
          <a:lstStyle/>
          <a:p>
            <a:r>
              <a:rPr lang="en-US"/>
              <a:t>Headline Avenir Bold (36pt)</a:t>
            </a:r>
          </a:p>
        </p:txBody>
      </p:sp>
      <p:sp>
        <p:nvSpPr>
          <p:cNvPr id="8" name="Text Placeholder 1">
            <a:extLst>
              <a:ext uri="{FF2B5EF4-FFF2-40B4-BE49-F238E27FC236}">
                <a16:creationId xmlns:a16="http://schemas.microsoft.com/office/drawing/2014/main" id="{ACFEAFC9-8D80-DD2B-16C5-B6522179996E}"/>
              </a:ext>
            </a:extLst>
          </p:cNvPr>
          <p:cNvSpPr>
            <a:spLocks noGrp="1"/>
          </p:cNvSpPr>
          <p:nvPr>
            <p:ph type="body" idx="1"/>
          </p:nvPr>
        </p:nvSpPr>
        <p:spPr>
          <a:xfrm>
            <a:off x="457200" y="1225550"/>
            <a:ext cx="11277600" cy="5175250"/>
          </a:xfrm>
          <a:prstGeom prst="rect">
            <a:avLst/>
          </a:prstGeom>
        </p:spPr>
        <p:txBody>
          <a:bodyPr vert="horz" lIns="0" tIns="0" rIns="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Bullet 2 (16pt)</a:t>
            </a:r>
          </a:p>
          <a:p>
            <a:pPr lvl="6"/>
            <a:r>
              <a:rPr lang="en-US"/>
              <a:t>Bullet 3 (16pt)</a:t>
            </a:r>
          </a:p>
          <a:p>
            <a:pPr lvl="7"/>
            <a:r>
              <a:rPr lang="en-US"/>
              <a:t>Bullet 4 (16pt)</a:t>
            </a:r>
          </a:p>
        </p:txBody>
      </p:sp>
      <p:sp>
        <p:nvSpPr>
          <p:cNvPr id="5" name="Footer Placeholder 1">
            <a:extLst>
              <a:ext uri="{FF2B5EF4-FFF2-40B4-BE49-F238E27FC236}">
                <a16:creationId xmlns:a16="http://schemas.microsoft.com/office/drawing/2014/main" id="{9CA97266-91F4-AD01-75DC-0AEF3F2E2BA8}"/>
              </a:ext>
            </a:extLst>
          </p:cNvPr>
          <p:cNvSpPr>
            <a:spLocks noGrp="1"/>
          </p:cNvSpPr>
          <p:nvPr>
            <p:ph type="ftr" sz="quarter" idx="3"/>
          </p:nvPr>
        </p:nvSpPr>
        <p:spPr>
          <a:xfrm>
            <a:off x="126296" y="6583680"/>
            <a:ext cx="182880" cy="182880"/>
          </a:xfrm>
          <a:prstGeom prst="rect">
            <a:avLst/>
          </a:prstGeom>
          <a:blipFill dpi="0" rotWithShape="1">
            <a:blip r:embed="rId113">
              <a:extLst>
                <a:ext uri="{96DAC541-7B7A-43D3-8B79-37D633B846F1}">
                  <asvg:svgBlip xmlns:asvg="http://schemas.microsoft.com/office/drawing/2016/SVG/main" r:embed="rId114"/>
                </a:ext>
              </a:extLst>
            </a:blip>
            <a:srcRect/>
            <a:stretch>
              <a:fillRect/>
            </a:stretch>
          </a:blipFill>
        </p:spPr>
        <p:txBody>
          <a:bodyPr vert="horz" lIns="0" tIns="0" rIns="0" bIns="0" rtlCol="0" anchor="ctr"/>
          <a:lstStyle>
            <a:lvl1pPr algn="l">
              <a:defRPr sz="800">
                <a:solidFill>
                  <a:schemeClr val="tx1"/>
                </a:solidFill>
              </a:defRPr>
            </a:lvl1pPr>
          </a:lstStyle>
          <a:p>
            <a:r>
              <a:rPr lang="en-US"/>
              <a:t> </a:t>
            </a:r>
          </a:p>
        </p:txBody>
      </p:sp>
      <p:sp>
        <p:nvSpPr>
          <p:cNvPr id="3" name="Date Placeholder 1">
            <a:extLst>
              <a:ext uri="{FF2B5EF4-FFF2-40B4-BE49-F238E27FC236}">
                <a16:creationId xmlns:a16="http://schemas.microsoft.com/office/drawing/2014/main" id="{7E827E90-D316-C383-BB81-F0711AA053C7}"/>
              </a:ext>
            </a:extLst>
          </p:cNvPr>
          <p:cNvSpPr>
            <a:spLocks noGrp="1"/>
          </p:cNvSpPr>
          <p:nvPr>
            <p:ph type="dt" sz="half" idx="2"/>
          </p:nvPr>
        </p:nvSpPr>
        <p:spPr>
          <a:xfrm>
            <a:off x="457200" y="6492875"/>
            <a:ext cx="2743200" cy="365125"/>
          </a:xfrm>
          <a:prstGeom prst="rect">
            <a:avLst/>
          </a:prstGeom>
        </p:spPr>
        <p:txBody>
          <a:bodyPr vert="horz" lIns="0" tIns="0" rIns="0" bIns="0" rtlCol="0" anchor="ctr"/>
          <a:lstStyle>
            <a:lvl1pPr algn="l">
              <a:defRPr sz="1200" b="1">
                <a:solidFill>
                  <a:schemeClr val="tx1"/>
                </a:solidFill>
              </a:defRPr>
            </a:lvl1pPr>
          </a:lstStyle>
          <a:p>
            <a:endParaRPr lang="en-US"/>
          </a:p>
        </p:txBody>
      </p:sp>
      <p:sp>
        <p:nvSpPr>
          <p:cNvPr id="7" name="Slide Number Placeholder 1">
            <a:extLst>
              <a:ext uri="{FF2B5EF4-FFF2-40B4-BE49-F238E27FC236}">
                <a16:creationId xmlns:a16="http://schemas.microsoft.com/office/drawing/2014/main" id="{793FBDF4-5141-4199-9ED4-79B2076486EE}"/>
              </a:ext>
            </a:extLst>
          </p:cNvPr>
          <p:cNvSpPr>
            <a:spLocks noGrp="1"/>
          </p:cNvSpPr>
          <p:nvPr>
            <p:ph type="sldNum" sz="quarter" idx="4"/>
          </p:nvPr>
        </p:nvSpPr>
        <p:spPr>
          <a:xfrm>
            <a:off x="8364510" y="6492240"/>
            <a:ext cx="3690537" cy="365760"/>
          </a:xfrm>
          <a:prstGeom prst="rect">
            <a:avLst/>
          </a:prstGeom>
          <a:noFill/>
        </p:spPr>
        <p:txBody>
          <a:bodyPr vert="horz" lIns="0" tIns="0" rIns="0" bIns="0" rtlCol="0" anchor="ctr"/>
          <a:lstStyle>
            <a:lvl1pPr algn="r">
              <a:defRPr sz="1050" b="1" spc="300">
                <a:solidFill>
                  <a:schemeClr val="tx1"/>
                </a:solidFill>
              </a:defRPr>
            </a:lvl1pPr>
          </a:lstStyle>
          <a:p>
            <a:r>
              <a:rPr lang="en-US" sz="700" b="0" spc="0"/>
              <a:t> © 2024 NTT DATA Americas, Inc. All rights.   </a:t>
            </a:r>
            <a:fld id="{FE1DF7C7-AE50-704D-BB22-8176CCB5033A}" type="slidenum">
              <a:rPr lang="en-US" spc="0" smtClean="0"/>
              <a:pPr/>
              <a:t>‹#›</a:t>
            </a:fld>
            <a:endParaRPr lang="en-US" spc="0"/>
          </a:p>
        </p:txBody>
      </p:sp>
      <p:sp>
        <p:nvSpPr>
          <p:cNvPr id="12" name="AutoShape 4">
            <a:extLst>
              <a:ext uri="{FF2B5EF4-FFF2-40B4-BE49-F238E27FC236}">
                <a16:creationId xmlns:a16="http://schemas.microsoft.com/office/drawing/2014/main" id="{AD6CF630-3C7F-94AD-83B0-BC2F4B8D6697}"/>
              </a:ext>
            </a:extLst>
          </p:cNvPr>
          <p:cNvSpPr>
            <a:spLocks noChangeAspect="1" noChangeArrowheads="1"/>
          </p:cNvSpPr>
          <p:nvPr userDrawn="1"/>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8369783"/>
      </p:ext>
    </p:extLst>
  </p:cSld>
  <p:clrMap bg1="lt1" tx1="dk1" bg2="lt2" tx2="dk2" accent1="accent1" accent2="accent2" accent3="accent3" accent4="accent4" accent5="accent5" accent6="accent6" hlink="hlink" folHlink="folHlink"/>
  <p:sldLayoutIdLst>
    <p:sldLayoutId id="2147484460" r:id="rId1"/>
    <p:sldLayoutId id="2147484461" r:id="rId2"/>
    <p:sldLayoutId id="2147484462" r:id="rId3"/>
    <p:sldLayoutId id="2147484463" r:id="rId4"/>
    <p:sldLayoutId id="2147484464" r:id="rId5"/>
    <p:sldLayoutId id="2147484465" r:id="rId6"/>
    <p:sldLayoutId id="2147484466" r:id="rId7"/>
    <p:sldLayoutId id="2147484467" r:id="rId8"/>
    <p:sldLayoutId id="2147484468" r:id="rId9"/>
    <p:sldLayoutId id="2147484469" r:id="rId10"/>
    <p:sldLayoutId id="2147484470" r:id="rId11"/>
    <p:sldLayoutId id="2147484471" r:id="rId12"/>
    <p:sldLayoutId id="2147484472" r:id="rId13"/>
    <p:sldLayoutId id="2147484473" r:id="rId14"/>
    <p:sldLayoutId id="2147484474" r:id="rId15"/>
    <p:sldLayoutId id="2147484475" r:id="rId16"/>
    <p:sldLayoutId id="2147484476" r:id="rId17"/>
    <p:sldLayoutId id="2147484477" r:id="rId18"/>
    <p:sldLayoutId id="2147484478" r:id="rId19"/>
    <p:sldLayoutId id="2147484479" r:id="rId20"/>
    <p:sldLayoutId id="2147484480" r:id="rId21"/>
    <p:sldLayoutId id="2147484481" r:id="rId22"/>
    <p:sldLayoutId id="2147484482" r:id="rId23"/>
    <p:sldLayoutId id="2147484483" r:id="rId24"/>
    <p:sldLayoutId id="2147484484" r:id="rId25"/>
    <p:sldLayoutId id="2147484485" r:id="rId26"/>
    <p:sldLayoutId id="2147484486" r:id="rId27"/>
    <p:sldLayoutId id="2147484487" r:id="rId28"/>
    <p:sldLayoutId id="2147484488" r:id="rId29"/>
    <p:sldLayoutId id="2147484489" r:id="rId30"/>
    <p:sldLayoutId id="2147484490" r:id="rId31"/>
    <p:sldLayoutId id="2147484491" r:id="rId32"/>
    <p:sldLayoutId id="2147484492" r:id="rId33"/>
    <p:sldLayoutId id="2147484493" r:id="rId34"/>
    <p:sldLayoutId id="2147484494" r:id="rId35"/>
    <p:sldLayoutId id="2147484495" r:id="rId36"/>
    <p:sldLayoutId id="2147484496" r:id="rId37"/>
    <p:sldLayoutId id="2147484497" r:id="rId38"/>
    <p:sldLayoutId id="2147484498" r:id="rId39"/>
    <p:sldLayoutId id="2147484499" r:id="rId40"/>
    <p:sldLayoutId id="2147484500" r:id="rId41"/>
    <p:sldLayoutId id="2147484501" r:id="rId42"/>
    <p:sldLayoutId id="2147484502" r:id="rId43"/>
    <p:sldLayoutId id="2147484503" r:id="rId44"/>
    <p:sldLayoutId id="2147484504" r:id="rId45"/>
    <p:sldLayoutId id="2147484505" r:id="rId46"/>
    <p:sldLayoutId id="2147484506" r:id="rId47"/>
    <p:sldLayoutId id="2147484507" r:id="rId48"/>
    <p:sldLayoutId id="2147484508" r:id="rId49"/>
    <p:sldLayoutId id="2147484509" r:id="rId50"/>
    <p:sldLayoutId id="2147484510" r:id="rId51"/>
    <p:sldLayoutId id="2147484511" r:id="rId52"/>
    <p:sldLayoutId id="2147484512" r:id="rId53"/>
    <p:sldLayoutId id="2147484513" r:id="rId54"/>
    <p:sldLayoutId id="2147484514" r:id="rId55"/>
    <p:sldLayoutId id="2147484515" r:id="rId56"/>
    <p:sldLayoutId id="2147484516" r:id="rId57"/>
    <p:sldLayoutId id="2147484517" r:id="rId58"/>
    <p:sldLayoutId id="2147484518" r:id="rId59"/>
    <p:sldLayoutId id="2147484519" r:id="rId60"/>
    <p:sldLayoutId id="2147484520" r:id="rId61"/>
    <p:sldLayoutId id="2147484521" r:id="rId62"/>
    <p:sldLayoutId id="2147484522" r:id="rId63"/>
    <p:sldLayoutId id="2147484523" r:id="rId64"/>
    <p:sldLayoutId id="2147484524" r:id="rId65"/>
    <p:sldLayoutId id="2147484525" r:id="rId66"/>
    <p:sldLayoutId id="2147484526" r:id="rId67"/>
    <p:sldLayoutId id="2147484527" r:id="rId68"/>
    <p:sldLayoutId id="2147484528" r:id="rId69"/>
    <p:sldLayoutId id="2147484529" r:id="rId70"/>
    <p:sldLayoutId id="2147484530" r:id="rId71"/>
    <p:sldLayoutId id="2147484531" r:id="rId72"/>
    <p:sldLayoutId id="2147484532" r:id="rId73"/>
    <p:sldLayoutId id="2147484533" r:id="rId74"/>
    <p:sldLayoutId id="2147484534" r:id="rId75"/>
    <p:sldLayoutId id="2147484535" r:id="rId76"/>
    <p:sldLayoutId id="2147484536" r:id="rId77"/>
    <p:sldLayoutId id="2147484537" r:id="rId78"/>
    <p:sldLayoutId id="2147484538" r:id="rId79"/>
    <p:sldLayoutId id="2147484539" r:id="rId80"/>
    <p:sldLayoutId id="2147484540" r:id="rId81"/>
    <p:sldLayoutId id="2147484541" r:id="rId82"/>
    <p:sldLayoutId id="2147484542" r:id="rId83"/>
    <p:sldLayoutId id="2147484543" r:id="rId84"/>
    <p:sldLayoutId id="2147484544" r:id="rId85"/>
    <p:sldLayoutId id="2147484545" r:id="rId86"/>
    <p:sldLayoutId id="2147484546" r:id="rId87"/>
    <p:sldLayoutId id="2147484547" r:id="rId88"/>
    <p:sldLayoutId id="2147484548" r:id="rId89"/>
    <p:sldLayoutId id="2147484549" r:id="rId90"/>
    <p:sldLayoutId id="2147484550" r:id="rId91"/>
    <p:sldLayoutId id="2147484551" r:id="rId92"/>
    <p:sldLayoutId id="2147484552" r:id="rId93"/>
    <p:sldLayoutId id="2147484553" r:id="rId94"/>
    <p:sldLayoutId id="2147484554" r:id="rId95"/>
    <p:sldLayoutId id="2147484555" r:id="rId96"/>
    <p:sldLayoutId id="2147484556" r:id="rId97"/>
    <p:sldLayoutId id="2147484557" r:id="rId98"/>
    <p:sldLayoutId id="2147484558" r:id="rId99"/>
    <p:sldLayoutId id="2147484559" r:id="rId100"/>
    <p:sldLayoutId id="2147484560" r:id="rId101"/>
    <p:sldLayoutId id="2147484561" r:id="rId102"/>
    <p:sldLayoutId id="2147484562" r:id="rId103"/>
    <p:sldLayoutId id="2147484563" r:id="rId104"/>
    <p:sldLayoutId id="2147484564" r:id="rId105"/>
    <p:sldLayoutId id="2147484565" r:id="rId106"/>
    <p:sldLayoutId id="2147484566" r:id="rId107"/>
    <p:sldLayoutId id="2147484567" r:id="rId108"/>
    <p:sldLayoutId id="2147484568" r:id="rId109"/>
    <p:sldLayoutId id="2147484569" r:id="rId110"/>
    <p:sldLayoutId id="2147484570" r:id="rId1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100000"/>
        </a:lnSpc>
        <a:spcBef>
          <a:spcPct val="0"/>
        </a:spcBef>
        <a:buNone/>
        <a:defRPr sz="3600" b="1" i="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spcAft>
          <a:spcPts val="500"/>
        </a:spcAft>
        <a:buFont typeface="Arial" panose="020B0604020202020204" pitchFamily="34" charset="0"/>
        <a:buNone/>
        <a:defRPr sz="2000" b="0" i="0" kern="1200">
          <a:solidFill>
            <a:schemeClr val="tx1"/>
          </a:solidFill>
          <a:latin typeface="+mn-lt"/>
          <a:ea typeface="+mn-ea"/>
          <a:cs typeface="+mn-cs"/>
        </a:defRPr>
      </a:lvl1pPr>
      <a:lvl2pPr marL="0" indent="0" algn="l" defTabSz="914400" rtl="0" eaLnBrk="1" latinLnBrk="0" hangingPunct="1">
        <a:lnSpc>
          <a:spcPct val="100000"/>
        </a:lnSpc>
        <a:spcBef>
          <a:spcPts val="1000"/>
        </a:spcBef>
        <a:spcAft>
          <a:spcPts val="500"/>
        </a:spcAft>
        <a:buFont typeface="Arial" panose="020B0604020202020204" pitchFamily="34" charset="0"/>
        <a:buNone/>
        <a:defRPr sz="1800" b="1" i="0" kern="1200">
          <a:solidFill>
            <a:schemeClr val="tx1"/>
          </a:solidFill>
          <a:latin typeface="+mn-lt"/>
          <a:ea typeface="+mn-ea"/>
          <a:cs typeface="+mn-cs"/>
        </a:defRPr>
      </a:lvl2pPr>
      <a:lvl3pPr marL="0" indent="0" algn="l" defTabSz="914400" rtl="0" eaLnBrk="1" latinLnBrk="0" hangingPunct="1">
        <a:lnSpc>
          <a:spcPct val="100000"/>
        </a:lnSpc>
        <a:spcBef>
          <a:spcPts val="1000"/>
        </a:spcBef>
        <a:spcAft>
          <a:spcPts val="500"/>
        </a:spcAft>
        <a:buFont typeface="Arial" panose="020B0604020202020204" pitchFamily="34" charset="0"/>
        <a:buNone/>
        <a:defRPr sz="2400" b="0" kern="1200">
          <a:solidFill>
            <a:schemeClr val="tx1"/>
          </a:solidFill>
          <a:latin typeface="+mn-lt"/>
          <a:ea typeface="+mn-ea"/>
          <a:cs typeface="+mn-cs"/>
        </a:defRPr>
      </a:lvl3pPr>
      <a:lvl4pPr marL="0" indent="0" algn="l" defTabSz="914400" rtl="0" eaLnBrk="1" latinLnBrk="0" hangingPunct="1">
        <a:lnSpc>
          <a:spcPct val="125000"/>
        </a:lnSpc>
        <a:spcBef>
          <a:spcPts val="500"/>
        </a:spcBef>
        <a:spcAft>
          <a:spcPts val="500"/>
        </a:spcAft>
        <a:buClr>
          <a:schemeClr val="tx1"/>
        </a:buClr>
        <a:buFont typeface="Arial" panose="020B0604020202020204" pitchFamily="34" charset="0"/>
        <a:buNone/>
        <a:defRPr sz="1600" b="0" kern="1200">
          <a:solidFill>
            <a:schemeClr val="tx1"/>
          </a:solidFill>
          <a:latin typeface="+mn-lt"/>
          <a:ea typeface="+mn-ea"/>
          <a:cs typeface="+mn-cs"/>
        </a:defRPr>
      </a:lvl4pPr>
      <a:lvl5pPr marL="27432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5pPr>
      <a:lvl6pPr marL="45720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6pPr>
      <a:lvl7pPr marL="64008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7pPr>
      <a:lvl8pPr marL="82296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8pPr>
      <a:lvl9pPr marL="274320" indent="0" algn="l" defTabSz="914400" rtl="0" eaLnBrk="1" latinLnBrk="0" hangingPunct="1">
        <a:lnSpc>
          <a:spcPct val="125000"/>
        </a:lnSpc>
        <a:spcBef>
          <a:spcPts val="0"/>
        </a:spcBef>
        <a:spcAft>
          <a:spcPts val="500"/>
        </a:spcAft>
        <a:buFont typeface="Arial" panose="020B0604020202020204" pitchFamily="34" charset="0"/>
        <a:buNone/>
        <a:defRPr sz="1400" b="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9FCC3B"/>
          </p15:clr>
        </p15:guide>
        <p15:guide id="2" pos="3840">
          <p15:clr>
            <a:srgbClr val="9FCC3B"/>
          </p15:clr>
        </p15:guide>
        <p15:guide id="3" pos="288">
          <p15:clr>
            <a:srgbClr val="9FCC3B"/>
          </p15:clr>
        </p15:guide>
        <p15:guide id="4" pos="7392">
          <p15:clr>
            <a:srgbClr val="9FCC3B"/>
          </p15:clr>
        </p15:guide>
        <p15:guide id="5" orient="horz" pos="288">
          <p15:clr>
            <a:srgbClr val="9FCC3B"/>
          </p15:clr>
        </p15:guide>
        <p15:guide id="6" orient="horz" pos="4032">
          <p15:clr>
            <a:srgbClr val="9FCC3B"/>
          </p15:clr>
        </p15:guide>
        <p15:guide id="7" pos="792">
          <p15:clr>
            <a:srgbClr val="F26B43"/>
          </p15:clr>
        </p15:guide>
        <p15:guide id="8" pos="888">
          <p15:clr>
            <a:srgbClr val="F26B43"/>
          </p15:clr>
        </p15:guide>
        <p15:guide id="9" pos="1392">
          <p15:clr>
            <a:srgbClr val="F26B43"/>
          </p15:clr>
        </p15:guide>
        <p15:guide id="10" pos="1488">
          <p15:clr>
            <a:srgbClr val="F26B43"/>
          </p15:clr>
        </p15:guide>
        <p15:guide id="11" pos="1992">
          <p15:clr>
            <a:srgbClr val="F26B43"/>
          </p15:clr>
        </p15:guide>
        <p15:guide id="12" pos="2088">
          <p15:clr>
            <a:srgbClr val="F26B43"/>
          </p15:clr>
        </p15:guide>
        <p15:guide id="13" pos="2592">
          <p15:clr>
            <a:srgbClr val="F26B43"/>
          </p15:clr>
        </p15:guide>
        <p15:guide id="14" pos="2692">
          <p15:clr>
            <a:srgbClr val="F26B43"/>
          </p15:clr>
        </p15:guide>
        <p15:guide id="15" pos="3192">
          <p15:clr>
            <a:srgbClr val="F26B43"/>
          </p15:clr>
        </p15:guide>
        <p15:guide id="16" pos="3288">
          <p15:clr>
            <a:srgbClr val="F26B43"/>
          </p15:clr>
        </p15:guide>
        <p15:guide id="17" pos="3792">
          <p15:clr>
            <a:srgbClr val="F26B43"/>
          </p15:clr>
        </p15:guide>
        <p15:guide id="18" pos="3888">
          <p15:clr>
            <a:srgbClr val="F26B43"/>
          </p15:clr>
        </p15:guide>
        <p15:guide id="19" pos="4392">
          <p15:clr>
            <a:srgbClr val="F26B43"/>
          </p15:clr>
        </p15:guide>
        <p15:guide id="20" pos="4488">
          <p15:clr>
            <a:srgbClr val="F26B43"/>
          </p15:clr>
        </p15:guide>
        <p15:guide id="21" pos="4992">
          <p15:clr>
            <a:srgbClr val="F26B43"/>
          </p15:clr>
        </p15:guide>
        <p15:guide id="22" pos="5088">
          <p15:clr>
            <a:srgbClr val="F26B43"/>
          </p15:clr>
        </p15:guide>
        <p15:guide id="23" pos="5592">
          <p15:clr>
            <a:srgbClr val="F26B43"/>
          </p15:clr>
        </p15:guide>
        <p15:guide id="24" pos="5688">
          <p15:clr>
            <a:srgbClr val="F26B43"/>
          </p15:clr>
        </p15:guide>
        <p15:guide id="25" pos="6192">
          <p15:clr>
            <a:srgbClr val="F26B43"/>
          </p15:clr>
        </p15:guide>
        <p15:guide id="26" pos="6288">
          <p15:clr>
            <a:srgbClr val="F26B43"/>
          </p15:clr>
        </p15:guide>
        <p15:guide id="27" pos="6792">
          <p15:clr>
            <a:srgbClr val="F26B43"/>
          </p15:clr>
        </p15:guide>
        <p15:guide id="28" pos="6888">
          <p15:clr>
            <a:srgbClr val="F26B43"/>
          </p15:clr>
        </p15:guide>
        <p15:guide id="29" orient="horz" pos="672">
          <p15:clr>
            <a:srgbClr val="F26B43"/>
          </p15:clr>
        </p15:guide>
        <p15:guide id="30" orient="horz" pos="772">
          <p15:clr>
            <a:srgbClr val="F26B43"/>
          </p15:clr>
        </p15:guide>
        <p15:guide id="31" orient="horz" pos="1152">
          <p15:clr>
            <a:srgbClr val="F26B43"/>
          </p15:clr>
        </p15:guide>
        <p15:guide id="32" orient="horz" pos="1248">
          <p15:clr>
            <a:srgbClr val="F26B43"/>
          </p15:clr>
        </p15:guide>
        <p15:guide id="33" orient="horz" pos="1632">
          <p15:clr>
            <a:srgbClr val="F26B43"/>
          </p15:clr>
        </p15:guide>
        <p15:guide id="34" orient="horz" pos="1728">
          <p15:clr>
            <a:srgbClr val="F26B43"/>
          </p15:clr>
        </p15:guide>
        <p15:guide id="35" orient="horz" pos="2112">
          <p15:clr>
            <a:srgbClr val="F26B43"/>
          </p15:clr>
        </p15:guide>
        <p15:guide id="36" orient="horz" pos="2208">
          <p15:clr>
            <a:srgbClr val="F26B43"/>
          </p15:clr>
        </p15:guide>
        <p15:guide id="37" orient="horz" pos="2592">
          <p15:clr>
            <a:srgbClr val="F26B43"/>
          </p15:clr>
        </p15:guide>
        <p15:guide id="38" orient="horz" pos="2688">
          <p15:clr>
            <a:srgbClr val="F26B43"/>
          </p15:clr>
        </p15:guide>
        <p15:guide id="39" orient="horz" pos="3072">
          <p15:clr>
            <a:srgbClr val="F26B43"/>
          </p15:clr>
        </p15:guide>
        <p15:guide id="40" orient="horz" pos="3168">
          <p15:clr>
            <a:srgbClr val="F26B43"/>
          </p15:clr>
        </p15:guide>
        <p15:guide id="41" orient="horz" pos="3552">
          <p15:clr>
            <a:srgbClr val="F26B43"/>
          </p15:clr>
        </p15:guide>
        <p15:guide id="42" orient="horz" pos="3648">
          <p15:clr>
            <a:srgbClr val="F26B43"/>
          </p15:clr>
        </p15:guide>
        <p15:guide id="43" pos="388">
          <p15:clr>
            <a:srgbClr val="F26B43"/>
          </p15:clr>
        </p15:guide>
        <p15:guide id="44" pos="7296">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Freeform 27">
            <a:extLst>
              <a:ext uri="{FF2B5EF4-FFF2-40B4-BE49-F238E27FC236}">
                <a16:creationId xmlns:a16="http://schemas.microsoft.com/office/drawing/2014/main" id="{6EE88AAA-AA76-E34B-A619-05B1A00D2331}"/>
              </a:ext>
            </a:extLst>
          </p:cNvPr>
          <p:cNvSpPr/>
          <p:nvPr/>
        </p:nvSpPr>
        <p:spPr>
          <a:xfrm>
            <a:off x="0" y="0"/>
            <a:ext cx="3368909" cy="6858000"/>
          </a:xfrm>
          <a:custGeom>
            <a:avLst/>
            <a:gdLst>
              <a:gd name="connsiteX0" fmla="*/ 0 w 3368909"/>
              <a:gd name="connsiteY0" fmla="*/ 0 h 6858000"/>
              <a:gd name="connsiteX1" fmla="*/ 1630901 w 3368909"/>
              <a:gd name="connsiteY1" fmla="*/ 0 h 6858000"/>
              <a:gd name="connsiteX2" fmla="*/ 1700948 w 3368909"/>
              <a:gd name="connsiteY2" fmla="*/ 48587 h 6858000"/>
              <a:gd name="connsiteX3" fmla="*/ 2787297 w 3368909"/>
              <a:gd name="connsiteY3" fmla="*/ 1239490 h 6858000"/>
              <a:gd name="connsiteX4" fmla="*/ 1407764 w 3368909"/>
              <a:gd name="connsiteY4" fmla="*/ 6803911 h 6858000"/>
              <a:gd name="connsiteX5" fmla="*/ 1313009 w 3368909"/>
              <a:gd name="connsiteY5" fmla="*/ 6858000 h 6858000"/>
              <a:gd name="connsiteX6" fmla="*/ 0 w 3368909"/>
              <a:gd name="connsiteY6" fmla="*/ 6858000 h 6858000"/>
              <a:gd name="connsiteX7" fmla="*/ 0 w 3368909"/>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68909" h="6858000">
                <a:moveTo>
                  <a:pt x="0" y="0"/>
                </a:moveTo>
                <a:lnTo>
                  <a:pt x="1630901" y="0"/>
                </a:lnTo>
                <a:lnTo>
                  <a:pt x="1700948" y="48587"/>
                </a:lnTo>
                <a:cubicBezTo>
                  <a:pt x="2126623" y="359500"/>
                  <a:pt x="2498677" y="758963"/>
                  <a:pt x="2787297" y="1239490"/>
                </a:cubicBezTo>
                <a:cubicBezTo>
                  <a:pt x="3941777" y="3161599"/>
                  <a:pt x="3324139" y="5652875"/>
                  <a:pt x="1407764" y="6803911"/>
                </a:cubicBezTo>
                <a:lnTo>
                  <a:pt x="1313009" y="6858000"/>
                </a:lnTo>
                <a:lnTo>
                  <a:pt x="0" y="6858000"/>
                </a:lnTo>
                <a:lnTo>
                  <a:pt x="0" y="0"/>
                </a:lnTo>
                <a:close/>
              </a:path>
            </a:pathLst>
          </a:custGeom>
          <a:blipFill>
            <a:blip r:embed="rId4" cstate="email">
              <a:extLst>
                <a:ext uri="{BEBA8EAE-BF5A-486C-A8C5-ECC9F3942E4B}">
                  <a14:imgProps xmlns:a14="http://schemas.microsoft.com/office/drawing/2010/main">
                    <a14:imgLayer r:embed="rId5">
                      <a14:imgEffect>
                        <a14:saturation sat="0"/>
                      </a14:imgEffect>
                      <a14:imgEffect>
                        <a14:brightnessContrast bright="20000" contrast="4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0" name="Picture 29">
            <a:extLst>
              <a:ext uri="{FF2B5EF4-FFF2-40B4-BE49-F238E27FC236}">
                <a16:creationId xmlns:a16="http://schemas.microsoft.com/office/drawing/2014/main" id="{0C1C7301-3E6C-C744-90C9-C72F322564E7}"/>
              </a:ext>
            </a:extLst>
          </p:cNvPr>
          <p:cNvPicPr>
            <a:picLocks noChangeAspect="1"/>
          </p:cNvPicPr>
          <p:nvPr/>
        </p:nvPicPr>
        <p:blipFill>
          <a:blip r:embed="rId6" cstate="email">
            <a:duotone>
              <a:prstClr val="black"/>
              <a:srgbClr val="F1913C">
                <a:tint val="45000"/>
                <a:satMod val="400000"/>
              </a:srgbClr>
            </a:duotone>
            <a:alphaModFix/>
            <a:extLst>
              <a:ext uri="{28A0092B-C50C-407E-A947-70E740481C1C}">
                <a14:useLocalDpi xmlns:a14="http://schemas.microsoft.com/office/drawing/2010/main"/>
              </a:ext>
            </a:extLst>
          </a:blip>
          <a:stretch>
            <a:fillRect/>
          </a:stretch>
        </p:blipFill>
        <p:spPr>
          <a:xfrm>
            <a:off x="11537670" y="105439"/>
            <a:ext cx="427585" cy="365616"/>
          </a:xfrm>
          <a:prstGeom prst="rect">
            <a:avLst/>
          </a:prstGeom>
        </p:spPr>
      </p:pic>
      <p:sp>
        <p:nvSpPr>
          <p:cNvPr id="4" name="Slide Number Placeholder 5">
            <a:extLst>
              <a:ext uri="{FF2B5EF4-FFF2-40B4-BE49-F238E27FC236}">
                <a16:creationId xmlns:a16="http://schemas.microsoft.com/office/drawing/2014/main" id="{0F19DCCB-1B03-4B6E-8DC9-86E6C51B6A3E}"/>
              </a:ext>
            </a:extLst>
          </p:cNvPr>
          <p:cNvSpPr>
            <a:spLocks noGrp="1"/>
          </p:cNvSpPr>
          <p:nvPr>
            <p:ph type="sldNum" sz="quarter" idx="4"/>
          </p:nvPr>
        </p:nvSpPr>
        <p:spPr>
          <a:xfrm>
            <a:off x="9222055" y="6356350"/>
            <a:ext cx="2743200" cy="365125"/>
          </a:xfrm>
          <a:prstGeom prst="rect">
            <a:avLst/>
          </a:prstGeom>
        </p:spPr>
        <p:txBody>
          <a:bodyPr/>
          <a:lstStyle>
            <a:lvl1pPr algn="r">
              <a:defRPr sz="800">
                <a:solidFill>
                  <a:schemeClr val="tx1">
                    <a:lumMod val="50000"/>
                    <a:lumOff val="50000"/>
                  </a:schemeClr>
                </a:solidFill>
                <a:latin typeface="+mn-lt"/>
              </a:defRPr>
            </a:lvl1pPr>
          </a:lstStyle>
          <a:p>
            <a:fld id="{18BEFD47-366C-4E8D-AAFC-CBF10863151F}" type="slidenum">
              <a:rPr lang="en-US" smtClean="0"/>
              <a:pPr/>
              <a:t>‹#›</a:t>
            </a:fld>
            <a:endParaRPr lang="en-US"/>
          </a:p>
        </p:txBody>
      </p:sp>
      <p:pic>
        <p:nvPicPr>
          <p:cNvPr id="2" name="Picture 1">
            <a:extLst>
              <a:ext uri="{FF2B5EF4-FFF2-40B4-BE49-F238E27FC236}">
                <a16:creationId xmlns:a16="http://schemas.microsoft.com/office/drawing/2014/main" id="{FE99C172-6F86-4491-7F11-C5613680B622}"/>
              </a:ext>
            </a:extLst>
          </p:cNvPr>
          <p:cNvPicPr>
            <a:picLocks noChangeAspect="1"/>
          </p:cNvPicPr>
          <p:nvPr userDrawn="1"/>
        </p:nvPicPr>
        <p:blipFill>
          <a:blip r:embed="rId7" cstate="email">
            <a:alphaModFix amt="5000"/>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rcRect/>
          <a:stretch/>
        </p:blipFill>
        <p:spPr>
          <a:xfrm>
            <a:off x="-104172" y="-85683"/>
            <a:ext cx="12366558" cy="7042067"/>
          </a:xfrm>
          <a:prstGeom prst="rect">
            <a:avLst/>
          </a:prstGeom>
        </p:spPr>
      </p:pic>
      <p:pic>
        <p:nvPicPr>
          <p:cNvPr id="3" name="Picture 2">
            <a:extLst>
              <a:ext uri="{FF2B5EF4-FFF2-40B4-BE49-F238E27FC236}">
                <a16:creationId xmlns:a16="http://schemas.microsoft.com/office/drawing/2014/main" id="{759ED87D-1145-E509-CE6F-A4DAC1EC1724}"/>
              </a:ext>
            </a:extLst>
          </p:cNvPr>
          <p:cNvPicPr>
            <a:picLocks noChangeAspect="1"/>
          </p:cNvPicPr>
          <p:nvPr userDrawn="1"/>
        </p:nvPicPr>
        <p:blipFill>
          <a:blip r:embed="rId6" cstate="email">
            <a:duotone>
              <a:prstClr val="black"/>
              <a:srgbClr val="F1913C">
                <a:tint val="45000"/>
                <a:satMod val="400000"/>
              </a:srgbClr>
            </a:duotone>
            <a:alphaModFix/>
            <a:extLst>
              <a:ext uri="{28A0092B-C50C-407E-A947-70E740481C1C}">
                <a14:useLocalDpi xmlns:a14="http://schemas.microsoft.com/office/drawing/2010/main"/>
              </a:ext>
            </a:extLst>
          </a:blip>
          <a:stretch>
            <a:fillRect/>
          </a:stretch>
        </p:blipFill>
        <p:spPr>
          <a:xfrm>
            <a:off x="11537670" y="105439"/>
            <a:ext cx="427585" cy="365616"/>
          </a:xfrm>
          <a:prstGeom prst="rect">
            <a:avLst/>
          </a:prstGeom>
        </p:spPr>
      </p:pic>
    </p:spTree>
    <p:extLst>
      <p:ext uri="{BB962C8B-B14F-4D97-AF65-F5344CB8AC3E}">
        <p14:creationId xmlns:p14="http://schemas.microsoft.com/office/powerpoint/2010/main" val="3111828358"/>
      </p:ext>
    </p:extLst>
  </p:cSld>
  <p:clrMap bg1="lt1" tx1="dk1" bg2="lt2" tx2="dk2" accent1="accent1" accent2="accent2" accent3="accent3" accent4="accent4" accent5="accent5" accent6="accent6" hlink="hlink" folHlink="folHlink"/>
  <p:sldLayoutIdLst>
    <p:sldLayoutId id="2147484572" r:id="rId1"/>
    <p:sldLayoutId id="2147484573"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a:extLst>
              <a:ext uri="{FF2B5EF4-FFF2-40B4-BE49-F238E27FC236}">
                <a16:creationId xmlns:a16="http://schemas.microsoft.com/office/drawing/2014/main" id="{C3A244F4-DCC8-926C-C40B-97795E7EE6B7}"/>
              </a:ext>
            </a:extLst>
          </p:cNvPr>
          <p:cNvSpPr>
            <a:spLocks noGrp="1"/>
          </p:cNvSpPr>
          <p:nvPr>
            <p:ph type="dt" sz="half" idx="2"/>
          </p:nvPr>
        </p:nvSpPr>
        <p:spPr>
          <a:xfrm>
            <a:off x="381000" y="6324601"/>
            <a:ext cx="1295400" cy="304800"/>
          </a:xfrm>
          <a:prstGeom prst="rect">
            <a:avLst/>
          </a:prstGeom>
        </p:spPr>
        <p:txBody>
          <a:bodyPr vert="horz" lIns="0" tIns="0" rIns="0" bIns="0" rtlCol="0" anchor="ctr"/>
          <a:lstStyle>
            <a:lvl1pPr algn="l">
              <a:defRPr sz="1200">
                <a:solidFill>
                  <a:srgbClr val="F8F8F8"/>
                </a:solidFill>
              </a:defRPr>
            </a:lvl1pPr>
          </a:lstStyle>
          <a:p>
            <a:r>
              <a:rPr lang="en-US" noProof="0"/>
              <a:t>November 2023</a:t>
            </a:r>
          </a:p>
        </p:txBody>
      </p:sp>
      <p:sp>
        <p:nvSpPr>
          <p:cNvPr id="9" name="Legal">
            <a:extLst>
              <a:ext uri="{FF2B5EF4-FFF2-40B4-BE49-F238E27FC236}">
                <a16:creationId xmlns:a16="http://schemas.microsoft.com/office/drawing/2014/main" id="{326E4B9D-7B25-6F98-95C6-44F5E186EAA1}"/>
              </a:ext>
            </a:extLst>
          </p:cNvPr>
          <p:cNvSpPr>
            <a:spLocks noGrp="1"/>
          </p:cNvSpPr>
          <p:nvPr>
            <p:ph type="ftr" sz="quarter" idx="3"/>
          </p:nvPr>
        </p:nvSpPr>
        <p:spPr>
          <a:xfrm>
            <a:off x="1828800" y="6324602"/>
            <a:ext cx="4114800" cy="304800"/>
          </a:xfrm>
          <a:prstGeom prst="rect">
            <a:avLst/>
          </a:prstGeom>
        </p:spPr>
        <p:txBody>
          <a:bodyPr vert="horz" lIns="0" tIns="0" rIns="0" bIns="0" rtlCol="0" anchor="ctr"/>
          <a:lstStyle>
            <a:lvl1pPr algn="l">
              <a:defRPr sz="1200" b="0" i="0">
                <a:solidFill>
                  <a:schemeClr val="tx1">
                    <a:tint val="75000"/>
                  </a:schemeClr>
                </a:solidFill>
                <a:latin typeface="Arial" panose="020B0604020202020204" pitchFamily="34" charset="0"/>
              </a:defRPr>
            </a:lvl1pPr>
          </a:lstStyle>
          <a:p>
            <a:r>
              <a:rPr lang="en-US" noProof="0"/>
              <a:t>NTT DATA Corporation</a:t>
            </a:r>
          </a:p>
        </p:txBody>
      </p:sp>
      <p:sp>
        <p:nvSpPr>
          <p:cNvPr id="2" name="Title">
            <a:extLst>
              <a:ext uri="{FF2B5EF4-FFF2-40B4-BE49-F238E27FC236}">
                <a16:creationId xmlns:a16="http://schemas.microsoft.com/office/drawing/2014/main" id="{CC985B73-0F18-F280-6DFA-98D9E7E3C523}"/>
              </a:ext>
            </a:extLst>
          </p:cNvPr>
          <p:cNvSpPr>
            <a:spLocks noGrp="1"/>
          </p:cNvSpPr>
          <p:nvPr>
            <p:ph type="title"/>
          </p:nvPr>
        </p:nvSpPr>
        <p:spPr>
          <a:xfrm>
            <a:off x="381000" y="2438400"/>
            <a:ext cx="4953000" cy="1371600"/>
          </a:xfrm>
          <a:prstGeom prst="rect">
            <a:avLst/>
          </a:prstGeom>
        </p:spPr>
        <p:txBody>
          <a:bodyPr vert="horz" lIns="0" tIns="45720" rIns="0" bIns="45720" rtlCol="0" anchor="b">
            <a:noAutofit/>
          </a:bodyPr>
          <a:lstStyle/>
          <a:p>
            <a:r>
              <a:rPr lang="en-US" noProof="0"/>
              <a:t>Click to edit title</a:t>
            </a:r>
          </a:p>
        </p:txBody>
      </p:sp>
    </p:spTree>
    <p:extLst>
      <p:ext uri="{BB962C8B-B14F-4D97-AF65-F5344CB8AC3E}">
        <p14:creationId xmlns:p14="http://schemas.microsoft.com/office/powerpoint/2010/main" val="1330536435"/>
      </p:ext>
    </p:extLst>
  </p:cSld>
  <p:clrMap bg1="lt1" tx1="dk1" bg2="lt2" tx2="dk2" accent1="accent1" accent2="accent2" accent3="accent3" accent4="accent4" accent5="accent5" accent6="accent6" hlink="hlink" folHlink="folHlink"/>
  <p:sldLayoutIdLst>
    <p:sldLayoutId id="2147484575" r:id="rId1"/>
    <p:sldLayoutId id="2147484576" r:id="rId2"/>
    <p:sldLayoutId id="2147484577" r:id="rId3"/>
    <p:sldLayoutId id="2147484578" r:id="rId4"/>
    <p:sldLayoutId id="2147484579" r:id="rId5"/>
    <p:sldLayoutId id="2147484580" r:id="rId6"/>
    <p:sldLayoutId id="2147484581" r:id="rId7"/>
    <p:sldLayoutId id="2147484583" r:id="rId8"/>
    <p:sldLayoutId id="2147484584" r:id="rId9"/>
  </p:sldLayoutIdLst>
  <p:hf hdr="0"/>
  <p:txStyles>
    <p:titleStyle>
      <a:lvl1pPr algn="l" defTabSz="914400" rtl="0" eaLnBrk="1" latinLnBrk="0" hangingPunct="1">
        <a:lnSpc>
          <a:spcPct val="100000"/>
        </a:lnSpc>
        <a:spcBef>
          <a:spcPct val="0"/>
        </a:spcBef>
        <a:buNone/>
        <a:defRPr lang="en-US" sz="4800" b="0" i="0" kern="1200" dirty="0">
          <a:solidFill>
            <a:srgbClr val="F8F8F8"/>
          </a:solidFill>
          <a:latin typeface="Georgia" panose="02040502050405020303" pitchFamily="18" charset="0"/>
          <a:ea typeface="+mj-ea"/>
          <a:cs typeface="Times New Roman" panose="02020603050405020304" pitchFamily="18"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lang="en-US" sz="2000" b="0" i="0" kern="1200" dirty="0" smtClean="0">
          <a:solidFill>
            <a:srgbClr val="F8F8F8"/>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wmf"/><Relationship Id="rId1" Type="http://schemas.openxmlformats.org/officeDocument/2006/relationships/slideLayout" Target="../slideLayouts/slideLayout222.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45.xml"/></Relationships>
</file>

<file path=ppt/slides/_rels/slide2.xml.rels><?xml version="1.0" encoding="UTF-8" standalone="yes"?>
<Relationships xmlns="http://schemas.openxmlformats.org/package/2006/relationships"><Relationship Id="rId3" Type="http://schemas.openxmlformats.org/officeDocument/2006/relationships/image" Target="../media/image28.tif"/><Relationship Id="rId2" Type="http://schemas.openxmlformats.org/officeDocument/2006/relationships/image" Target="../media/image27.tif"/><Relationship Id="rId1" Type="http://schemas.openxmlformats.org/officeDocument/2006/relationships/slideLayout" Target="../slideLayouts/slideLayout222.xml"/><Relationship Id="rId6" Type="http://schemas.openxmlformats.org/officeDocument/2006/relationships/image" Target="../media/image31.jpeg"/><Relationship Id="rId5" Type="http://schemas.openxmlformats.org/officeDocument/2006/relationships/image" Target="../media/image30.sv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2.emf"/><Relationship Id="rId7" Type="http://schemas.openxmlformats.org/officeDocument/2006/relationships/image" Target="../media/image34.png"/><Relationship Id="rId2" Type="http://schemas.openxmlformats.org/officeDocument/2006/relationships/slideLayout" Target="../slideLayouts/slideLayout11.xml"/><Relationship Id="rId1" Type="http://schemas.openxmlformats.org/officeDocument/2006/relationships/themeOverride" Target="../theme/themeOverride1.xml"/><Relationship Id="rId6" Type="http://schemas.microsoft.com/office/2007/relationships/hdphoto" Target="../media/hdphoto3.wdp"/><Relationship Id="rId5" Type="http://schemas.openxmlformats.org/officeDocument/2006/relationships/image" Target="../media/image33.png"/><Relationship Id="rId4" Type="http://schemas.openxmlformats.org/officeDocument/2006/relationships/image" Target="../media/image32.jpeg"/><Relationship Id="rId9" Type="http://schemas.openxmlformats.org/officeDocument/2006/relationships/image" Target="../media/image36.jpeg"/></Relationships>
</file>

<file path=ppt/slides/_rels/slide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jpeg"/><Relationship Id="rId7" Type="http://schemas.openxmlformats.org/officeDocument/2006/relationships/image" Target="../media/image41.svg"/><Relationship Id="rId2" Type="http://schemas.openxmlformats.org/officeDocument/2006/relationships/notesSlide" Target="../notesSlides/notesSlide1.xml"/><Relationship Id="rId1" Type="http://schemas.openxmlformats.org/officeDocument/2006/relationships/slideLayout" Target="../slideLayouts/slideLayout541.xml"/><Relationship Id="rId6" Type="http://schemas.openxmlformats.org/officeDocument/2006/relationships/image" Target="../media/image40.png"/><Relationship Id="rId11" Type="http://schemas.openxmlformats.org/officeDocument/2006/relationships/image" Target="../media/image45.svg"/><Relationship Id="rId5" Type="http://schemas.openxmlformats.org/officeDocument/2006/relationships/image" Target="../media/image39.sv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svg"/></Relationships>
</file>

<file path=ppt/slides/_rels/slide5.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7.svg"/><Relationship Id="rId7" Type="http://schemas.openxmlformats.org/officeDocument/2006/relationships/image" Target="../media/image50.png"/><Relationship Id="rId2" Type="http://schemas.openxmlformats.org/officeDocument/2006/relationships/image" Target="../media/image46.png"/><Relationship Id="rId1" Type="http://schemas.openxmlformats.org/officeDocument/2006/relationships/slideLayout" Target="../slideLayouts/slideLayout332.xml"/><Relationship Id="rId6" Type="http://schemas.openxmlformats.org/officeDocument/2006/relationships/image" Target="../media/image22.wmf"/><Relationship Id="rId5" Type="http://schemas.openxmlformats.org/officeDocument/2006/relationships/image" Target="../media/image49.svg"/><Relationship Id="rId4" Type="http://schemas.openxmlformats.org/officeDocument/2006/relationships/image" Target="../media/image48.png"/><Relationship Id="rId9" Type="http://schemas.openxmlformats.org/officeDocument/2006/relationships/image" Target="../media/image52.png"/></Relationships>
</file>

<file path=ppt/slides/_rels/slide6.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svg"/><Relationship Id="rId3" Type="http://schemas.openxmlformats.org/officeDocument/2006/relationships/image" Target="../media/image17.png"/><Relationship Id="rId7" Type="http://schemas.openxmlformats.org/officeDocument/2006/relationships/image" Target="../media/image54.svg"/><Relationship Id="rId12" Type="http://schemas.openxmlformats.org/officeDocument/2006/relationships/image" Target="../media/image59.png"/><Relationship Id="rId17" Type="http://schemas.openxmlformats.org/officeDocument/2006/relationships/image" Target="../media/image64.svg"/><Relationship Id="rId2" Type="http://schemas.openxmlformats.org/officeDocument/2006/relationships/notesSlide" Target="../notesSlides/notesSlide2.xml"/><Relationship Id="rId16" Type="http://schemas.openxmlformats.org/officeDocument/2006/relationships/image" Target="../media/image63.png"/><Relationship Id="rId1" Type="http://schemas.openxmlformats.org/officeDocument/2006/relationships/slideLayout" Target="../slideLayouts/slideLayout540.xml"/><Relationship Id="rId6" Type="http://schemas.openxmlformats.org/officeDocument/2006/relationships/image" Target="../media/image53.png"/><Relationship Id="rId11" Type="http://schemas.openxmlformats.org/officeDocument/2006/relationships/image" Target="../media/image58.svg"/><Relationship Id="rId5" Type="http://schemas.openxmlformats.org/officeDocument/2006/relationships/image" Target="../media/image21.svg"/><Relationship Id="rId15" Type="http://schemas.openxmlformats.org/officeDocument/2006/relationships/image" Target="../media/image62.svg"/><Relationship Id="rId10" Type="http://schemas.openxmlformats.org/officeDocument/2006/relationships/image" Target="../media/image57.png"/><Relationship Id="rId4" Type="http://schemas.openxmlformats.org/officeDocument/2006/relationships/image" Target="../media/image20.png"/><Relationship Id="rId9" Type="http://schemas.openxmlformats.org/officeDocument/2006/relationships/image" Target="../media/image56.svg"/><Relationship Id="rId14" Type="http://schemas.openxmlformats.org/officeDocument/2006/relationships/image" Target="../media/image6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4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44.xml"/></Relationships>
</file>

<file path=ppt/slides/_rels/slide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xml"/><Relationship Id="rId1" Type="http://schemas.openxmlformats.org/officeDocument/2006/relationships/slideLayout" Target="../slideLayouts/slideLayout544.xml"/><Relationship Id="rId4" Type="http://schemas.openxmlformats.org/officeDocument/2006/relationships/image" Target="../media/image6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43">
            <a:extLst>
              <a:ext uri="{FF2B5EF4-FFF2-40B4-BE49-F238E27FC236}">
                <a16:creationId xmlns:a16="http://schemas.microsoft.com/office/drawing/2014/main" id="{4EA17720-3170-792D-C536-B26180938FE0}"/>
              </a:ext>
            </a:extLst>
          </p:cNvPr>
          <p:cNvSpPr txBox="1">
            <a:spLocks/>
          </p:cNvSpPr>
          <p:nvPr/>
        </p:nvSpPr>
        <p:spPr>
          <a:xfrm>
            <a:off x="1261871" y="1673351"/>
            <a:ext cx="7141899" cy="3895093"/>
          </a:xfrm>
          <a:prstGeom prst="rect">
            <a:avLst/>
          </a:prstGeom>
          <a:noFill/>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ts val="4000"/>
              </a:lnSpc>
              <a:spcBef>
                <a:spcPts val="1000"/>
              </a:spcBef>
              <a:spcAft>
                <a:spcPts val="500"/>
              </a:spcAft>
              <a:buClrTx/>
              <a:buSzTx/>
              <a:buFontTx/>
              <a:buNone/>
              <a:tabLst/>
              <a:defRPr/>
            </a:pPr>
            <a:r>
              <a:rPr kumimoji="0" lang="en-US" sz="2800" b="1" i="0" u="none" strike="noStrike" kern="1200" cap="none" spc="0" normalizeH="0" baseline="0" noProof="0">
                <a:ln>
                  <a:noFill/>
                </a:ln>
                <a:solidFill>
                  <a:srgbClr val="FFFFFF"/>
                </a:solidFill>
                <a:effectLst/>
                <a:uLnTx/>
                <a:uFillTx/>
                <a:latin typeface="Avenir Next LT Pro" panose="020B0504020202020204" pitchFamily="34" charset="77"/>
                <a:ea typeface="+mn-ea"/>
                <a:cs typeface="+mn-cs"/>
              </a:rPr>
              <a:t>Who We Are</a:t>
            </a:r>
          </a:p>
          <a:p>
            <a:pPr marL="0" marR="0" lvl="0" indent="0" algn="l" defTabSz="914400" rtl="0" eaLnBrk="1" fontAlgn="auto" latinLnBrk="0" hangingPunct="1">
              <a:lnSpc>
                <a:spcPts val="4000"/>
              </a:lnSpc>
              <a:spcBef>
                <a:spcPts val="1000"/>
              </a:spcBef>
              <a:spcAft>
                <a:spcPts val="500"/>
              </a:spcAft>
              <a:buClrTx/>
              <a:buSzTx/>
              <a:buFontTx/>
              <a:buNone/>
              <a:tabLst/>
              <a:defRPr/>
            </a:pPr>
            <a:r>
              <a:rPr kumimoji="0" lang="en-US" sz="2800" b="1" i="0" u="none" strike="noStrike" kern="1200" cap="none" spc="0" normalizeH="0" baseline="0" noProof="0">
                <a:ln>
                  <a:noFill/>
                </a:ln>
                <a:solidFill>
                  <a:srgbClr val="FFFFFF"/>
                </a:solidFill>
                <a:effectLst/>
                <a:uLnTx/>
                <a:uFillTx/>
                <a:latin typeface="Avenir Next LT Pro" panose="020B0504020202020204" pitchFamily="34" charset="77"/>
                <a:ea typeface="+mn-ea"/>
                <a:cs typeface="+mn-cs"/>
              </a:rPr>
              <a:t>Our Understanding</a:t>
            </a:r>
          </a:p>
          <a:p>
            <a:pPr marL="0" marR="0" lvl="0" indent="0" algn="l" defTabSz="914400" rtl="0" eaLnBrk="1" fontAlgn="auto" latinLnBrk="0" hangingPunct="1">
              <a:lnSpc>
                <a:spcPts val="4000"/>
              </a:lnSpc>
              <a:spcBef>
                <a:spcPts val="1000"/>
              </a:spcBef>
              <a:spcAft>
                <a:spcPts val="500"/>
              </a:spcAft>
              <a:buClrTx/>
              <a:buSzTx/>
              <a:buFontTx/>
              <a:buNone/>
              <a:tabLst/>
              <a:defRPr/>
            </a:pPr>
            <a:r>
              <a:rPr kumimoji="0" lang="en-US" sz="2800" b="1" i="0" u="none" strike="noStrike" kern="1200" cap="none" spc="0" normalizeH="0" baseline="0" noProof="0">
                <a:ln>
                  <a:noFill/>
                </a:ln>
                <a:solidFill>
                  <a:srgbClr val="FFFFFF"/>
                </a:solidFill>
                <a:effectLst/>
                <a:uLnTx/>
                <a:uFillTx/>
                <a:latin typeface="Avenir Next LT Pro" panose="020B0504020202020204" pitchFamily="34" charset="77"/>
                <a:ea typeface="+mn-ea"/>
                <a:cs typeface="+mn-cs"/>
              </a:rPr>
              <a:t>Solution Concept</a:t>
            </a:r>
          </a:p>
          <a:p>
            <a:pPr marL="0" marR="0" lvl="0" indent="0" algn="l" defTabSz="914400" rtl="0" eaLnBrk="1" fontAlgn="auto" latinLnBrk="0" hangingPunct="1">
              <a:lnSpc>
                <a:spcPts val="4000"/>
              </a:lnSpc>
              <a:spcBef>
                <a:spcPts val="1000"/>
              </a:spcBef>
              <a:spcAft>
                <a:spcPts val="500"/>
              </a:spcAft>
              <a:buClrTx/>
              <a:buSzTx/>
              <a:buFontTx/>
              <a:buNone/>
              <a:tabLst/>
              <a:defRPr/>
            </a:pPr>
            <a:r>
              <a:rPr kumimoji="0" lang="en-US" sz="2800" b="1" i="0" u="none" strike="noStrike" kern="1200" cap="none" spc="0" normalizeH="0" baseline="0" noProof="0">
                <a:ln>
                  <a:noFill/>
                </a:ln>
                <a:solidFill>
                  <a:srgbClr val="FFFFFF"/>
                </a:solidFill>
                <a:effectLst/>
                <a:uLnTx/>
                <a:uFillTx/>
                <a:latin typeface="Avenir Next LT Pro" panose="020B0504020202020204" pitchFamily="34" charset="77"/>
                <a:ea typeface="+mn-ea"/>
                <a:cs typeface="+mn-cs"/>
              </a:rPr>
              <a:t>Team, Timeline, Pricing</a:t>
            </a:r>
          </a:p>
          <a:p>
            <a:pPr marL="0" marR="0" lvl="0" indent="0" algn="l" defTabSz="914400" rtl="0" eaLnBrk="1" fontAlgn="auto" latinLnBrk="0" hangingPunct="1">
              <a:lnSpc>
                <a:spcPts val="4000"/>
              </a:lnSpc>
              <a:spcBef>
                <a:spcPts val="1000"/>
              </a:spcBef>
              <a:spcAft>
                <a:spcPts val="500"/>
              </a:spcAft>
              <a:buClrTx/>
              <a:buSzTx/>
              <a:buFontTx/>
              <a:buNone/>
              <a:tabLst/>
              <a:defRPr/>
            </a:pPr>
            <a:r>
              <a:rPr lang="en-US" sz="2800" b="1">
                <a:solidFill>
                  <a:srgbClr val="FFFFFF"/>
                </a:solidFill>
                <a:latin typeface="Avenir Next LT Pro" panose="020B0504020202020204" pitchFamily="34" charset="77"/>
              </a:rPr>
              <a:t>Next Steps</a:t>
            </a:r>
            <a:endParaRPr kumimoji="0" lang="en-US" sz="2800" b="1" i="0" u="none" strike="noStrike" kern="1200" cap="none" spc="0" normalizeH="0" baseline="0" noProof="0">
              <a:ln>
                <a:noFill/>
              </a:ln>
              <a:solidFill>
                <a:srgbClr val="FFFFFF"/>
              </a:solidFill>
              <a:effectLst/>
              <a:uLnTx/>
              <a:uFillTx/>
              <a:latin typeface="Avenir Next LT Pro" panose="020B0504020202020204" pitchFamily="34" charset="77"/>
              <a:ea typeface="+mn-ea"/>
              <a:cs typeface="+mn-cs"/>
            </a:endParaRPr>
          </a:p>
        </p:txBody>
      </p:sp>
      <p:sp>
        <p:nvSpPr>
          <p:cNvPr id="3" name="Text Placeholder 44">
            <a:extLst>
              <a:ext uri="{FF2B5EF4-FFF2-40B4-BE49-F238E27FC236}">
                <a16:creationId xmlns:a16="http://schemas.microsoft.com/office/drawing/2014/main" id="{A735CE41-42AE-211E-8662-29211485DDFD}"/>
              </a:ext>
            </a:extLst>
          </p:cNvPr>
          <p:cNvSpPr txBox="1">
            <a:spLocks/>
          </p:cNvSpPr>
          <p:nvPr/>
        </p:nvSpPr>
        <p:spPr>
          <a:xfrm>
            <a:off x="457200" y="1673351"/>
            <a:ext cx="804672" cy="3895081"/>
          </a:xfrm>
          <a:prstGeom prst="rect">
            <a:avLst/>
          </a:prstGeom>
          <a:noFill/>
        </p:spPr>
        <p:txBody>
          <a:bodyPr vert="horz" lIns="0" tIns="0" rIns="0" bIns="0" rtlCol="0" anchor="t"/>
          <a:lstStyle>
            <a:defPPr>
              <a:defRPr lang="en-US"/>
            </a:defPPr>
            <a:lvl1pPr marL="0" algn="r" defTabSz="914400" rtl="0" eaLnBrk="1" latinLnBrk="0" hangingPunct="1">
              <a:defRPr sz="1050" b="1" kern="1200" spc="3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ts val="4000"/>
              </a:lnSpc>
              <a:spcBef>
                <a:spcPts val="1000"/>
              </a:spcBef>
              <a:spcAft>
                <a:spcPts val="500"/>
              </a:spcAft>
              <a:buClrTx/>
              <a:buSzTx/>
              <a:buFontTx/>
              <a:buNone/>
              <a:tabLst/>
              <a:defRPr/>
            </a:pPr>
            <a:r>
              <a:rPr kumimoji="0" lang="en-US" sz="2800" b="1" i="0" u="none" strike="noStrike" kern="1200" cap="none" spc="300" normalizeH="0" baseline="0" noProof="0">
                <a:ln>
                  <a:noFill/>
                </a:ln>
                <a:solidFill>
                  <a:srgbClr val="0B70E4"/>
                </a:solidFill>
                <a:effectLst/>
                <a:uLnTx/>
                <a:uFillTx/>
                <a:latin typeface="Avenir Next LT Pro" panose="020B0504020202020204" pitchFamily="34" charset="77"/>
                <a:ea typeface="Roboto" panose="02000000000000000000" pitchFamily="2" charset="0"/>
                <a:cs typeface="Segoe UI" panose="020B0502040204020203" pitchFamily="34" charset="0"/>
              </a:rPr>
              <a:t>01</a:t>
            </a:r>
          </a:p>
          <a:p>
            <a:pPr marL="0" marR="0" lvl="0" indent="0" algn="l" defTabSz="914400" rtl="0" eaLnBrk="1" fontAlgn="auto" latinLnBrk="0" hangingPunct="1">
              <a:lnSpc>
                <a:spcPts val="4000"/>
              </a:lnSpc>
              <a:spcBef>
                <a:spcPts val="1000"/>
              </a:spcBef>
              <a:spcAft>
                <a:spcPts val="500"/>
              </a:spcAft>
              <a:buClrTx/>
              <a:buSzTx/>
              <a:buFontTx/>
              <a:buNone/>
              <a:tabLst/>
              <a:defRPr/>
            </a:pPr>
            <a:r>
              <a:rPr kumimoji="0" lang="en-US" sz="2800" b="1" i="0" u="none" strike="noStrike" kern="1200" cap="none" spc="300" normalizeH="0" baseline="0" noProof="0">
                <a:ln>
                  <a:noFill/>
                </a:ln>
                <a:solidFill>
                  <a:srgbClr val="0B70E4"/>
                </a:solidFill>
                <a:effectLst/>
                <a:uLnTx/>
                <a:uFillTx/>
                <a:latin typeface="Avenir Next LT Pro" panose="020B0504020202020204" pitchFamily="34" charset="77"/>
                <a:ea typeface="Roboto" panose="02000000000000000000" pitchFamily="2" charset="0"/>
                <a:cs typeface="Segoe UI" panose="020B0502040204020203" pitchFamily="34" charset="0"/>
              </a:rPr>
              <a:t>02</a:t>
            </a:r>
          </a:p>
          <a:p>
            <a:pPr marL="0" marR="0" lvl="0" indent="0" algn="l" defTabSz="914400" rtl="0" eaLnBrk="1" fontAlgn="auto" latinLnBrk="0" hangingPunct="1">
              <a:lnSpc>
                <a:spcPts val="4000"/>
              </a:lnSpc>
              <a:spcBef>
                <a:spcPts val="1000"/>
              </a:spcBef>
              <a:spcAft>
                <a:spcPts val="500"/>
              </a:spcAft>
              <a:buClrTx/>
              <a:buSzTx/>
              <a:buFontTx/>
              <a:buNone/>
              <a:tabLst/>
              <a:defRPr/>
            </a:pPr>
            <a:r>
              <a:rPr kumimoji="0" lang="en-US" sz="2800" b="1" i="0" u="none" strike="noStrike" kern="1200" cap="none" spc="300" normalizeH="0" baseline="0" noProof="0">
                <a:ln>
                  <a:noFill/>
                </a:ln>
                <a:solidFill>
                  <a:srgbClr val="0B70E4"/>
                </a:solidFill>
                <a:effectLst/>
                <a:uLnTx/>
                <a:uFillTx/>
                <a:latin typeface="Avenir Next LT Pro" panose="020B0504020202020204" pitchFamily="34" charset="77"/>
                <a:ea typeface="Roboto" panose="02000000000000000000" pitchFamily="2" charset="0"/>
                <a:cs typeface="Segoe UI" panose="020B0502040204020203" pitchFamily="34" charset="0"/>
              </a:rPr>
              <a:t>03</a:t>
            </a:r>
          </a:p>
          <a:p>
            <a:pPr marL="0" marR="0" lvl="0" indent="0" algn="l" defTabSz="914400" rtl="0" eaLnBrk="1" fontAlgn="auto" latinLnBrk="0" hangingPunct="1">
              <a:lnSpc>
                <a:spcPts val="4000"/>
              </a:lnSpc>
              <a:spcBef>
                <a:spcPts val="1000"/>
              </a:spcBef>
              <a:spcAft>
                <a:spcPts val="500"/>
              </a:spcAft>
              <a:buClrTx/>
              <a:buSzTx/>
              <a:buFontTx/>
              <a:buNone/>
              <a:tabLst/>
              <a:defRPr/>
            </a:pPr>
            <a:r>
              <a:rPr kumimoji="0" lang="en-US" sz="2800" b="1" i="0" u="none" strike="noStrike" kern="1200" cap="none" spc="300" normalizeH="0" baseline="0" noProof="0">
                <a:ln>
                  <a:noFill/>
                </a:ln>
                <a:solidFill>
                  <a:srgbClr val="0B70E4"/>
                </a:solidFill>
                <a:effectLst/>
                <a:uLnTx/>
                <a:uFillTx/>
                <a:latin typeface="Avenir Next LT Pro" panose="020B0504020202020204" pitchFamily="34" charset="77"/>
                <a:ea typeface="Roboto" panose="02000000000000000000" pitchFamily="2" charset="0"/>
                <a:cs typeface="Segoe UI" panose="020B0502040204020203" pitchFamily="34" charset="0"/>
              </a:rPr>
              <a:t>04</a:t>
            </a:r>
          </a:p>
          <a:p>
            <a:pPr marL="0" marR="0" lvl="0" indent="0" algn="l" defTabSz="914400" rtl="0" eaLnBrk="1" fontAlgn="auto" latinLnBrk="0" hangingPunct="1">
              <a:lnSpc>
                <a:spcPts val="4000"/>
              </a:lnSpc>
              <a:spcBef>
                <a:spcPts val="1000"/>
              </a:spcBef>
              <a:spcAft>
                <a:spcPts val="500"/>
              </a:spcAft>
              <a:buClrTx/>
              <a:buSzTx/>
              <a:buFontTx/>
              <a:buNone/>
              <a:tabLst/>
              <a:defRPr/>
            </a:pPr>
            <a:r>
              <a:rPr kumimoji="0" lang="en-US" sz="2800" b="1" i="0" u="none" strike="noStrike" kern="1200" cap="none" spc="300" normalizeH="0" baseline="0" noProof="0">
                <a:ln>
                  <a:noFill/>
                </a:ln>
                <a:solidFill>
                  <a:srgbClr val="0B70E4"/>
                </a:solidFill>
                <a:effectLst/>
                <a:uLnTx/>
                <a:uFillTx/>
                <a:latin typeface="Avenir Next LT Pro" panose="020B0504020202020204" pitchFamily="34" charset="77"/>
                <a:ea typeface="Roboto" panose="02000000000000000000" pitchFamily="2" charset="0"/>
                <a:cs typeface="Segoe UI" panose="020B0502040204020203" pitchFamily="34" charset="0"/>
              </a:rPr>
              <a:t>05</a:t>
            </a:r>
          </a:p>
        </p:txBody>
      </p:sp>
      <p:sp>
        <p:nvSpPr>
          <p:cNvPr id="4" name="Text Placeholder 45">
            <a:extLst>
              <a:ext uri="{FF2B5EF4-FFF2-40B4-BE49-F238E27FC236}">
                <a16:creationId xmlns:a16="http://schemas.microsoft.com/office/drawing/2014/main" id="{077ACDCD-DBC3-277E-CB3A-211B4086809B}"/>
              </a:ext>
            </a:extLst>
          </p:cNvPr>
          <p:cNvSpPr txBox="1">
            <a:spLocks/>
          </p:cNvSpPr>
          <p:nvPr/>
        </p:nvSpPr>
        <p:spPr>
          <a:xfrm>
            <a:off x="451556" y="6153448"/>
            <a:ext cx="6520744" cy="320395"/>
          </a:xfrm>
          <a:prstGeom prst="rect">
            <a:avLst/>
          </a:prstGeom>
        </p:spPr>
        <p:txBody>
          <a:bodyPr vert="horz" lIns="0" tIns="0" rIns="0" bIns="0" rtlCol="0" anchor="ctr"/>
          <a:lstStyle>
            <a:defPPr>
              <a:defRPr lang="en-US"/>
            </a:defPPr>
            <a:lvl1pPr marL="0" algn="l"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A4752"/>
                </a:solidFill>
                <a:effectLst/>
                <a:uLnTx/>
                <a:uFillTx/>
                <a:latin typeface="Avenir Next LT Pro" panose="020B0504020202020204" pitchFamily="34" charset="77"/>
                <a:ea typeface="+mn-ea"/>
                <a:cs typeface="+mn-cs"/>
              </a:rPr>
              <a:t>October 2, 2023</a:t>
            </a:r>
          </a:p>
        </p:txBody>
      </p:sp>
      <p:sp>
        <p:nvSpPr>
          <p:cNvPr id="5" name="Text Placeholder 4">
            <a:extLst>
              <a:ext uri="{FF2B5EF4-FFF2-40B4-BE49-F238E27FC236}">
                <a16:creationId xmlns:a16="http://schemas.microsoft.com/office/drawing/2014/main" id="{10F7B874-7D7F-BE96-C668-9AE2FF6DFF2D}"/>
              </a:ext>
            </a:extLst>
          </p:cNvPr>
          <p:cNvSpPr txBox="1">
            <a:spLocks/>
          </p:cNvSpPr>
          <p:nvPr/>
        </p:nvSpPr>
        <p:spPr>
          <a:xfrm>
            <a:off x="457200" y="923544"/>
            <a:ext cx="4154214" cy="296916"/>
          </a:xfrm>
          <a:prstGeom prst="rect">
            <a:avLst/>
          </a:prstGeom>
        </p:spPr>
        <p:txBody>
          <a:bodyPr lIns="0"/>
          <a:lstStyle>
            <a:lvl1pPr marL="0" indent="0" algn="l" defTabSz="914400" rtl="0" eaLnBrk="1" latinLnBrk="0" hangingPunct="1">
              <a:lnSpc>
                <a:spcPct val="100000"/>
              </a:lnSpc>
              <a:spcBef>
                <a:spcPts val="1000"/>
              </a:spcBef>
              <a:spcAft>
                <a:spcPts val="500"/>
              </a:spcAft>
              <a:buFont typeface="Arial" panose="020B0604020202020204" pitchFamily="34" charset="0"/>
              <a:buNone/>
              <a:defRPr sz="2000" b="0" i="0" kern="1200">
                <a:solidFill>
                  <a:schemeClr val="tx1"/>
                </a:solidFill>
                <a:latin typeface="+mn-lt"/>
                <a:ea typeface="+mn-ea"/>
                <a:cs typeface="+mn-cs"/>
              </a:defRPr>
            </a:lvl1pPr>
            <a:lvl2pPr marL="0" indent="0" algn="l" defTabSz="914400" rtl="0" eaLnBrk="1" latinLnBrk="0" hangingPunct="1">
              <a:lnSpc>
                <a:spcPct val="100000"/>
              </a:lnSpc>
              <a:spcBef>
                <a:spcPts val="1000"/>
              </a:spcBef>
              <a:spcAft>
                <a:spcPts val="500"/>
              </a:spcAft>
              <a:buFont typeface="Arial" panose="020B0604020202020204" pitchFamily="34" charset="0"/>
              <a:buNone/>
              <a:defRPr sz="1800" b="1" i="0" kern="1200">
                <a:solidFill>
                  <a:schemeClr val="tx1"/>
                </a:solidFill>
                <a:latin typeface="+mn-lt"/>
                <a:ea typeface="+mn-ea"/>
                <a:cs typeface="+mn-cs"/>
              </a:defRPr>
            </a:lvl2pPr>
            <a:lvl3pPr marL="0" indent="0" algn="l" defTabSz="914400" rtl="0" eaLnBrk="1" latinLnBrk="0" hangingPunct="1">
              <a:lnSpc>
                <a:spcPct val="100000"/>
              </a:lnSpc>
              <a:spcBef>
                <a:spcPts val="1000"/>
              </a:spcBef>
              <a:spcAft>
                <a:spcPts val="500"/>
              </a:spcAft>
              <a:buFont typeface="Arial" panose="020B0604020202020204" pitchFamily="34" charset="0"/>
              <a:buNone/>
              <a:defRPr sz="2400" b="0" kern="1200">
                <a:solidFill>
                  <a:schemeClr val="tx1"/>
                </a:solidFill>
                <a:latin typeface="+mn-lt"/>
                <a:ea typeface="+mn-ea"/>
                <a:cs typeface="+mn-cs"/>
              </a:defRPr>
            </a:lvl3pPr>
            <a:lvl4pPr marL="0" indent="0" algn="l" defTabSz="914400" rtl="0" eaLnBrk="1" latinLnBrk="0" hangingPunct="1">
              <a:lnSpc>
                <a:spcPct val="125000"/>
              </a:lnSpc>
              <a:spcBef>
                <a:spcPts val="500"/>
              </a:spcBef>
              <a:spcAft>
                <a:spcPts val="500"/>
              </a:spcAft>
              <a:buClr>
                <a:schemeClr val="tx1"/>
              </a:buClr>
              <a:buFont typeface="Arial" panose="020B0604020202020204" pitchFamily="34" charset="0"/>
              <a:buNone/>
              <a:defRPr sz="1600" b="0" kern="1200">
                <a:solidFill>
                  <a:schemeClr val="tx1"/>
                </a:solidFill>
                <a:latin typeface="+mn-lt"/>
                <a:ea typeface="+mn-ea"/>
                <a:cs typeface="+mn-cs"/>
              </a:defRPr>
            </a:lvl4pPr>
            <a:lvl5pPr marL="27432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5pPr>
            <a:lvl6pPr marL="45720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6pPr>
            <a:lvl7pPr marL="64008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7pPr>
            <a:lvl8pPr marL="82296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8pPr>
            <a:lvl9pPr marL="274320" indent="0" algn="l" defTabSz="914400" rtl="0" eaLnBrk="1" latinLnBrk="0" hangingPunct="1">
              <a:lnSpc>
                <a:spcPct val="125000"/>
              </a:lnSpc>
              <a:spcBef>
                <a:spcPts val="0"/>
              </a:spcBef>
              <a:spcAft>
                <a:spcPts val="500"/>
              </a:spcAft>
              <a:buFont typeface="Arial" panose="020B0604020202020204" pitchFamily="34" charset="0"/>
              <a:buNone/>
              <a:defRPr sz="1400" b="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500"/>
              </a:spcAft>
              <a:buClrTx/>
              <a:buSzTx/>
              <a:buFont typeface="Arial" panose="020B0604020202020204" pitchFamily="34" charset="0"/>
              <a:buNone/>
              <a:tabLst/>
              <a:defRPr/>
            </a:pPr>
            <a:r>
              <a:rPr kumimoji="0" lang="en-US" sz="2000" b="0" i="0" u="none" strike="noStrike" kern="1200" cap="none" spc="0" normalizeH="0" baseline="0" noProof="0">
                <a:ln>
                  <a:noFill/>
                </a:ln>
                <a:solidFill>
                  <a:srgbClr val="FFFFFF"/>
                </a:solidFill>
                <a:effectLst/>
                <a:uLnTx/>
                <a:uFillTx/>
                <a:latin typeface="Avenir Next LT Pro"/>
                <a:ea typeface="+mn-ea"/>
                <a:cs typeface="+mn-cs"/>
              </a:rPr>
              <a:t>Agenda</a:t>
            </a:r>
          </a:p>
        </p:txBody>
      </p:sp>
      <p:sp>
        <p:nvSpPr>
          <p:cNvPr id="8" name="Text Placeholder 5">
            <a:extLst>
              <a:ext uri="{FF2B5EF4-FFF2-40B4-BE49-F238E27FC236}">
                <a16:creationId xmlns:a16="http://schemas.microsoft.com/office/drawing/2014/main" id="{946616DA-D589-26D1-8611-721EB53D54A1}"/>
              </a:ext>
            </a:extLst>
          </p:cNvPr>
          <p:cNvSpPr txBox="1">
            <a:spLocks/>
          </p:cNvSpPr>
          <p:nvPr/>
        </p:nvSpPr>
        <p:spPr>
          <a:xfrm>
            <a:off x="7124700" y="922283"/>
            <a:ext cx="3810000" cy="296917"/>
          </a:xfrm>
          <a:prstGeom prst="rect">
            <a:avLst/>
          </a:prstGeom>
        </p:spPr>
        <p:txBody>
          <a:bodyPr lIns="0"/>
          <a:lstStyle>
            <a:lvl1pPr marL="0" indent="0" algn="l" defTabSz="914400" rtl="0" eaLnBrk="1" latinLnBrk="0" hangingPunct="1">
              <a:lnSpc>
                <a:spcPct val="100000"/>
              </a:lnSpc>
              <a:spcBef>
                <a:spcPts val="1000"/>
              </a:spcBef>
              <a:spcAft>
                <a:spcPts val="500"/>
              </a:spcAft>
              <a:buFont typeface="Arial" panose="020B0604020202020204" pitchFamily="34" charset="0"/>
              <a:buNone/>
              <a:defRPr sz="2000" b="0" i="0" kern="1200">
                <a:solidFill>
                  <a:schemeClr val="tx1"/>
                </a:solidFill>
                <a:latin typeface="+mn-lt"/>
                <a:ea typeface="+mn-ea"/>
                <a:cs typeface="+mn-cs"/>
              </a:defRPr>
            </a:lvl1pPr>
            <a:lvl2pPr marL="0" indent="0" algn="l" defTabSz="914400" rtl="0" eaLnBrk="1" latinLnBrk="0" hangingPunct="1">
              <a:lnSpc>
                <a:spcPct val="100000"/>
              </a:lnSpc>
              <a:spcBef>
                <a:spcPts val="1000"/>
              </a:spcBef>
              <a:spcAft>
                <a:spcPts val="500"/>
              </a:spcAft>
              <a:buFont typeface="Arial" panose="020B0604020202020204" pitchFamily="34" charset="0"/>
              <a:buNone/>
              <a:defRPr sz="1800" b="1" i="0" kern="1200">
                <a:solidFill>
                  <a:schemeClr val="tx1"/>
                </a:solidFill>
                <a:latin typeface="+mn-lt"/>
                <a:ea typeface="+mn-ea"/>
                <a:cs typeface="+mn-cs"/>
              </a:defRPr>
            </a:lvl2pPr>
            <a:lvl3pPr marL="0" indent="0" algn="l" defTabSz="914400" rtl="0" eaLnBrk="1" latinLnBrk="0" hangingPunct="1">
              <a:lnSpc>
                <a:spcPct val="100000"/>
              </a:lnSpc>
              <a:spcBef>
                <a:spcPts val="1000"/>
              </a:spcBef>
              <a:spcAft>
                <a:spcPts val="500"/>
              </a:spcAft>
              <a:buFont typeface="Arial" panose="020B0604020202020204" pitchFamily="34" charset="0"/>
              <a:buNone/>
              <a:defRPr sz="2400" b="0" kern="1200">
                <a:solidFill>
                  <a:schemeClr val="tx1"/>
                </a:solidFill>
                <a:latin typeface="+mn-lt"/>
                <a:ea typeface="+mn-ea"/>
                <a:cs typeface="+mn-cs"/>
              </a:defRPr>
            </a:lvl3pPr>
            <a:lvl4pPr marL="0" indent="0" algn="l" defTabSz="914400" rtl="0" eaLnBrk="1" latinLnBrk="0" hangingPunct="1">
              <a:lnSpc>
                <a:spcPct val="125000"/>
              </a:lnSpc>
              <a:spcBef>
                <a:spcPts val="500"/>
              </a:spcBef>
              <a:spcAft>
                <a:spcPts val="500"/>
              </a:spcAft>
              <a:buClr>
                <a:schemeClr val="tx1"/>
              </a:buClr>
              <a:buFont typeface="Arial" panose="020B0604020202020204" pitchFamily="34" charset="0"/>
              <a:buNone/>
              <a:defRPr sz="1600" b="0" kern="1200">
                <a:solidFill>
                  <a:schemeClr val="tx1"/>
                </a:solidFill>
                <a:latin typeface="+mn-lt"/>
                <a:ea typeface="+mn-ea"/>
                <a:cs typeface="+mn-cs"/>
              </a:defRPr>
            </a:lvl4pPr>
            <a:lvl5pPr marL="27432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5pPr>
            <a:lvl6pPr marL="45720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6pPr>
            <a:lvl7pPr marL="64008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7pPr>
            <a:lvl8pPr marL="82296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8pPr>
            <a:lvl9pPr marL="274320" indent="0" algn="l" defTabSz="914400" rtl="0" eaLnBrk="1" latinLnBrk="0" hangingPunct="1">
              <a:lnSpc>
                <a:spcPct val="125000"/>
              </a:lnSpc>
              <a:spcBef>
                <a:spcPts val="0"/>
              </a:spcBef>
              <a:spcAft>
                <a:spcPts val="500"/>
              </a:spcAft>
              <a:buFont typeface="Arial" panose="020B0604020202020204" pitchFamily="34" charset="0"/>
              <a:buNone/>
              <a:defRPr sz="1400" b="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500"/>
              </a:spcAft>
              <a:buClrTx/>
              <a:buSzTx/>
              <a:buFont typeface="Arial" panose="020B0604020202020204" pitchFamily="34" charset="0"/>
              <a:buNone/>
              <a:tabLst/>
              <a:defRPr/>
            </a:pPr>
            <a:r>
              <a:rPr kumimoji="0" lang="en-US" sz="2000" b="0" i="0" u="none" strike="noStrike" kern="1200" cap="none" spc="0" normalizeH="0" baseline="0" noProof="0">
                <a:ln>
                  <a:noFill/>
                </a:ln>
                <a:solidFill>
                  <a:srgbClr val="FFFFFF"/>
                </a:solidFill>
                <a:effectLst/>
                <a:uLnTx/>
                <a:uFillTx/>
                <a:latin typeface="Avenir Next LT Pro"/>
                <a:ea typeface="+mn-ea"/>
                <a:cs typeface="+mn-cs"/>
              </a:rPr>
              <a:t>Presenting Today</a:t>
            </a:r>
          </a:p>
        </p:txBody>
      </p:sp>
      <p:sp>
        <p:nvSpPr>
          <p:cNvPr id="24" name="NTT DATA Global Logo" descr="NTT DATA Global Logo">
            <a:extLst>
              <a:ext uri="{FF2B5EF4-FFF2-40B4-BE49-F238E27FC236}">
                <a16:creationId xmlns:a16="http://schemas.microsoft.com/office/drawing/2014/main" id="{6027F119-D65C-A17F-92BE-5B338340FDF0}"/>
              </a:ext>
            </a:extLst>
          </p:cNvPr>
          <p:cNvSpPr txBox="1">
            <a:spLocks/>
          </p:cNvSpPr>
          <p:nvPr/>
        </p:nvSpPr>
        <p:spPr bwMode="black">
          <a:xfrm>
            <a:off x="10531554" y="6449402"/>
            <a:ext cx="1288971" cy="263143"/>
          </a:xfrm>
          <a:prstGeom prst="rect">
            <a:avLst/>
          </a:prstGeom>
          <a:blipFill dpi="0" rotWithShape="1">
            <a:blip r:embed="rId2"/>
            <a:srcRect/>
            <a:stretch>
              <a:fillRect/>
            </a:stretch>
          </a:blipFill>
        </p:spPr>
        <p:txBody>
          <a:bodyPr wrap="none" lIns="0" tIns="0" rIns="0" bIns="0"/>
          <a:lstStyle>
            <a:lvl1pPr marL="227013" indent="-227013" algn="l" defTabSz="914400" rtl="0" eaLnBrk="1" latinLnBrk="0" hangingPunct="1">
              <a:lnSpc>
                <a:spcPct val="90000"/>
              </a:lnSpc>
              <a:spcBef>
                <a:spcPts val="0"/>
              </a:spcBef>
              <a:spcAft>
                <a:spcPts val="1200"/>
              </a:spcAft>
              <a:buFont typeface="Arial" panose="020B0604020202020204" pitchFamily="34" charset="0"/>
              <a:buChar char="•"/>
              <a:defRPr sz="2000" kern="1200">
                <a:noFill/>
                <a:latin typeface="Arial" panose="020B0604020202020204" pitchFamily="34" charset="0"/>
                <a:ea typeface="+mn-ea"/>
                <a:cs typeface="Arial" panose="020B0604020202020204" pitchFamily="34" charset="0"/>
              </a:defRPr>
            </a:lvl1pPr>
            <a:lvl2pPr marL="798513" indent="-285750" algn="l" defTabSz="914400" rtl="0" eaLnBrk="1" latinLnBrk="0" hangingPunct="1">
              <a:lnSpc>
                <a:spcPct val="90000"/>
              </a:lnSpc>
              <a:spcBef>
                <a:spcPts val="0"/>
              </a:spcBef>
              <a:spcAft>
                <a:spcPts val="1200"/>
              </a:spcAft>
              <a:buFont typeface="Arial" panose="020B0604020202020204" pitchFamily="34" charset="0"/>
              <a:buChar char="–"/>
              <a:defRPr sz="2000" kern="1200">
                <a:noFill/>
                <a:latin typeface="Arial" panose="020B0604020202020204" pitchFamily="34" charset="0"/>
                <a:ea typeface="+mn-ea"/>
                <a:cs typeface="Arial" panose="020B0604020202020204" pitchFamily="34" charset="0"/>
              </a:defRPr>
            </a:lvl2pPr>
            <a:lvl3pPr marL="1200150" indent="-228600" algn="l" defTabSz="914400" rtl="0" eaLnBrk="1" latinLnBrk="0" hangingPunct="1">
              <a:lnSpc>
                <a:spcPct val="90000"/>
              </a:lnSpc>
              <a:spcBef>
                <a:spcPts val="0"/>
              </a:spcBef>
              <a:spcAft>
                <a:spcPts val="1200"/>
              </a:spcAft>
              <a:buFont typeface="Arial" panose="020B0604020202020204" pitchFamily="34" charset="0"/>
              <a:buChar char="•"/>
              <a:defRPr sz="2000" kern="1200">
                <a:noFill/>
                <a:latin typeface="Arial" panose="020B0604020202020204" pitchFamily="34" charset="0"/>
                <a:ea typeface="+mn-ea"/>
                <a:cs typeface="Arial" panose="020B0604020202020204" pitchFamily="34" charset="0"/>
              </a:defRPr>
            </a:lvl3pPr>
            <a:lvl4pPr marL="1712913" indent="-285750" algn="l" defTabSz="914400" rtl="0" eaLnBrk="1" latinLnBrk="0" hangingPunct="1">
              <a:lnSpc>
                <a:spcPct val="90000"/>
              </a:lnSpc>
              <a:spcBef>
                <a:spcPts val="0"/>
              </a:spcBef>
              <a:spcAft>
                <a:spcPts val="1200"/>
              </a:spcAft>
              <a:buFont typeface="Arial" panose="020B0604020202020204" pitchFamily="34" charset="0"/>
              <a:buChar char="–"/>
              <a:defRPr sz="2000" kern="1200">
                <a:noFill/>
                <a:latin typeface="Arial" panose="020B0604020202020204" pitchFamily="34" charset="0"/>
                <a:ea typeface="+mn-ea"/>
                <a:cs typeface="Arial" panose="020B0604020202020204" pitchFamily="34" charset="0"/>
              </a:defRPr>
            </a:lvl4pPr>
            <a:lvl5pPr marL="2114550" indent="-228600" algn="l" defTabSz="914400" rtl="0" eaLnBrk="1" latinLnBrk="0" hangingPunct="1">
              <a:lnSpc>
                <a:spcPct val="90000"/>
              </a:lnSpc>
              <a:spcBef>
                <a:spcPts val="0"/>
              </a:spcBef>
              <a:spcAft>
                <a:spcPts val="1200"/>
              </a:spcAft>
              <a:buFont typeface="Arial" panose="020B0604020202020204" pitchFamily="34" charset="0"/>
              <a:buChar char="•"/>
              <a:defRPr sz="2000" kern="1200">
                <a:no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Click to edit Master text styles</a:t>
            </a:r>
          </a:p>
        </p:txBody>
      </p:sp>
      <p:sp>
        <p:nvSpPr>
          <p:cNvPr id="7" name="Text Placeholder 9">
            <a:extLst>
              <a:ext uri="{FF2B5EF4-FFF2-40B4-BE49-F238E27FC236}">
                <a16:creationId xmlns:a16="http://schemas.microsoft.com/office/drawing/2014/main" id="{E77DE054-6B34-9C15-55B7-DE984931DB55}"/>
              </a:ext>
            </a:extLst>
          </p:cNvPr>
          <p:cNvSpPr txBox="1">
            <a:spLocks/>
          </p:cNvSpPr>
          <p:nvPr/>
        </p:nvSpPr>
        <p:spPr>
          <a:xfrm>
            <a:off x="8226625" y="2428270"/>
            <a:ext cx="3654085" cy="164592"/>
          </a:xfrm>
          <a:prstGeom prst="rect">
            <a:avLst/>
          </a:prstGeom>
        </p:spPr>
        <p:txBody>
          <a:bodyPr lIns="0" tIns="0" rIns="0" bIns="0"/>
          <a:lstStyle>
            <a:lvl1pPr marL="0" indent="0" algn="l" defTabSz="914400" rtl="0" eaLnBrk="1" latinLnBrk="0" hangingPunct="1">
              <a:lnSpc>
                <a:spcPct val="100000"/>
              </a:lnSpc>
              <a:spcBef>
                <a:spcPts val="1000"/>
              </a:spcBef>
              <a:spcAft>
                <a:spcPts val="500"/>
              </a:spcAft>
              <a:buFont typeface="Arial" panose="020B0604020202020204" pitchFamily="34" charset="0"/>
              <a:buNone/>
              <a:defRPr sz="2000" b="0" i="0" kern="1200">
                <a:solidFill>
                  <a:schemeClr val="tx1"/>
                </a:solidFill>
                <a:latin typeface="+mn-lt"/>
                <a:ea typeface="+mn-ea"/>
                <a:cs typeface="+mn-cs"/>
              </a:defRPr>
            </a:lvl1pPr>
            <a:lvl2pPr marL="0" indent="0" algn="l" defTabSz="914400" rtl="0" eaLnBrk="1" latinLnBrk="0" hangingPunct="1">
              <a:lnSpc>
                <a:spcPct val="100000"/>
              </a:lnSpc>
              <a:spcBef>
                <a:spcPts val="1000"/>
              </a:spcBef>
              <a:spcAft>
                <a:spcPts val="500"/>
              </a:spcAft>
              <a:buFont typeface="Arial" panose="020B0604020202020204" pitchFamily="34" charset="0"/>
              <a:buNone/>
              <a:defRPr sz="1800" b="1" i="0" kern="1200">
                <a:solidFill>
                  <a:schemeClr val="tx1"/>
                </a:solidFill>
                <a:latin typeface="+mn-lt"/>
                <a:ea typeface="+mn-ea"/>
                <a:cs typeface="+mn-cs"/>
              </a:defRPr>
            </a:lvl2pPr>
            <a:lvl3pPr marL="0" indent="0" algn="l" defTabSz="914400" rtl="0" eaLnBrk="1" latinLnBrk="0" hangingPunct="1">
              <a:lnSpc>
                <a:spcPct val="100000"/>
              </a:lnSpc>
              <a:spcBef>
                <a:spcPts val="1000"/>
              </a:spcBef>
              <a:spcAft>
                <a:spcPts val="500"/>
              </a:spcAft>
              <a:buFont typeface="Arial" panose="020B0604020202020204" pitchFamily="34" charset="0"/>
              <a:buNone/>
              <a:defRPr sz="2400" b="0" kern="1200">
                <a:solidFill>
                  <a:schemeClr val="tx1"/>
                </a:solidFill>
                <a:latin typeface="+mn-lt"/>
                <a:ea typeface="+mn-ea"/>
                <a:cs typeface="+mn-cs"/>
              </a:defRPr>
            </a:lvl3pPr>
            <a:lvl4pPr marL="0" indent="0" algn="l" defTabSz="914400" rtl="0" eaLnBrk="1" latinLnBrk="0" hangingPunct="1">
              <a:lnSpc>
                <a:spcPct val="125000"/>
              </a:lnSpc>
              <a:spcBef>
                <a:spcPts val="500"/>
              </a:spcBef>
              <a:spcAft>
                <a:spcPts val="500"/>
              </a:spcAft>
              <a:buClr>
                <a:schemeClr val="tx1"/>
              </a:buClr>
              <a:buFont typeface="Arial" panose="020B0604020202020204" pitchFamily="34" charset="0"/>
              <a:buNone/>
              <a:defRPr sz="1600" b="0" kern="1200">
                <a:solidFill>
                  <a:schemeClr val="tx1"/>
                </a:solidFill>
                <a:latin typeface="+mn-lt"/>
                <a:ea typeface="+mn-ea"/>
                <a:cs typeface="+mn-cs"/>
              </a:defRPr>
            </a:lvl4pPr>
            <a:lvl5pPr marL="27432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5pPr>
            <a:lvl6pPr marL="45720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6pPr>
            <a:lvl7pPr marL="64008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7pPr>
            <a:lvl8pPr marL="82296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8pPr>
            <a:lvl9pPr marL="274320" indent="0" algn="l" defTabSz="914400" rtl="0" eaLnBrk="1" latinLnBrk="0" hangingPunct="1">
              <a:lnSpc>
                <a:spcPct val="125000"/>
              </a:lnSpc>
              <a:spcBef>
                <a:spcPts val="0"/>
              </a:spcBef>
              <a:spcAft>
                <a:spcPts val="500"/>
              </a:spcAft>
              <a:buFont typeface="Arial" panose="020B0604020202020204" pitchFamily="34" charset="0"/>
              <a:buNone/>
              <a:defRPr sz="1400" b="0" kern="1200">
                <a:solidFill>
                  <a:schemeClr val="tx1"/>
                </a:solidFill>
                <a:latin typeface="+mn-lt"/>
                <a:ea typeface="+mn-ea"/>
                <a:cs typeface="+mn-cs"/>
              </a:defRPr>
            </a:lvl9pPr>
          </a:lstStyle>
          <a:p>
            <a:pPr marL="0" marR="0" lvl="0" indent="0" algn="l" defTabSz="914400" rtl="0" eaLnBrk="1" fontAlgn="auto" latinLnBrk="0" hangingPunct="1">
              <a:lnSpc>
                <a:spcPts val="1200"/>
              </a:lnSpc>
              <a:spcBef>
                <a:spcPts val="0"/>
              </a:spcBef>
              <a:spcAft>
                <a:spcPts val="0"/>
              </a:spcAft>
              <a:buClrTx/>
              <a:buSzTx/>
              <a:buFont typeface="Arial" panose="020B0604020202020204" pitchFamily="34" charset="0"/>
              <a:buNone/>
              <a:tabLst/>
              <a:defRPr/>
            </a:pPr>
            <a:r>
              <a:rPr lang="en-US" sz="1000">
                <a:solidFill>
                  <a:srgbClr val="9592A0"/>
                </a:solidFill>
                <a:latin typeface="Avenir Next LT Pro Light" panose="020B0304020202020204" pitchFamily="34" charset="77"/>
              </a:rPr>
              <a:t>c</a:t>
            </a:r>
            <a:r>
              <a:rPr kumimoji="0" lang="en-US" sz="1000" b="0" i="0" u="none" strike="noStrike" kern="1200" cap="none" spc="0" normalizeH="0" baseline="0" noProof="0" err="1">
                <a:ln>
                  <a:noFill/>
                </a:ln>
                <a:solidFill>
                  <a:srgbClr val="9592A0"/>
                </a:solidFill>
                <a:effectLst/>
                <a:uLnTx/>
                <a:uFillTx/>
                <a:latin typeface="Avenir Next LT Pro Light" panose="020B0304020202020204" pitchFamily="34" charset="77"/>
                <a:ea typeface="+mn-ea"/>
                <a:cs typeface="+mn-cs"/>
              </a:rPr>
              <a:t>arey.stewart@nttdata</a:t>
            </a:r>
            <a:endParaRPr kumimoji="0" lang="en-US" sz="1000" b="0" i="0" u="none" strike="noStrike" kern="1200" cap="none" spc="0" normalizeH="0" baseline="0" noProof="0">
              <a:ln>
                <a:noFill/>
              </a:ln>
              <a:solidFill>
                <a:srgbClr val="9592A0"/>
              </a:solidFill>
              <a:effectLst/>
              <a:uLnTx/>
              <a:uFillTx/>
              <a:latin typeface="Avenir Next LT Pro Light" panose="020B0304020202020204" pitchFamily="34" charset="77"/>
              <a:ea typeface="+mn-ea"/>
              <a:cs typeface="+mn-cs"/>
            </a:endParaRPr>
          </a:p>
        </p:txBody>
      </p:sp>
      <p:pic>
        <p:nvPicPr>
          <p:cNvPr id="10" name="Picture Placeholder 19">
            <a:extLst>
              <a:ext uri="{FF2B5EF4-FFF2-40B4-BE49-F238E27FC236}">
                <a16:creationId xmlns:a16="http://schemas.microsoft.com/office/drawing/2014/main" id="{041F1D46-35AE-5201-FE1C-3326D616FCFB}"/>
              </a:ext>
            </a:extLst>
          </p:cNvPr>
          <p:cNvPicPr>
            <a:picLocks noChangeAspect="1"/>
          </p:cNvPicPr>
          <p:nvPr/>
        </p:nvPicPr>
        <p:blipFill rotWithShape="1">
          <a:blip r:embed="rId3"/>
          <a:srcRect t="1309" b="1309"/>
          <a:stretch/>
        </p:blipFill>
        <p:spPr>
          <a:xfrm>
            <a:off x="7273785" y="1898836"/>
            <a:ext cx="782489" cy="761996"/>
          </a:xfrm>
          <a:prstGeom prst="ellipse">
            <a:avLst/>
          </a:prstGeom>
        </p:spPr>
      </p:pic>
      <p:sp>
        <p:nvSpPr>
          <p:cNvPr id="21" name="Text Placeholder 7">
            <a:extLst>
              <a:ext uri="{FF2B5EF4-FFF2-40B4-BE49-F238E27FC236}">
                <a16:creationId xmlns:a16="http://schemas.microsoft.com/office/drawing/2014/main" id="{D1300AA9-776A-32E0-7F53-883D5BCF90E1}"/>
              </a:ext>
            </a:extLst>
          </p:cNvPr>
          <p:cNvSpPr txBox="1">
            <a:spLocks/>
          </p:cNvSpPr>
          <p:nvPr/>
        </p:nvSpPr>
        <p:spPr>
          <a:xfrm>
            <a:off x="8226624" y="1851255"/>
            <a:ext cx="3654085" cy="296912"/>
          </a:xfrm>
          <a:prstGeom prst="rect">
            <a:avLst/>
          </a:prstGeom>
        </p:spPr>
        <p:txBody>
          <a:bodyPr lIns="0" tIns="0" rIns="0" bIns="0"/>
          <a:lstStyle>
            <a:lvl1pPr marL="0" indent="0" algn="l" defTabSz="914400" rtl="0" eaLnBrk="1" latinLnBrk="0" hangingPunct="1">
              <a:lnSpc>
                <a:spcPct val="100000"/>
              </a:lnSpc>
              <a:spcBef>
                <a:spcPts val="1000"/>
              </a:spcBef>
              <a:spcAft>
                <a:spcPts val="500"/>
              </a:spcAft>
              <a:buFont typeface="Arial" panose="020B0604020202020204" pitchFamily="34" charset="0"/>
              <a:buNone/>
              <a:defRPr sz="2000" b="0" i="0" kern="1200">
                <a:solidFill>
                  <a:schemeClr val="tx1"/>
                </a:solidFill>
                <a:latin typeface="+mn-lt"/>
                <a:ea typeface="+mn-ea"/>
                <a:cs typeface="+mn-cs"/>
              </a:defRPr>
            </a:lvl1pPr>
            <a:lvl2pPr marL="0" indent="0" algn="l" defTabSz="914400" rtl="0" eaLnBrk="1" latinLnBrk="0" hangingPunct="1">
              <a:lnSpc>
                <a:spcPct val="100000"/>
              </a:lnSpc>
              <a:spcBef>
                <a:spcPts val="1000"/>
              </a:spcBef>
              <a:spcAft>
                <a:spcPts val="500"/>
              </a:spcAft>
              <a:buFont typeface="Arial" panose="020B0604020202020204" pitchFamily="34" charset="0"/>
              <a:buNone/>
              <a:defRPr sz="1800" b="1" i="0" kern="1200">
                <a:solidFill>
                  <a:schemeClr val="tx1"/>
                </a:solidFill>
                <a:latin typeface="+mn-lt"/>
                <a:ea typeface="+mn-ea"/>
                <a:cs typeface="+mn-cs"/>
              </a:defRPr>
            </a:lvl2pPr>
            <a:lvl3pPr marL="0" indent="0" algn="l" defTabSz="914400" rtl="0" eaLnBrk="1" latinLnBrk="0" hangingPunct="1">
              <a:lnSpc>
                <a:spcPct val="100000"/>
              </a:lnSpc>
              <a:spcBef>
                <a:spcPts val="1000"/>
              </a:spcBef>
              <a:spcAft>
                <a:spcPts val="500"/>
              </a:spcAft>
              <a:buFont typeface="Arial" panose="020B0604020202020204" pitchFamily="34" charset="0"/>
              <a:buNone/>
              <a:defRPr sz="2400" b="0" kern="1200">
                <a:solidFill>
                  <a:schemeClr val="tx1"/>
                </a:solidFill>
                <a:latin typeface="+mn-lt"/>
                <a:ea typeface="+mn-ea"/>
                <a:cs typeface="+mn-cs"/>
              </a:defRPr>
            </a:lvl3pPr>
            <a:lvl4pPr marL="0" indent="0" algn="l" defTabSz="914400" rtl="0" eaLnBrk="1" latinLnBrk="0" hangingPunct="1">
              <a:lnSpc>
                <a:spcPct val="125000"/>
              </a:lnSpc>
              <a:spcBef>
                <a:spcPts val="500"/>
              </a:spcBef>
              <a:spcAft>
                <a:spcPts val="500"/>
              </a:spcAft>
              <a:buClr>
                <a:schemeClr val="tx1"/>
              </a:buClr>
              <a:buFont typeface="Arial" panose="020B0604020202020204" pitchFamily="34" charset="0"/>
              <a:buNone/>
              <a:defRPr sz="1600" b="0" kern="1200">
                <a:solidFill>
                  <a:schemeClr val="tx1"/>
                </a:solidFill>
                <a:latin typeface="+mn-lt"/>
                <a:ea typeface="+mn-ea"/>
                <a:cs typeface="+mn-cs"/>
              </a:defRPr>
            </a:lvl4pPr>
            <a:lvl5pPr marL="27432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5pPr>
            <a:lvl6pPr marL="45720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6pPr>
            <a:lvl7pPr marL="64008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7pPr>
            <a:lvl8pPr marL="82296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8pPr>
            <a:lvl9pPr marL="274320" indent="0" algn="l" defTabSz="914400" rtl="0" eaLnBrk="1" latinLnBrk="0" hangingPunct="1">
              <a:lnSpc>
                <a:spcPct val="125000"/>
              </a:lnSpc>
              <a:spcBef>
                <a:spcPts val="0"/>
              </a:spcBef>
              <a:spcAft>
                <a:spcPts val="500"/>
              </a:spcAft>
              <a:buFont typeface="Arial" panose="020B0604020202020204" pitchFamily="34" charset="0"/>
              <a:buNone/>
              <a:defRPr sz="1400" b="0" kern="1200">
                <a:solidFill>
                  <a:schemeClr val="tx1"/>
                </a:solidFill>
                <a:latin typeface="+mn-lt"/>
                <a:ea typeface="+mn-ea"/>
                <a:cs typeface="+mn-cs"/>
              </a:defRPr>
            </a:lvl9pPr>
          </a:lstStyle>
          <a:p>
            <a:pPr marL="0" marR="0" lvl="0" indent="0" algn="l" defTabSz="914400" rtl="0" eaLnBrk="1" fontAlgn="auto" latinLnBrk="0" hangingPunct="1">
              <a:lnSpc>
                <a:spcPts val="3200"/>
              </a:lnSpc>
              <a:spcBef>
                <a:spcPts val="1000"/>
              </a:spcBef>
              <a:spcAft>
                <a:spcPts val="500"/>
              </a:spcAft>
              <a:buClrTx/>
              <a:buSzTx/>
              <a:buFont typeface="Arial" panose="020B0604020202020204" pitchFamily="34" charset="0"/>
              <a:buNone/>
              <a:tabLst/>
              <a:defRPr/>
            </a:pPr>
            <a:r>
              <a:rPr kumimoji="0" lang="en-US" sz="1600" b="1" i="0" u="none" strike="noStrike" kern="1200" cap="none" spc="0" normalizeH="0" baseline="0" noProof="0">
                <a:ln>
                  <a:noFill/>
                </a:ln>
                <a:solidFill>
                  <a:srgbClr val="CDE4FE"/>
                </a:solidFill>
                <a:effectLst/>
                <a:uLnTx/>
                <a:uFillTx/>
                <a:latin typeface="Avenir Next LT Pro Demi" panose="020B0504020202020204" pitchFamily="34" charset="77"/>
                <a:ea typeface="+mn-ea"/>
                <a:cs typeface="+mn-cs"/>
              </a:rPr>
              <a:t>Carey Stewart</a:t>
            </a:r>
          </a:p>
        </p:txBody>
      </p:sp>
      <p:sp>
        <p:nvSpPr>
          <p:cNvPr id="23" name="Text Placeholder 8">
            <a:extLst>
              <a:ext uri="{FF2B5EF4-FFF2-40B4-BE49-F238E27FC236}">
                <a16:creationId xmlns:a16="http://schemas.microsoft.com/office/drawing/2014/main" id="{22B966BE-6AB4-BCE2-1D1F-4D38BB5017E8}"/>
              </a:ext>
            </a:extLst>
          </p:cNvPr>
          <p:cNvSpPr txBox="1">
            <a:spLocks/>
          </p:cNvSpPr>
          <p:nvPr/>
        </p:nvSpPr>
        <p:spPr>
          <a:xfrm>
            <a:off x="8226625" y="2247066"/>
            <a:ext cx="3654083" cy="164592"/>
          </a:xfrm>
          <a:prstGeom prst="rect">
            <a:avLst/>
          </a:prstGeom>
        </p:spPr>
        <p:txBody>
          <a:bodyPr lIns="0" tIns="0" rIns="0" bIns="0" anchor="b"/>
          <a:lstStyle>
            <a:lvl1pPr marL="0" indent="0" algn="l" defTabSz="914400" rtl="0" eaLnBrk="1" latinLnBrk="0" hangingPunct="1">
              <a:lnSpc>
                <a:spcPct val="100000"/>
              </a:lnSpc>
              <a:spcBef>
                <a:spcPts val="1000"/>
              </a:spcBef>
              <a:spcAft>
                <a:spcPts val="500"/>
              </a:spcAft>
              <a:buFont typeface="Arial" panose="020B0604020202020204" pitchFamily="34" charset="0"/>
              <a:buNone/>
              <a:defRPr sz="2000" b="0" i="0" kern="1200">
                <a:solidFill>
                  <a:schemeClr val="tx1"/>
                </a:solidFill>
                <a:latin typeface="+mn-lt"/>
                <a:ea typeface="+mn-ea"/>
                <a:cs typeface="+mn-cs"/>
              </a:defRPr>
            </a:lvl1pPr>
            <a:lvl2pPr marL="0" indent="0" algn="l" defTabSz="914400" rtl="0" eaLnBrk="1" latinLnBrk="0" hangingPunct="1">
              <a:lnSpc>
                <a:spcPct val="100000"/>
              </a:lnSpc>
              <a:spcBef>
                <a:spcPts val="1000"/>
              </a:spcBef>
              <a:spcAft>
                <a:spcPts val="500"/>
              </a:spcAft>
              <a:buFont typeface="Arial" panose="020B0604020202020204" pitchFamily="34" charset="0"/>
              <a:buNone/>
              <a:defRPr sz="1800" b="1" i="0" kern="1200">
                <a:solidFill>
                  <a:schemeClr val="tx1"/>
                </a:solidFill>
                <a:latin typeface="+mn-lt"/>
                <a:ea typeface="+mn-ea"/>
                <a:cs typeface="+mn-cs"/>
              </a:defRPr>
            </a:lvl2pPr>
            <a:lvl3pPr marL="0" indent="0" algn="l" defTabSz="914400" rtl="0" eaLnBrk="1" latinLnBrk="0" hangingPunct="1">
              <a:lnSpc>
                <a:spcPct val="100000"/>
              </a:lnSpc>
              <a:spcBef>
                <a:spcPts val="1000"/>
              </a:spcBef>
              <a:spcAft>
                <a:spcPts val="500"/>
              </a:spcAft>
              <a:buFont typeface="Arial" panose="020B0604020202020204" pitchFamily="34" charset="0"/>
              <a:buNone/>
              <a:defRPr sz="2400" b="0" kern="1200">
                <a:solidFill>
                  <a:schemeClr val="tx1"/>
                </a:solidFill>
                <a:latin typeface="+mn-lt"/>
                <a:ea typeface="+mn-ea"/>
                <a:cs typeface="+mn-cs"/>
              </a:defRPr>
            </a:lvl3pPr>
            <a:lvl4pPr marL="0" indent="0" algn="l" defTabSz="914400" rtl="0" eaLnBrk="1" latinLnBrk="0" hangingPunct="1">
              <a:lnSpc>
                <a:spcPct val="125000"/>
              </a:lnSpc>
              <a:spcBef>
                <a:spcPts val="500"/>
              </a:spcBef>
              <a:spcAft>
                <a:spcPts val="500"/>
              </a:spcAft>
              <a:buClr>
                <a:schemeClr val="tx1"/>
              </a:buClr>
              <a:buFont typeface="Arial" panose="020B0604020202020204" pitchFamily="34" charset="0"/>
              <a:buNone/>
              <a:defRPr sz="1600" b="0" kern="1200">
                <a:solidFill>
                  <a:schemeClr val="tx1"/>
                </a:solidFill>
                <a:latin typeface="+mn-lt"/>
                <a:ea typeface="+mn-ea"/>
                <a:cs typeface="+mn-cs"/>
              </a:defRPr>
            </a:lvl4pPr>
            <a:lvl5pPr marL="27432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5pPr>
            <a:lvl6pPr marL="45720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6pPr>
            <a:lvl7pPr marL="64008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7pPr>
            <a:lvl8pPr marL="82296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8pPr>
            <a:lvl9pPr marL="274320" indent="0" algn="l" defTabSz="914400" rtl="0" eaLnBrk="1" latinLnBrk="0" hangingPunct="1">
              <a:lnSpc>
                <a:spcPct val="125000"/>
              </a:lnSpc>
              <a:spcBef>
                <a:spcPts val="0"/>
              </a:spcBef>
              <a:spcAft>
                <a:spcPts val="500"/>
              </a:spcAft>
              <a:buFont typeface="Arial" panose="020B0604020202020204" pitchFamily="34" charset="0"/>
              <a:buNone/>
              <a:defRPr sz="1400" b="0" kern="1200">
                <a:solidFill>
                  <a:schemeClr val="tx1"/>
                </a:solidFill>
                <a:latin typeface="+mn-lt"/>
                <a:ea typeface="+mn-ea"/>
                <a:cs typeface="+mn-cs"/>
              </a:defRPr>
            </a:lvl9pPr>
          </a:lstStyle>
          <a:p>
            <a:pPr marL="0" marR="0" lvl="0" indent="0" algn="l" defTabSz="914400" rtl="0" eaLnBrk="1" fontAlgn="auto" latinLnBrk="0" hangingPunct="1">
              <a:lnSpc>
                <a:spcPts val="32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FAFAFA"/>
                </a:solidFill>
                <a:effectLst/>
                <a:uLnTx/>
                <a:uFillTx/>
                <a:latin typeface="Avenir Next LT Pro" panose="020B0504020202020204" pitchFamily="34" charset="77"/>
                <a:ea typeface="+mn-ea"/>
                <a:cs typeface="+mn-cs"/>
              </a:rPr>
              <a:t>Vice President, Data and AI</a:t>
            </a:r>
          </a:p>
        </p:txBody>
      </p:sp>
      <p:pic>
        <p:nvPicPr>
          <p:cNvPr id="25" name="Picture Placeholder 55">
            <a:extLst>
              <a:ext uri="{FF2B5EF4-FFF2-40B4-BE49-F238E27FC236}">
                <a16:creationId xmlns:a16="http://schemas.microsoft.com/office/drawing/2014/main" id="{249ECD40-7E9D-BE3C-3401-61023D42E7BD}"/>
              </a:ext>
            </a:extLst>
          </p:cNvPr>
          <p:cNvPicPr>
            <a:picLocks noChangeAspect="1"/>
          </p:cNvPicPr>
          <p:nvPr/>
        </p:nvPicPr>
        <p:blipFill>
          <a:blip r:embed="rId4"/>
          <a:srcRect t="1309" b="1309"/>
          <a:stretch/>
        </p:blipFill>
        <p:spPr>
          <a:xfrm>
            <a:off x="7289076" y="2979626"/>
            <a:ext cx="782489" cy="761996"/>
          </a:xfrm>
          <a:prstGeom prst="ellipse">
            <a:avLst/>
          </a:prstGeom>
        </p:spPr>
      </p:pic>
      <p:sp>
        <p:nvSpPr>
          <p:cNvPr id="27" name="TextBox 26">
            <a:extLst>
              <a:ext uri="{FF2B5EF4-FFF2-40B4-BE49-F238E27FC236}">
                <a16:creationId xmlns:a16="http://schemas.microsoft.com/office/drawing/2014/main" id="{565DF960-6F08-F756-0A41-8AFBCDAF98EE}"/>
              </a:ext>
            </a:extLst>
          </p:cNvPr>
          <p:cNvSpPr txBox="1"/>
          <p:nvPr/>
        </p:nvSpPr>
        <p:spPr>
          <a:xfrm>
            <a:off x="8347589" y="2544042"/>
            <a:ext cx="0" cy="0"/>
          </a:xfrm>
          <a:prstGeom prst="rect">
            <a:avLst/>
          </a:prstGeom>
          <a:noFill/>
        </p:spPr>
        <p:txBody>
          <a:bodyPr wrap="non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panose="020B0304020202020204" pitchFamily="34" charset="77"/>
              <a:ea typeface="+mn-ea"/>
              <a:cs typeface="+mn-cs"/>
            </a:endParaRPr>
          </a:p>
        </p:txBody>
      </p:sp>
      <p:sp>
        <p:nvSpPr>
          <p:cNvPr id="28" name="Text Placeholder 9">
            <a:extLst>
              <a:ext uri="{FF2B5EF4-FFF2-40B4-BE49-F238E27FC236}">
                <a16:creationId xmlns:a16="http://schemas.microsoft.com/office/drawing/2014/main" id="{01996DE5-5188-60D3-B1EF-297F206FB449}"/>
              </a:ext>
            </a:extLst>
          </p:cNvPr>
          <p:cNvSpPr txBox="1">
            <a:spLocks/>
          </p:cNvSpPr>
          <p:nvPr/>
        </p:nvSpPr>
        <p:spPr>
          <a:xfrm>
            <a:off x="8258376" y="3510268"/>
            <a:ext cx="3654085" cy="164592"/>
          </a:xfrm>
          <a:prstGeom prst="rect">
            <a:avLst/>
          </a:prstGeom>
        </p:spPr>
        <p:txBody>
          <a:bodyPr lIns="0" tIns="0" rIns="0" bIns="0"/>
          <a:lstStyle>
            <a:lvl1pPr marL="0" indent="0" algn="l" defTabSz="914400" rtl="0" eaLnBrk="1" latinLnBrk="0" hangingPunct="1">
              <a:lnSpc>
                <a:spcPct val="100000"/>
              </a:lnSpc>
              <a:spcBef>
                <a:spcPts val="1000"/>
              </a:spcBef>
              <a:spcAft>
                <a:spcPts val="500"/>
              </a:spcAft>
              <a:buFont typeface="Arial" panose="020B0604020202020204" pitchFamily="34" charset="0"/>
              <a:buNone/>
              <a:defRPr sz="2000" b="0" i="0" kern="1200">
                <a:solidFill>
                  <a:schemeClr val="tx1"/>
                </a:solidFill>
                <a:latin typeface="+mn-lt"/>
                <a:ea typeface="+mn-ea"/>
                <a:cs typeface="+mn-cs"/>
              </a:defRPr>
            </a:lvl1pPr>
            <a:lvl2pPr marL="0" indent="0" algn="l" defTabSz="914400" rtl="0" eaLnBrk="1" latinLnBrk="0" hangingPunct="1">
              <a:lnSpc>
                <a:spcPct val="100000"/>
              </a:lnSpc>
              <a:spcBef>
                <a:spcPts val="1000"/>
              </a:spcBef>
              <a:spcAft>
                <a:spcPts val="500"/>
              </a:spcAft>
              <a:buFont typeface="Arial" panose="020B0604020202020204" pitchFamily="34" charset="0"/>
              <a:buNone/>
              <a:defRPr sz="1800" b="1" i="0" kern="1200">
                <a:solidFill>
                  <a:schemeClr val="tx1"/>
                </a:solidFill>
                <a:latin typeface="+mn-lt"/>
                <a:ea typeface="+mn-ea"/>
                <a:cs typeface="+mn-cs"/>
              </a:defRPr>
            </a:lvl2pPr>
            <a:lvl3pPr marL="0" indent="0" algn="l" defTabSz="914400" rtl="0" eaLnBrk="1" latinLnBrk="0" hangingPunct="1">
              <a:lnSpc>
                <a:spcPct val="100000"/>
              </a:lnSpc>
              <a:spcBef>
                <a:spcPts val="1000"/>
              </a:spcBef>
              <a:spcAft>
                <a:spcPts val="500"/>
              </a:spcAft>
              <a:buFont typeface="Arial" panose="020B0604020202020204" pitchFamily="34" charset="0"/>
              <a:buNone/>
              <a:defRPr sz="2400" b="0" kern="1200">
                <a:solidFill>
                  <a:schemeClr val="tx1"/>
                </a:solidFill>
                <a:latin typeface="+mn-lt"/>
                <a:ea typeface="+mn-ea"/>
                <a:cs typeface="+mn-cs"/>
              </a:defRPr>
            </a:lvl3pPr>
            <a:lvl4pPr marL="0" indent="0" algn="l" defTabSz="914400" rtl="0" eaLnBrk="1" latinLnBrk="0" hangingPunct="1">
              <a:lnSpc>
                <a:spcPct val="125000"/>
              </a:lnSpc>
              <a:spcBef>
                <a:spcPts val="500"/>
              </a:spcBef>
              <a:spcAft>
                <a:spcPts val="500"/>
              </a:spcAft>
              <a:buClr>
                <a:schemeClr val="tx1"/>
              </a:buClr>
              <a:buFont typeface="Arial" panose="020B0604020202020204" pitchFamily="34" charset="0"/>
              <a:buNone/>
              <a:defRPr sz="1600" b="0" kern="1200">
                <a:solidFill>
                  <a:schemeClr val="tx1"/>
                </a:solidFill>
                <a:latin typeface="+mn-lt"/>
                <a:ea typeface="+mn-ea"/>
                <a:cs typeface="+mn-cs"/>
              </a:defRPr>
            </a:lvl4pPr>
            <a:lvl5pPr marL="27432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5pPr>
            <a:lvl6pPr marL="45720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6pPr>
            <a:lvl7pPr marL="64008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7pPr>
            <a:lvl8pPr marL="82296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8pPr>
            <a:lvl9pPr marL="274320" indent="0" algn="l" defTabSz="914400" rtl="0" eaLnBrk="1" latinLnBrk="0" hangingPunct="1">
              <a:lnSpc>
                <a:spcPct val="125000"/>
              </a:lnSpc>
              <a:spcBef>
                <a:spcPts val="0"/>
              </a:spcBef>
              <a:spcAft>
                <a:spcPts val="500"/>
              </a:spcAft>
              <a:buFont typeface="Arial" panose="020B0604020202020204" pitchFamily="34" charset="0"/>
              <a:buNone/>
              <a:defRPr sz="1400" b="0" kern="1200">
                <a:solidFill>
                  <a:schemeClr val="tx1"/>
                </a:solidFill>
                <a:latin typeface="+mn-lt"/>
                <a:ea typeface="+mn-ea"/>
                <a:cs typeface="+mn-cs"/>
              </a:defRPr>
            </a:lvl9pPr>
          </a:lstStyle>
          <a:p>
            <a:pPr marL="0" marR="0" lvl="0" indent="0" algn="l" defTabSz="914400" rtl="0" eaLnBrk="1" fontAlgn="auto" latinLnBrk="0" hangingPunct="1">
              <a:lnSpc>
                <a:spcPts val="1200"/>
              </a:lnSpc>
              <a:spcBef>
                <a:spcPts val="0"/>
              </a:spcBef>
              <a:spcAft>
                <a:spcPts val="0"/>
              </a:spcAft>
              <a:buClrTx/>
              <a:buSzTx/>
              <a:buFont typeface="Arial" panose="020B0604020202020204" pitchFamily="34" charset="0"/>
              <a:buNone/>
              <a:tabLst/>
              <a:defRPr/>
            </a:pPr>
            <a:r>
              <a:rPr lang="en-US" sz="1000">
                <a:solidFill>
                  <a:srgbClr val="9592A0"/>
                </a:solidFill>
                <a:latin typeface="Avenir Next LT Pro Light" panose="020B0304020202020204" pitchFamily="34" charset="77"/>
              </a:rPr>
              <a:t>s</a:t>
            </a:r>
            <a:r>
              <a:rPr kumimoji="0" lang="en-US" sz="1000" b="0" i="0" u="none" strike="noStrike" kern="1200" cap="none" spc="0" normalizeH="0" baseline="0" noProof="0" err="1">
                <a:ln>
                  <a:noFill/>
                </a:ln>
                <a:solidFill>
                  <a:srgbClr val="9592A0"/>
                </a:solidFill>
                <a:effectLst/>
                <a:uLnTx/>
                <a:uFillTx/>
                <a:latin typeface="Avenir Next LT Pro Light" panose="020B0304020202020204" pitchFamily="34" charset="77"/>
                <a:ea typeface="+mn-ea"/>
                <a:cs typeface="+mn-cs"/>
              </a:rPr>
              <a:t>cott.hakim@nttdata.com</a:t>
            </a:r>
            <a:endParaRPr kumimoji="0" lang="en-US" sz="1000" b="0" i="0" u="none" strike="noStrike" kern="1200" cap="none" spc="0" normalizeH="0" baseline="0" noProof="0">
              <a:ln>
                <a:noFill/>
              </a:ln>
              <a:solidFill>
                <a:srgbClr val="9592A0"/>
              </a:solidFill>
              <a:effectLst/>
              <a:uLnTx/>
              <a:uFillTx/>
              <a:latin typeface="Avenir Next LT Pro Light" panose="020B0304020202020204" pitchFamily="34" charset="77"/>
              <a:ea typeface="+mn-ea"/>
              <a:cs typeface="+mn-cs"/>
            </a:endParaRPr>
          </a:p>
        </p:txBody>
      </p:sp>
      <p:sp>
        <p:nvSpPr>
          <p:cNvPr id="29" name="Text Placeholder 7">
            <a:extLst>
              <a:ext uri="{FF2B5EF4-FFF2-40B4-BE49-F238E27FC236}">
                <a16:creationId xmlns:a16="http://schemas.microsoft.com/office/drawing/2014/main" id="{26D8118D-E155-2E54-F0E4-28F8DD31C940}"/>
              </a:ext>
            </a:extLst>
          </p:cNvPr>
          <p:cNvSpPr txBox="1">
            <a:spLocks/>
          </p:cNvSpPr>
          <p:nvPr/>
        </p:nvSpPr>
        <p:spPr>
          <a:xfrm>
            <a:off x="8258375" y="2933253"/>
            <a:ext cx="3654085" cy="296912"/>
          </a:xfrm>
          <a:prstGeom prst="rect">
            <a:avLst/>
          </a:prstGeom>
        </p:spPr>
        <p:txBody>
          <a:bodyPr lIns="0" tIns="0" rIns="0" bIns="0"/>
          <a:lstStyle>
            <a:lvl1pPr marL="0" indent="0" algn="l" defTabSz="914400" rtl="0" eaLnBrk="1" latinLnBrk="0" hangingPunct="1">
              <a:lnSpc>
                <a:spcPct val="100000"/>
              </a:lnSpc>
              <a:spcBef>
                <a:spcPts val="1000"/>
              </a:spcBef>
              <a:spcAft>
                <a:spcPts val="500"/>
              </a:spcAft>
              <a:buFont typeface="Arial" panose="020B0604020202020204" pitchFamily="34" charset="0"/>
              <a:buNone/>
              <a:defRPr sz="2000" b="0" i="0" kern="1200">
                <a:solidFill>
                  <a:schemeClr val="tx1"/>
                </a:solidFill>
                <a:latin typeface="+mn-lt"/>
                <a:ea typeface="+mn-ea"/>
                <a:cs typeface="+mn-cs"/>
              </a:defRPr>
            </a:lvl1pPr>
            <a:lvl2pPr marL="0" indent="0" algn="l" defTabSz="914400" rtl="0" eaLnBrk="1" latinLnBrk="0" hangingPunct="1">
              <a:lnSpc>
                <a:spcPct val="100000"/>
              </a:lnSpc>
              <a:spcBef>
                <a:spcPts val="1000"/>
              </a:spcBef>
              <a:spcAft>
                <a:spcPts val="500"/>
              </a:spcAft>
              <a:buFont typeface="Arial" panose="020B0604020202020204" pitchFamily="34" charset="0"/>
              <a:buNone/>
              <a:defRPr sz="1800" b="1" i="0" kern="1200">
                <a:solidFill>
                  <a:schemeClr val="tx1"/>
                </a:solidFill>
                <a:latin typeface="+mn-lt"/>
                <a:ea typeface="+mn-ea"/>
                <a:cs typeface="+mn-cs"/>
              </a:defRPr>
            </a:lvl2pPr>
            <a:lvl3pPr marL="0" indent="0" algn="l" defTabSz="914400" rtl="0" eaLnBrk="1" latinLnBrk="0" hangingPunct="1">
              <a:lnSpc>
                <a:spcPct val="100000"/>
              </a:lnSpc>
              <a:spcBef>
                <a:spcPts val="1000"/>
              </a:spcBef>
              <a:spcAft>
                <a:spcPts val="500"/>
              </a:spcAft>
              <a:buFont typeface="Arial" panose="020B0604020202020204" pitchFamily="34" charset="0"/>
              <a:buNone/>
              <a:defRPr sz="2400" b="0" kern="1200">
                <a:solidFill>
                  <a:schemeClr val="tx1"/>
                </a:solidFill>
                <a:latin typeface="+mn-lt"/>
                <a:ea typeface="+mn-ea"/>
                <a:cs typeface="+mn-cs"/>
              </a:defRPr>
            </a:lvl3pPr>
            <a:lvl4pPr marL="0" indent="0" algn="l" defTabSz="914400" rtl="0" eaLnBrk="1" latinLnBrk="0" hangingPunct="1">
              <a:lnSpc>
                <a:spcPct val="125000"/>
              </a:lnSpc>
              <a:spcBef>
                <a:spcPts val="500"/>
              </a:spcBef>
              <a:spcAft>
                <a:spcPts val="500"/>
              </a:spcAft>
              <a:buClr>
                <a:schemeClr val="tx1"/>
              </a:buClr>
              <a:buFont typeface="Arial" panose="020B0604020202020204" pitchFamily="34" charset="0"/>
              <a:buNone/>
              <a:defRPr sz="1600" b="0" kern="1200">
                <a:solidFill>
                  <a:schemeClr val="tx1"/>
                </a:solidFill>
                <a:latin typeface="+mn-lt"/>
                <a:ea typeface="+mn-ea"/>
                <a:cs typeface="+mn-cs"/>
              </a:defRPr>
            </a:lvl4pPr>
            <a:lvl5pPr marL="27432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5pPr>
            <a:lvl6pPr marL="45720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6pPr>
            <a:lvl7pPr marL="64008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7pPr>
            <a:lvl8pPr marL="82296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8pPr>
            <a:lvl9pPr marL="274320" indent="0" algn="l" defTabSz="914400" rtl="0" eaLnBrk="1" latinLnBrk="0" hangingPunct="1">
              <a:lnSpc>
                <a:spcPct val="125000"/>
              </a:lnSpc>
              <a:spcBef>
                <a:spcPts val="0"/>
              </a:spcBef>
              <a:spcAft>
                <a:spcPts val="500"/>
              </a:spcAft>
              <a:buFont typeface="Arial" panose="020B0604020202020204" pitchFamily="34" charset="0"/>
              <a:buNone/>
              <a:defRPr sz="1400" b="0" kern="1200">
                <a:solidFill>
                  <a:schemeClr val="tx1"/>
                </a:solidFill>
                <a:latin typeface="+mn-lt"/>
                <a:ea typeface="+mn-ea"/>
                <a:cs typeface="+mn-cs"/>
              </a:defRPr>
            </a:lvl9pPr>
          </a:lstStyle>
          <a:p>
            <a:pPr marL="0" marR="0" lvl="0" indent="0" algn="l" defTabSz="914400" rtl="0" eaLnBrk="1" fontAlgn="auto" latinLnBrk="0" hangingPunct="1">
              <a:lnSpc>
                <a:spcPts val="3200"/>
              </a:lnSpc>
              <a:spcBef>
                <a:spcPts val="1000"/>
              </a:spcBef>
              <a:spcAft>
                <a:spcPts val="500"/>
              </a:spcAft>
              <a:buClrTx/>
              <a:buSzTx/>
              <a:buFont typeface="Arial" panose="020B0604020202020204" pitchFamily="34" charset="0"/>
              <a:buNone/>
              <a:tabLst/>
              <a:defRPr/>
            </a:pPr>
            <a:r>
              <a:rPr kumimoji="0" lang="en-US" sz="1600" b="1" i="0" u="none" strike="noStrike" kern="1200" cap="none" spc="0" normalizeH="0" baseline="0" noProof="0">
                <a:ln>
                  <a:noFill/>
                </a:ln>
                <a:solidFill>
                  <a:srgbClr val="CDE4FE"/>
                </a:solidFill>
                <a:effectLst/>
                <a:uLnTx/>
                <a:uFillTx/>
                <a:latin typeface="Avenir Next LT Pro Demi" panose="020B0504020202020204" pitchFamily="34" charset="77"/>
                <a:ea typeface="+mn-ea"/>
                <a:cs typeface="+mn-cs"/>
              </a:rPr>
              <a:t>Scott Hakim</a:t>
            </a:r>
          </a:p>
        </p:txBody>
      </p:sp>
      <p:sp>
        <p:nvSpPr>
          <p:cNvPr id="30" name="Text Placeholder 8">
            <a:extLst>
              <a:ext uri="{FF2B5EF4-FFF2-40B4-BE49-F238E27FC236}">
                <a16:creationId xmlns:a16="http://schemas.microsoft.com/office/drawing/2014/main" id="{656987B2-C416-C68A-BBA7-FA46210852F6}"/>
              </a:ext>
            </a:extLst>
          </p:cNvPr>
          <p:cNvSpPr txBox="1">
            <a:spLocks/>
          </p:cNvSpPr>
          <p:nvPr/>
        </p:nvSpPr>
        <p:spPr>
          <a:xfrm>
            <a:off x="8258376" y="3329064"/>
            <a:ext cx="3654083" cy="164592"/>
          </a:xfrm>
          <a:prstGeom prst="rect">
            <a:avLst/>
          </a:prstGeom>
        </p:spPr>
        <p:txBody>
          <a:bodyPr lIns="0" tIns="0" rIns="0" bIns="0" anchor="b"/>
          <a:lstStyle>
            <a:lvl1pPr marL="0" indent="0" algn="l" defTabSz="914400" rtl="0" eaLnBrk="1" latinLnBrk="0" hangingPunct="1">
              <a:lnSpc>
                <a:spcPct val="100000"/>
              </a:lnSpc>
              <a:spcBef>
                <a:spcPts val="1000"/>
              </a:spcBef>
              <a:spcAft>
                <a:spcPts val="500"/>
              </a:spcAft>
              <a:buFont typeface="Arial" panose="020B0604020202020204" pitchFamily="34" charset="0"/>
              <a:buNone/>
              <a:defRPr sz="2000" b="0" i="0" kern="1200">
                <a:solidFill>
                  <a:schemeClr val="tx1"/>
                </a:solidFill>
                <a:latin typeface="+mn-lt"/>
                <a:ea typeface="+mn-ea"/>
                <a:cs typeface="+mn-cs"/>
              </a:defRPr>
            </a:lvl1pPr>
            <a:lvl2pPr marL="0" indent="0" algn="l" defTabSz="914400" rtl="0" eaLnBrk="1" latinLnBrk="0" hangingPunct="1">
              <a:lnSpc>
                <a:spcPct val="100000"/>
              </a:lnSpc>
              <a:spcBef>
                <a:spcPts val="1000"/>
              </a:spcBef>
              <a:spcAft>
                <a:spcPts val="500"/>
              </a:spcAft>
              <a:buFont typeface="Arial" panose="020B0604020202020204" pitchFamily="34" charset="0"/>
              <a:buNone/>
              <a:defRPr sz="1800" b="1" i="0" kern="1200">
                <a:solidFill>
                  <a:schemeClr val="tx1"/>
                </a:solidFill>
                <a:latin typeface="+mn-lt"/>
                <a:ea typeface="+mn-ea"/>
                <a:cs typeface="+mn-cs"/>
              </a:defRPr>
            </a:lvl2pPr>
            <a:lvl3pPr marL="0" indent="0" algn="l" defTabSz="914400" rtl="0" eaLnBrk="1" latinLnBrk="0" hangingPunct="1">
              <a:lnSpc>
                <a:spcPct val="100000"/>
              </a:lnSpc>
              <a:spcBef>
                <a:spcPts val="1000"/>
              </a:spcBef>
              <a:spcAft>
                <a:spcPts val="500"/>
              </a:spcAft>
              <a:buFont typeface="Arial" panose="020B0604020202020204" pitchFamily="34" charset="0"/>
              <a:buNone/>
              <a:defRPr sz="2400" b="0" kern="1200">
                <a:solidFill>
                  <a:schemeClr val="tx1"/>
                </a:solidFill>
                <a:latin typeface="+mn-lt"/>
                <a:ea typeface="+mn-ea"/>
                <a:cs typeface="+mn-cs"/>
              </a:defRPr>
            </a:lvl3pPr>
            <a:lvl4pPr marL="0" indent="0" algn="l" defTabSz="914400" rtl="0" eaLnBrk="1" latinLnBrk="0" hangingPunct="1">
              <a:lnSpc>
                <a:spcPct val="125000"/>
              </a:lnSpc>
              <a:spcBef>
                <a:spcPts val="500"/>
              </a:spcBef>
              <a:spcAft>
                <a:spcPts val="500"/>
              </a:spcAft>
              <a:buClr>
                <a:schemeClr val="tx1"/>
              </a:buClr>
              <a:buFont typeface="Arial" panose="020B0604020202020204" pitchFamily="34" charset="0"/>
              <a:buNone/>
              <a:defRPr sz="1600" b="0" kern="1200">
                <a:solidFill>
                  <a:schemeClr val="tx1"/>
                </a:solidFill>
                <a:latin typeface="+mn-lt"/>
                <a:ea typeface="+mn-ea"/>
                <a:cs typeface="+mn-cs"/>
              </a:defRPr>
            </a:lvl4pPr>
            <a:lvl5pPr marL="27432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5pPr>
            <a:lvl6pPr marL="45720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6pPr>
            <a:lvl7pPr marL="64008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7pPr>
            <a:lvl8pPr marL="82296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8pPr>
            <a:lvl9pPr marL="274320" indent="0" algn="l" defTabSz="914400" rtl="0" eaLnBrk="1" latinLnBrk="0" hangingPunct="1">
              <a:lnSpc>
                <a:spcPct val="125000"/>
              </a:lnSpc>
              <a:spcBef>
                <a:spcPts val="0"/>
              </a:spcBef>
              <a:spcAft>
                <a:spcPts val="500"/>
              </a:spcAft>
              <a:buFont typeface="Arial" panose="020B0604020202020204" pitchFamily="34" charset="0"/>
              <a:buNone/>
              <a:defRPr sz="1400" b="0" kern="1200">
                <a:solidFill>
                  <a:schemeClr val="tx1"/>
                </a:solidFill>
                <a:latin typeface="+mn-lt"/>
                <a:ea typeface="+mn-ea"/>
                <a:cs typeface="+mn-cs"/>
              </a:defRPr>
            </a:lvl9pPr>
          </a:lstStyle>
          <a:p>
            <a:pPr marL="0" marR="0" lvl="0" indent="0" algn="l" defTabSz="914400" rtl="0" eaLnBrk="1" fontAlgn="auto" latinLnBrk="0" hangingPunct="1">
              <a:lnSpc>
                <a:spcPts val="3200"/>
              </a:lnSpc>
              <a:spcBef>
                <a:spcPts val="1000"/>
              </a:spcBef>
              <a:spcAft>
                <a:spcPts val="0"/>
              </a:spcAft>
              <a:buClrTx/>
              <a:buSzTx/>
              <a:buFont typeface="Arial" panose="020B0604020202020204" pitchFamily="34" charset="0"/>
              <a:buNone/>
              <a:tabLst/>
              <a:defRPr/>
            </a:pPr>
            <a:r>
              <a:rPr lang="en-US" sz="1200">
                <a:solidFill>
                  <a:srgbClr val="FAFAFA"/>
                </a:solidFill>
                <a:latin typeface="Avenir Next LT Pro" panose="020B0504020202020204" pitchFamily="34" charset="77"/>
              </a:rPr>
              <a:t>Senior Client Manager</a:t>
            </a:r>
            <a:endParaRPr kumimoji="0" lang="en-US" sz="1200" b="0" i="0" u="none" strike="noStrike" kern="1200" cap="none" spc="0" normalizeH="0" baseline="0" noProof="0">
              <a:ln>
                <a:noFill/>
              </a:ln>
              <a:solidFill>
                <a:srgbClr val="FAFAFA"/>
              </a:solidFill>
              <a:effectLst/>
              <a:uLnTx/>
              <a:uFillTx/>
              <a:latin typeface="Avenir Next LT Pro" panose="020B0504020202020204" pitchFamily="34" charset="77"/>
              <a:ea typeface="+mn-ea"/>
              <a:cs typeface="+mn-cs"/>
            </a:endParaRPr>
          </a:p>
        </p:txBody>
      </p:sp>
      <p:sp>
        <p:nvSpPr>
          <p:cNvPr id="31" name="Text Placeholder 9">
            <a:extLst>
              <a:ext uri="{FF2B5EF4-FFF2-40B4-BE49-F238E27FC236}">
                <a16:creationId xmlns:a16="http://schemas.microsoft.com/office/drawing/2014/main" id="{FA38507F-3CAF-A9E8-6CBD-011EC81A4F43}"/>
              </a:ext>
            </a:extLst>
          </p:cNvPr>
          <p:cNvSpPr txBox="1">
            <a:spLocks/>
          </p:cNvSpPr>
          <p:nvPr/>
        </p:nvSpPr>
        <p:spPr>
          <a:xfrm>
            <a:off x="8258376" y="4636077"/>
            <a:ext cx="3654085" cy="164592"/>
          </a:xfrm>
          <a:prstGeom prst="rect">
            <a:avLst/>
          </a:prstGeom>
        </p:spPr>
        <p:txBody>
          <a:bodyPr lIns="0" tIns="0" rIns="0" bIns="0"/>
          <a:lstStyle>
            <a:lvl1pPr marL="0" indent="0" algn="l" defTabSz="914400" rtl="0" eaLnBrk="1" latinLnBrk="0" hangingPunct="1">
              <a:lnSpc>
                <a:spcPct val="100000"/>
              </a:lnSpc>
              <a:spcBef>
                <a:spcPts val="1000"/>
              </a:spcBef>
              <a:spcAft>
                <a:spcPts val="500"/>
              </a:spcAft>
              <a:buFont typeface="Arial" panose="020B0604020202020204" pitchFamily="34" charset="0"/>
              <a:buNone/>
              <a:defRPr sz="2000" b="0" i="0" kern="1200">
                <a:solidFill>
                  <a:schemeClr val="tx1"/>
                </a:solidFill>
                <a:latin typeface="+mn-lt"/>
                <a:ea typeface="+mn-ea"/>
                <a:cs typeface="+mn-cs"/>
              </a:defRPr>
            </a:lvl1pPr>
            <a:lvl2pPr marL="0" indent="0" algn="l" defTabSz="914400" rtl="0" eaLnBrk="1" latinLnBrk="0" hangingPunct="1">
              <a:lnSpc>
                <a:spcPct val="100000"/>
              </a:lnSpc>
              <a:spcBef>
                <a:spcPts val="1000"/>
              </a:spcBef>
              <a:spcAft>
                <a:spcPts val="500"/>
              </a:spcAft>
              <a:buFont typeface="Arial" panose="020B0604020202020204" pitchFamily="34" charset="0"/>
              <a:buNone/>
              <a:defRPr sz="1800" b="1" i="0" kern="1200">
                <a:solidFill>
                  <a:schemeClr val="tx1"/>
                </a:solidFill>
                <a:latin typeface="+mn-lt"/>
                <a:ea typeface="+mn-ea"/>
                <a:cs typeface="+mn-cs"/>
              </a:defRPr>
            </a:lvl2pPr>
            <a:lvl3pPr marL="0" indent="0" algn="l" defTabSz="914400" rtl="0" eaLnBrk="1" latinLnBrk="0" hangingPunct="1">
              <a:lnSpc>
                <a:spcPct val="100000"/>
              </a:lnSpc>
              <a:spcBef>
                <a:spcPts val="1000"/>
              </a:spcBef>
              <a:spcAft>
                <a:spcPts val="500"/>
              </a:spcAft>
              <a:buFont typeface="Arial" panose="020B0604020202020204" pitchFamily="34" charset="0"/>
              <a:buNone/>
              <a:defRPr sz="2400" b="0" kern="1200">
                <a:solidFill>
                  <a:schemeClr val="tx1"/>
                </a:solidFill>
                <a:latin typeface="+mn-lt"/>
                <a:ea typeface="+mn-ea"/>
                <a:cs typeface="+mn-cs"/>
              </a:defRPr>
            </a:lvl3pPr>
            <a:lvl4pPr marL="0" indent="0" algn="l" defTabSz="914400" rtl="0" eaLnBrk="1" latinLnBrk="0" hangingPunct="1">
              <a:lnSpc>
                <a:spcPct val="125000"/>
              </a:lnSpc>
              <a:spcBef>
                <a:spcPts val="500"/>
              </a:spcBef>
              <a:spcAft>
                <a:spcPts val="500"/>
              </a:spcAft>
              <a:buClr>
                <a:schemeClr val="tx1"/>
              </a:buClr>
              <a:buFont typeface="Arial" panose="020B0604020202020204" pitchFamily="34" charset="0"/>
              <a:buNone/>
              <a:defRPr sz="1600" b="0" kern="1200">
                <a:solidFill>
                  <a:schemeClr val="tx1"/>
                </a:solidFill>
                <a:latin typeface="+mn-lt"/>
                <a:ea typeface="+mn-ea"/>
                <a:cs typeface="+mn-cs"/>
              </a:defRPr>
            </a:lvl4pPr>
            <a:lvl5pPr marL="27432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5pPr>
            <a:lvl6pPr marL="45720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6pPr>
            <a:lvl7pPr marL="64008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7pPr>
            <a:lvl8pPr marL="82296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8pPr>
            <a:lvl9pPr marL="274320" indent="0" algn="l" defTabSz="914400" rtl="0" eaLnBrk="1" latinLnBrk="0" hangingPunct="1">
              <a:lnSpc>
                <a:spcPct val="125000"/>
              </a:lnSpc>
              <a:spcBef>
                <a:spcPts val="0"/>
              </a:spcBef>
              <a:spcAft>
                <a:spcPts val="500"/>
              </a:spcAft>
              <a:buFont typeface="Arial" panose="020B0604020202020204" pitchFamily="34" charset="0"/>
              <a:buNone/>
              <a:defRPr sz="1400" b="0" kern="1200">
                <a:solidFill>
                  <a:schemeClr val="tx1"/>
                </a:solidFill>
                <a:latin typeface="+mn-lt"/>
                <a:ea typeface="+mn-ea"/>
                <a:cs typeface="+mn-cs"/>
              </a:defRPr>
            </a:lvl9pPr>
          </a:lstStyle>
          <a:p>
            <a:pPr marL="0" marR="0" lvl="0" indent="0" algn="l" defTabSz="914400" rtl="0" eaLnBrk="1" fontAlgn="auto" latinLnBrk="0" hangingPunct="1">
              <a:lnSpc>
                <a:spcPts val="1200"/>
              </a:lnSpc>
              <a:spcBef>
                <a:spcPts val="0"/>
              </a:spcBef>
              <a:spcAft>
                <a:spcPts val="0"/>
              </a:spcAft>
              <a:buClrTx/>
              <a:buSzTx/>
              <a:buFont typeface="Arial" panose="020B0604020202020204" pitchFamily="34" charset="0"/>
              <a:buNone/>
              <a:tabLst/>
              <a:defRPr/>
            </a:pPr>
            <a:r>
              <a:rPr lang="en-US" sz="1000">
                <a:solidFill>
                  <a:srgbClr val="9592A0"/>
                </a:solidFill>
                <a:latin typeface="Avenir Next LT Pro Light" panose="020B0304020202020204" pitchFamily="34" charset="77"/>
              </a:rPr>
              <a:t>Jay.Watkins@nttdata.com</a:t>
            </a:r>
            <a:endParaRPr kumimoji="0" lang="en-US" sz="1000" b="0" i="0" u="none" strike="noStrike" kern="1200" cap="none" spc="0" normalizeH="0" baseline="0" noProof="0">
              <a:ln>
                <a:noFill/>
              </a:ln>
              <a:solidFill>
                <a:srgbClr val="9592A0"/>
              </a:solidFill>
              <a:effectLst/>
              <a:uLnTx/>
              <a:uFillTx/>
              <a:latin typeface="Avenir Next LT Pro Light" panose="020B0304020202020204" pitchFamily="34" charset="77"/>
              <a:ea typeface="+mn-ea"/>
              <a:cs typeface="+mn-cs"/>
            </a:endParaRPr>
          </a:p>
        </p:txBody>
      </p:sp>
      <p:sp>
        <p:nvSpPr>
          <p:cNvPr id="32" name="Text Placeholder 7">
            <a:extLst>
              <a:ext uri="{FF2B5EF4-FFF2-40B4-BE49-F238E27FC236}">
                <a16:creationId xmlns:a16="http://schemas.microsoft.com/office/drawing/2014/main" id="{1F2CA0F2-FACA-F956-95B2-2AED9C583BA3}"/>
              </a:ext>
            </a:extLst>
          </p:cNvPr>
          <p:cNvSpPr txBox="1">
            <a:spLocks/>
          </p:cNvSpPr>
          <p:nvPr/>
        </p:nvSpPr>
        <p:spPr>
          <a:xfrm>
            <a:off x="8258375" y="4059062"/>
            <a:ext cx="3654085" cy="296912"/>
          </a:xfrm>
          <a:prstGeom prst="rect">
            <a:avLst/>
          </a:prstGeom>
        </p:spPr>
        <p:txBody>
          <a:bodyPr lIns="0" tIns="0" rIns="0" bIns="0"/>
          <a:lstStyle>
            <a:lvl1pPr marL="0" indent="0" algn="l" defTabSz="914400" rtl="0" eaLnBrk="1" latinLnBrk="0" hangingPunct="1">
              <a:lnSpc>
                <a:spcPct val="100000"/>
              </a:lnSpc>
              <a:spcBef>
                <a:spcPts val="1000"/>
              </a:spcBef>
              <a:spcAft>
                <a:spcPts val="500"/>
              </a:spcAft>
              <a:buFont typeface="Arial" panose="020B0604020202020204" pitchFamily="34" charset="0"/>
              <a:buNone/>
              <a:defRPr sz="2000" b="0" i="0" kern="1200">
                <a:solidFill>
                  <a:schemeClr val="tx1"/>
                </a:solidFill>
                <a:latin typeface="+mn-lt"/>
                <a:ea typeface="+mn-ea"/>
                <a:cs typeface="+mn-cs"/>
              </a:defRPr>
            </a:lvl1pPr>
            <a:lvl2pPr marL="0" indent="0" algn="l" defTabSz="914400" rtl="0" eaLnBrk="1" latinLnBrk="0" hangingPunct="1">
              <a:lnSpc>
                <a:spcPct val="100000"/>
              </a:lnSpc>
              <a:spcBef>
                <a:spcPts val="1000"/>
              </a:spcBef>
              <a:spcAft>
                <a:spcPts val="500"/>
              </a:spcAft>
              <a:buFont typeface="Arial" panose="020B0604020202020204" pitchFamily="34" charset="0"/>
              <a:buNone/>
              <a:defRPr sz="1800" b="1" i="0" kern="1200">
                <a:solidFill>
                  <a:schemeClr val="tx1"/>
                </a:solidFill>
                <a:latin typeface="+mn-lt"/>
                <a:ea typeface="+mn-ea"/>
                <a:cs typeface="+mn-cs"/>
              </a:defRPr>
            </a:lvl2pPr>
            <a:lvl3pPr marL="0" indent="0" algn="l" defTabSz="914400" rtl="0" eaLnBrk="1" latinLnBrk="0" hangingPunct="1">
              <a:lnSpc>
                <a:spcPct val="100000"/>
              </a:lnSpc>
              <a:spcBef>
                <a:spcPts val="1000"/>
              </a:spcBef>
              <a:spcAft>
                <a:spcPts val="500"/>
              </a:spcAft>
              <a:buFont typeface="Arial" panose="020B0604020202020204" pitchFamily="34" charset="0"/>
              <a:buNone/>
              <a:defRPr sz="2400" b="0" kern="1200">
                <a:solidFill>
                  <a:schemeClr val="tx1"/>
                </a:solidFill>
                <a:latin typeface="+mn-lt"/>
                <a:ea typeface="+mn-ea"/>
                <a:cs typeface="+mn-cs"/>
              </a:defRPr>
            </a:lvl3pPr>
            <a:lvl4pPr marL="0" indent="0" algn="l" defTabSz="914400" rtl="0" eaLnBrk="1" latinLnBrk="0" hangingPunct="1">
              <a:lnSpc>
                <a:spcPct val="125000"/>
              </a:lnSpc>
              <a:spcBef>
                <a:spcPts val="500"/>
              </a:spcBef>
              <a:spcAft>
                <a:spcPts val="500"/>
              </a:spcAft>
              <a:buClr>
                <a:schemeClr val="tx1"/>
              </a:buClr>
              <a:buFont typeface="Arial" panose="020B0604020202020204" pitchFamily="34" charset="0"/>
              <a:buNone/>
              <a:defRPr sz="1600" b="0" kern="1200">
                <a:solidFill>
                  <a:schemeClr val="tx1"/>
                </a:solidFill>
                <a:latin typeface="+mn-lt"/>
                <a:ea typeface="+mn-ea"/>
                <a:cs typeface="+mn-cs"/>
              </a:defRPr>
            </a:lvl4pPr>
            <a:lvl5pPr marL="27432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5pPr>
            <a:lvl6pPr marL="45720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6pPr>
            <a:lvl7pPr marL="64008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7pPr>
            <a:lvl8pPr marL="82296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8pPr>
            <a:lvl9pPr marL="274320" indent="0" algn="l" defTabSz="914400" rtl="0" eaLnBrk="1" latinLnBrk="0" hangingPunct="1">
              <a:lnSpc>
                <a:spcPct val="125000"/>
              </a:lnSpc>
              <a:spcBef>
                <a:spcPts val="0"/>
              </a:spcBef>
              <a:spcAft>
                <a:spcPts val="500"/>
              </a:spcAft>
              <a:buFont typeface="Arial" panose="020B0604020202020204" pitchFamily="34" charset="0"/>
              <a:buNone/>
              <a:defRPr sz="1400" b="0" kern="1200">
                <a:solidFill>
                  <a:schemeClr val="tx1"/>
                </a:solidFill>
                <a:latin typeface="+mn-lt"/>
                <a:ea typeface="+mn-ea"/>
                <a:cs typeface="+mn-cs"/>
              </a:defRPr>
            </a:lvl9pPr>
          </a:lstStyle>
          <a:p>
            <a:pPr marL="0" marR="0" lvl="0" indent="0" algn="l" defTabSz="914400" rtl="0" eaLnBrk="1" fontAlgn="auto" latinLnBrk="0" hangingPunct="1">
              <a:lnSpc>
                <a:spcPts val="3200"/>
              </a:lnSpc>
              <a:spcBef>
                <a:spcPts val="1000"/>
              </a:spcBef>
              <a:spcAft>
                <a:spcPts val="500"/>
              </a:spcAft>
              <a:buClrTx/>
              <a:buSzTx/>
              <a:buFont typeface="Arial" panose="020B0604020202020204" pitchFamily="34" charset="0"/>
              <a:buNone/>
              <a:tabLst/>
              <a:defRPr/>
            </a:pPr>
            <a:r>
              <a:rPr lang="en-US" sz="1600" b="1">
                <a:solidFill>
                  <a:srgbClr val="CDE4FE"/>
                </a:solidFill>
                <a:latin typeface="Avenir Next LT Pro Demi" panose="020B0504020202020204" pitchFamily="34" charset="77"/>
              </a:rPr>
              <a:t>Jay Watkins</a:t>
            </a:r>
            <a:endParaRPr kumimoji="0" lang="en-US" sz="1600" b="1" i="0" u="none" strike="noStrike" kern="1200" cap="none" spc="0" normalizeH="0" baseline="0" noProof="0">
              <a:ln>
                <a:noFill/>
              </a:ln>
              <a:solidFill>
                <a:srgbClr val="CDE4FE"/>
              </a:solidFill>
              <a:effectLst/>
              <a:uLnTx/>
              <a:uFillTx/>
              <a:latin typeface="Avenir Next LT Pro Demi" panose="020B0504020202020204" pitchFamily="34" charset="77"/>
              <a:ea typeface="+mn-ea"/>
              <a:cs typeface="+mn-cs"/>
            </a:endParaRPr>
          </a:p>
        </p:txBody>
      </p:sp>
      <p:sp>
        <p:nvSpPr>
          <p:cNvPr id="33" name="Text Placeholder 8">
            <a:extLst>
              <a:ext uri="{FF2B5EF4-FFF2-40B4-BE49-F238E27FC236}">
                <a16:creationId xmlns:a16="http://schemas.microsoft.com/office/drawing/2014/main" id="{88AF0FE7-7791-D2FF-BC00-35CBAD28CEA4}"/>
              </a:ext>
            </a:extLst>
          </p:cNvPr>
          <p:cNvSpPr txBox="1">
            <a:spLocks/>
          </p:cNvSpPr>
          <p:nvPr/>
        </p:nvSpPr>
        <p:spPr>
          <a:xfrm>
            <a:off x="8258376" y="4454873"/>
            <a:ext cx="3654083" cy="164592"/>
          </a:xfrm>
          <a:prstGeom prst="rect">
            <a:avLst/>
          </a:prstGeom>
        </p:spPr>
        <p:txBody>
          <a:bodyPr lIns="0" tIns="0" rIns="0" bIns="0" anchor="b"/>
          <a:lstStyle>
            <a:lvl1pPr marL="0" indent="0" algn="l" defTabSz="914400" rtl="0" eaLnBrk="1" latinLnBrk="0" hangingPunct="1">
              <a:lnSpc>
                <a:spcPct val="100000"/>
              </a:lnSpc>
              <a:spcBef>
                <a:spcPts val="1000"/>
              </a:spcBef>
              <a:spcAft>
                <a:spcPts val="500"/>
              </a:spcAft>
              <a:buFont typeface="Arial" panose="020B0604020202020204" pitchFamily="34" charset="0"/>
              <a:buNone/>
              <a:defRPr sz="2000" b="0" i="0" kern="1200">
                <a:solidFill>
                  <a:schemeClr val="tx1"/>
                </a:solidFill>
                <a:latin typeface="+mn-lt"/>
                <a:ea typeface="+mn-ea"/>
                <a:cs typeface="+mn-cs"/>
              </a:defRPr>
            </a:lvl1pPr>
            <a:lvl2pPr marL="0" indent="0" algn="l" defTabSz="914400" rtl="0" eaLnBrk="1" latinLnBrk="0" hangingPunct="1">
              <a:lnSpc>
                <a:spcPct val="100000"/>
              </a:lnSpc>
              <a:spcBef>
                <a:spcPts val="1000"/>
              </a:spcBef>
              <a:spcAft>
                <a:spcPts val="500"/>
              </a:spcAft>
              <a:buFont typeface="Arial" panose="020B0604020202020204" pitchFamily="34" charset="0"/>
              <a:buNone/>
              <a:defRPr sz="1800" b="1" i="0" kern="1200">
                <a:solidFill>
                  <a:schemeClr val="tx1"/>
                </a:solidFill>
                <a:latin typeface="+mn-lt"/>
                <a:ea typeface="+mn-ea"/>
                <a:cs typeface="+mn-cs"/>
              </a:defRPr>
            </a:lvl2pPr>
            <a:lvl3pPr marL="0" indent="0" algn="l" defTabSz="914400" rtl="0" eaLnBrk="1" latinLnBrk="0" hangingPunct="1">
              <a:lnSpc>
                <a:spcPct val="100000"/>
              </a:lnSpc>
              <a:spcBef>
                <a:spcPts val="1000"/>
              </a:spcBef>
              <a:spcAft>
                <a:spcPts val="500"/>
              </a:spcAft>
              <a:buFont typeface="Arial" panose="020B0604020202020204" pitchFamily="34" charset="0"/>
              <a:buNone/>
              <a:defRPr sz="2400" b="0" kern="1200">
                <a:solidFill>
                  <a:schemeClr val="tx1"/>
                </a:solidFill>
                <a:latin typeface="+mn-lt"/>
                <a:ea typeface="+mn-ea"/>
                <a:cs typeface="+mn-cs"/>
              </a:defRPr>
            </a:lvl3pPr>
            <a:lvl4pPr marL="0" indent="0" algn="l" defTabSz="914400" rtl="0" eaLnBrk="1" latinLnBrk="0" hangingPunct="1">
              <a:lnSpc>
                <a:spcPct val="125000"/>
              </a:lnSpc>
              <a:spcBef>
                <a:spcPts val="500"/>
              </a:spcBef>
              <a:spcAft>
                <a:spcPts val="500"/>
              </a:spcAft>
              <a:buClr>
                <a:schemeClr val="tx1"/>
              </a:buClr>
              <a:buFont typeface="Arial" panose="020B0604020202020204" pitchFamily="34" charset="0"/>
              <a:buNone/>
              <a:defRPr sz="1600" b="0" kern="1200">
                <a:solidFill>
                  <a:schemeClr val="tx1"/>
                </a:solidFill>
                <a:latin typeface="+mn-lt"/>
                <a:ea typeface="+mn-ea"/>
                <a:cs typeface="+mn-cs"/>
              </a:defRPr>
            </a:lvl4pPr>
            <a:lvl5pPr marL="27432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5pPr>
            <a:lvl6pPr marL="45720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6pPr>
            <a:lvl7pPr marL="64008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7pPr>
            <a:lvl8pPr marL="82296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8pPr>
            <a:lvl9pPr marL="274320" indent="0" algn="l" defTabSz="914400" rtl="0" eaLnBrk="1" latinLnBrk="0" hangingPunct="1">
              <a:lnSpc>
                <a:spcPct val="125000"/>
              </a:lnSpc>
              <a:spcBef>
                <a:spcPts val="0"/>
              </a:spcBef>
              <a:spcAft>
                <a:spcPts val="500"/>
              </a:spcAft>
              <a:buFont typeface="Arial" panose="020B0604020202020204" pitchFamily="34" charset="0"/>
              <a:buNone/>
              <a:defRPr sz="1400" b="0" kern="1200">
                <a:solidFill>
                  <a:schemeClr val="tx1"/>
                </a:solidFill>
                <a:latin typeface="+mn-lt"/>
                <a:ea typeface="+mn-ea"/>
                <a:cs typeface="+mn-cs"/>
              </a:defRPr>
            </a:lvl9pPr>
          </a:lstStyle>
          <a:p>
            <a:pPr marL="0" marR="0" lvl="0" indent="0" algn="l" defTabSz="914400" rtl="0" eaLnBrk="1" fontAlgn="auto" latinLnBrk="0" hangingPunct="1">
              <a:lnSpc>
                <a:spcPts val="3200"/>
              </a:lnSpc>
              <a:spcBef>
                <a:spcPts val="1000"/>
              </a:spcBef>
              <a:spcAft>
                <a:spcPts val="0"/>
              </a:spcAft>
              <a:buClrTx/>
              <a:buSzTx/>
              <a:buFont typeface="Arial" panose="020B0604020202020204" pitchFamily="34" charset="0"/>
              <a:buNone/>
              <a:tabLst/>
              <a:defRPr/>
            </a:pPr>
            <a:r>
              <a:rPr lang="en-US" sz="1200">
                <a:solidFill>
                  <a:srgbClr val="FAFAFA"/>
                </a:solidFill>
                <a:latin typeface="Avenir Next LT Pro" panose="020B0504020202020204" pitchFamily="34" charset="77"/>
              </a:rPr>
              <a:t>Architecture Solution Architect</a:t>
            </a:r>
            <a:endParaRPr kumimoji="0" lang="en-US" sz="1200" i="0" u="none" strike="noStrike" kern="1200" cap="none" spc="0" normalizeH="0" baseline="0" noProof="0">
              <a:ln>
                <a:noFill/>
              </a:ln>
              <a:solidFill>
                <a:srgbClr val="FAFAFA"/>
              </a:solidFill>
              <a:effectLst/>
              <a:uLnTx/>
              <a:uFillTx/>
              <a:latin typeface="Avenir Next LT Pro" panose="020B0504020202020204" pitchFamily="34" charset="77"/>
              <a:ea typeface="+mn-ea"/>
              <a:cs typeface="+mn-cs"/>
            </a:endParaRPr>
          </a:p>
        </p:txBody>
      </p:sp>
      <p:pic>
        <p:nvPicPr>
          <p:cNvPr id="6" name="Picture Placeholder 57">
            <a:extLst>
              <a:ext uri="{FF2B5EF4-FFF2-40B4-BE49-F238E27FC236}">
                <a16:creationId xmlns:a16="http://schemas.microsoft.com/office/drawing/2014/main" id="{FF550794-FAB5-093A-4752-0CD06BF9A433}"/>
              </a:ext>
            </a:extLst>
          </p:cNvPr>
          <p:cNvPicPr>
            <a:picLocks noChangeAspect="1"/>
          </p:cNvPicPr>
          <p:nvPr/>
        </p:nvPicPr>
        <p:blipFill>
          <a:blip r:embed="rId5"/>
          <a:srcRect t="1309" b="1309"/>
          <a:stretch/>
        </p:blipFill>
        <p:spPr>
          <a:xfrm>
            <a:off x="7270268" y="5187434"/>
            <a:ext cx="782489" cy="761996"/>
          </a:xfrm>
          <a:prstGeom prst="ellipse">
            <a:avLst/>
          </a:prstGeom>
        </p:spPr>
      </p:pic>
      <p:sp>
        <p:nvSpPr>
          <p:cNvPr id="9" name="Text Placeholder 9">
            <a:extLst>
              <a:ext uri="{FF2B5EF4-FFF2-40B4-BE49-F238E27FC236}">
                <a16:creationId xmlns:a16="http://schemas.microsoft.com/office/drawing/2014/main" id="{A26C97C4-9B6E-5993-88B6-6B8EB02AC931}"/>
              </a:ext>
            </a:extLst>
          </p:cNvPr>
          <p:cNvSpPr txBox="1">
            <a:spLocks/>
          </p:cNvSpPr>
          <p:nvPr/>
        </p:nvSpPr>
        <p:spPr>
          <a:xfrm>
            <a:off x="8226623" y="5741900"/>
            <a:ext cx="3654085" cy="164592"/>
          </a:xfrm>
          <a:prstGeom prst="rect">
            <a:avLst/>
          </a:prstGeom>
        </p:spPr>
        <p:txBody>
          <a:bodyPr lIns="0" tIns="0" rIns="0" bIns="0"/>
          <a:lstStyle>
            <a:lvl1pPr marL="0" indent="0" algn="l" defTabSz="914400" rtl="0" eaLnBrk="1" latinLnBrk="0" hangingPunct="1">
              <a:lnSpc>
                <a:spcPct val="100000"/>
              </a:lnSpc>
              <a:spcBef>
                <a:spcPts val="1000"/>
              </a:spcBef>
              <a:spcAft>
                <a:spcPts val="500"/>
              </a:spcAft>
              <a:buFont typeface="Arial" panose="020B0604020202020204" pitchFamily="34" charset="0"/>
              <a:buNone/>
              <a:defRPr sz="2000" b="0" i="0" kern="1200">
                <a:solidFill>
                  <a:schemeClr val="tx1"/>
                </a:solidFill>
                <a:latin typeface="+mn-lt"/>
                <a:ea typeface="+mn-ea"/>
                <a:cs typeface="+mn-cs"/>
              </a:defRPr>
            </a:lvl1pPr>
            <a:lvl2pPr marL="0" indent="0" algn="l" defTabSz="914400" rtl="0" eaLnBrk="1" latinLnBrk="0" hangingPunct="1">
              <a:lnSpc>
                <a:spcPct val="100000"/>
              </a:lnSpc>
              <a:spcBef>
                <a:spcPts val="1000"/>
              </a:spcBef>
              <a:spcAft>
                <a:spcPts val="500"/>
              </a:spcAft>
              <a:buFont typeface="Arial" panose="020B0604020202020204" pitchFamily="34" charset="0"/>
              <a:buNone/>
              <a:defRPr sz="1800" b="1" i="0" kern="1200">
                <a:solidFill>
                  <a:schemeClr val="tx1"/>
                </a:solidFill>
                <a:latin typeface="+mn-lt"/>
                <a:ea typeface="+mn-ea"/>
                <a:cs typeface="+mn-cs"/>
              </a:defRPr>
            </a:lvl2pPr>
            <a:lvl3pPr marL="0" indent="0" algn="l" defTabSz="914400" rtl="0" eaLnBrk="1" latinLnBrk="0" hangingPunct="1">
              <a:lnSpc>
                <a:spcPct val="100000"/>
              </a:lnSpc>
              <a:spcBef>
                <a:spcPts val="1000"/>
              </a:spcBef>
              <a:spcAft>
                <a:spcPts val="500"/>
              </a:spcAft>
              <a:buFont typeface="Arial" panose="020B0604020202020204" pitchFamily="34" charset="0"/>
              <a:buNone/>
              <a:defRPr sz="2400" b="0" kern="1200">
                <a:solidFill>
                  <a:schemeClr val="tx1"/>
                </a:solidFill>
                <a:latin typeface="+mn-lt"/>
                <a:ea typeface="+mn-ea"/>
                <a:cs typeface="+mn-cs"/>
              </a:defRPr>
            </a:lvl3pPr>
            <a:lvl4pPr marL="0" indent="0" algn="l" defTabSz="914400" rtl="0" eaLnBrk="1" latinLnBrk="0" hangingPunct="1">
              <a:lnSpc>
                <a:spcPct val="125000"/>
              </a:lnSpc>
              <a:spcBef>
                <a:spcPts val="500"/>
              </a:spcBef>
              <a:spcAft>
                <a:spcPts val="500"/>
              </a:spcAft>
              <a:buClr>
                <a:schemeClr val="tx1"/>
              </a:buClr>
              <a:buFont typeface="Arial" panose="020B0604020202020204" pitchFamily="34" charset="0"/>
              <a:buNone/>
              <a:defRPr sz="1600" b="0" kern="1200">
                <a:solidFill>
                  <a:schemeClr val="tx1"/>
                </a:solidFill>
                <a:latin typeface="+mn-lt"/>
                <a:ea typeface="+mn-ea"/>
                <a:cs typeface="+mn-cs"/>
              </a:defRPr>
            </a:lvl4pPr>
            <a:lvl5pPr marL="27432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5pPr>
            <a:lvl6pPr marL="45720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6pPr>
            <a:lvl7pPr marL="64008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7pPr>
            <a:lvl8pPr marL="82296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8pPr>
            <a:lvl9pPr marL="274320" indent="0" algn="l" defTabSz="914400" rtl="0" eaLnBrk="1" latinLnBrk="0" hangingPunct="1">
              <a:lnSpc>
                <a:spcPct val="125000"/>
              </a:lnSpc>
              <a:spcBef>
                <a:spcPts val="0"/>
              </a:spcBef>
              <a:spcAft>
                <a:spcPts val="500"/>
              </a:spcAft>
              <a:buFont typeface="Arial" panose="020B0604020202020204" pitchFamily="34" charset="0"/>
              <a:buNone/>
              <a:defRPr sz="1400" b="0" kern="1200">
                <a:solidFill>
                  <a:schemeClr val="tx1"/>
                </a:solidFill>
                <a:latin typeface="+mn-lt"/>
                <a:ea typeface="+mn-ea"/>
                <a:cs typeface="+mn-cs"/>
              </a:defRPr>
            </a:lvl9pPr>
          </a:lstStyle>
          <a:p>
            <a:pPr marL="0" marR="0" lvl="0" indent="0" algn="l" defTabSz="914400" rtl="0" eaLnBrk="1" fontAlgn="auto" latinLnBrk="0" hangingPunct="1">
              <a:lnSpc>
                <a:spcPts val="1200"/>
              </a:lnSpc>
              <a:spcBef>
                <a:spcPts val="0"/>
              </a:spcBef>
              <a:spcAft>
                <a:spcPts val="0"/>
              </a:spcAft>
              <a:buClrTx/>
              <a:buSzTx/>
              <a:buFont typeface="Arial" panose="020B0604020202020204" pitchFamily="34" charset="0"/>
              <a:buNone/>
              <a:tabLst/>
              <a:defRPr/>
            </a:pPr>
            <a:r>
              <a:rPr lang="en-US" sz="1000">
                <a:solidFill>
                  <a:srgbClr val="9592A0"/>
                </a:solidFill>
                <a:latin typeface="Avenir Next LT Pro Light" panose="020B0304020202020204" pitchFamily="34" charset="77"/>
              </a:rPr>
              <a:t>e</a:t>
            </a:r>
            <a:r>
              <a:rPr kumimoji="0" lang="en-US" sz="1000" b="0" i="0" u="none" strike="noStrike" kern="1200" cap="none" spc="0" normalizeH="0" baseline="0" noProof="0" err="1">
                <a:ln>
                  <a:noFill/>
                </a:ln>
                <a:solidFill>
                  <a:srgbClr val="9592A0"/>
                </a:solidFill>
                <a:effectLst/>
                <a:uLnTx/>
                <a:uFillTx/>
                <a:latin typeface="Avenir Next LT Pro Light" panose="020B0304020202020204" pitchFamily="34" charset="77"/>
                <a:ea typeface="+mn-ea"/>
                <a:cs typeface="+mn-cs"/>
              </a:rPr>
              <a:t>ric.coleman@nttdata.com</a:t>
            </a:r>
            <a:endParaRPr kumimoji="0" lang="en-US" sz="1000" b="0" i="0" u="none" strike="noStrike" kern="1200" cap="none" spc="0" normalizeH="0" baseline="0" noProof="0">
              <a:ln>
                <a:noFill/>
              </a:ln>
              <a:solidFill>
                <a:srgbClr val="9592A0"/>
              </a:solidFill>
              <a:effectLst/>
              <a:uLnTx/>
              <a:uFillTx/>
              <a:latin typeface="Avenir Next LT Pro Light" panose="020B0304020202020204" pitchFamily="34" charset="77"/>
              <a:ea typeface="+mn-ea"/>
              <a:cs typeface="+mn-cs"/>
            </a:endParaRPr>
          </a:p>
        </p:txBody>
      </p:sp>
      <p:sp>
        <p:nvSpPr>
          <p:cNvPr id="11" name="Text Placeholder 7">
            <a:extLst>
              <a:ext uri="{FF2B5EF4-FFF2-40B4-BE49-F238E27FC236}">
                <a16:creationId xmlns:a16="http://schemas.microsoft.com/office/drawing/2014/main" id="{AAA75150-775D-9550-D547-F52BC00A43C4}"/>
              </a:ext>
            </a:extLst>
          </p:cNvPr>
          <p:cNvSpPr txBox="1">
            <a:spLocks/>
          </p:cNvSpPr>
          <p:nvPr/>
        </p:nvSpPr>
        <p:spPr>
          <a:xfrm>
            <a:off x="8226622" y="5164885"/>
            <a:ext cx="3654085" cy="296912"/>
          </a:xfrm>
          <a:prstGeom prst="rect">
            <a:avLst/>
          </a:prstGeom>
        </p:spPr>
        <p:txBody>
          <a:bodyPr lIns="0" tIns="0" rIns="0" bIns="0"/>
          <a:lstStyle>
            <a:lvl1pPr marL="0" indent="0" algn="l" defTabSz="914400" rtl="0" eaLnBrk="1" latinLnBrk="0" hangingPunct="1">
              <a:lnSpc>
                <a:spcPct val="100000"/>
              </a:lnSpc>
              <a:spcBef>
                <a:spcPts val="1000"/>
              </a:spcBef>
              <a:spcAft>
                <a:spcPts val="500"/>
              </a:spcAft>
              <a:buFont typeface="Arial" panose="020B0604020202020204" pitchFamily="34" charset="0"/>
              <a:buNone/>
              <a:defRPr sz="2000" b="0" i="0" kern="1200">
                <a:solidFill>
                  <a:schemeClr val="tx1"/>
                </a:solidFill>
                <a:latin typeface="+mn-lt"/>
                <a:ea typeface="+mn-ea"/>
                <a:cs typeface="+mn-cs"/>
              </a:defRPr>
            </a:lvl1pPr>
            <a:lvl2pPr marL="0" indent="0" algn="l" defTabSz="914400" rtl="0" eaLnBrk="1" latinLnBrk="0" hangingPunct="1">
              <a:lnSpc>
                <a:spcPct val="100000"/>
              </a:lnSpc>
              <a:spcBef>
                <a:spcPts val="1000"/>
              </a:spcBef>
              <a:spcAft>
                <a:spcPts val="500"/>
              </a:spcAft>
              <a:buFont typeface="Arial" panose="020B0604020202020204" pitchFamily="34" charset="0"/>
              <a:buNone/>
              <a:defRPr sz="1800" b="1" i="0" kern="1200">
                <a:solidFill>
                  <a:schemeClr val="tx1"/>
                </a:solidFill>
                <a:latin typeface="+mn-lt"/>
                <a:ea typeface="+mn-ea"/>
                <a:cs typeface="+mn-cs"/>
              </a:defRPr>
            </a:lvl2pPr>
            <a:lvl3pPr marL="0" indent="0" algn="l" defTabSz="914400" rtl="0" eaLnBrk="1" latinLnBrk="0" hangingPunct="1">
              <a:lnSpc>
                <a:spcPct val="100000"/>
              </a:lnSpc>
              <a:spcBef>
                <a:spcPts val="1000"/>
              </a:spcBef>
              <a:spcAft>
                <a:spcPts val="500"/>
              </a:spcAft>
              <a:buFont typeface="Arial" panose="020B0604020202020204" pitchFamily="34" charset="0"/>
              <a:buNone/>
              <a:defRPr sz="2400" b="0" kern="1200">
                <a:solidFill>
                  <a:schemeClr val="tx1"/>
                </a:solidFill>
                <a:latin typeface="+mn-lt"/>
                <a:ea typeface="+mn-ea"/>
                <a:cs typeface="+mn-cs"/>
              </a:defRPr>
            </a:lvl3pPr>
            <a:lvl4pPr marL="0" indent="0" algn="l" defTabSz="914400" rtl="0" eaLnBrk="1" latinLnBrk="0" hangingPunct="1">
              <a:lnSpc>
                <a:spcPct val="125000"/>
              </a:lnSpc>
              <a:spcBef>
                <a:spcPts val="500"/>
              </a:spcBef>
              <a:spcAft>
                <a:spcPts val="500"/>
              </a:spcAft>
              <a:buClr>
                <a:schemeClr val="tx1"/>
              </a:buClr>
              <a:buFont typeface="Arial" panose="020B0604020202020204" pitchFamily="34" charset="0"/>
              <a:buNone/>
              <a:defRPr sz="1600" b="0" kern="1200">
                <a:solidFill>
                  <a:schemeClr val="tx1"/>
                </a:solidFill>
                <a:latin typeface="+mn-lt"/>
                <a:ea typeface="+mn-ea"/>
                <a:cs typeface="+mn-cs"/>
              </a:defRPr>
            </a:lvl4pPr>
            <a:lvl5pPr marL="27432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5pPr>
            <a:lvl6pPr marL="45720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6pPr>
            <a:lvl7pPr marL="64008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7pPr>
            <a:lvl8pPr marL="82296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8pPr>
            <a:lvl9pPr marL="274320" indent="0" algn="l" defTabSz="914400" rtl="0" eaLnBrk="1" latinLnBrk="0" hangingPunct="1">
              <a:lnSpc>
                <a:spcPct val="125000"/>
              </a:lnSpc>
              <a:spcBef>
                <a:spcPts val="0"/>
              </a:spcBef>
              <a:spcAft>
                <a:spcPts val="500"/>
              </a:spcAft>
              <a:buFont typeface="Arial" panose="020B0604020202020204" pitchFamily="34" charset="0"/>
              <a:buNone/>
              <a:defRPr sz="1400" b="0" kern="1200">
                <a:solidFill>
                  <a:schemeClr val="tx1"/>
                </a:solidFill>
                <a:latin typeface="+mn-lt"/>
                <a:ea typeface="+mn-ea"/>
                <a:cs typeface="+mn-cs"/>
              </a:defRPr>
            </a:lvl9pPr>
          </a:lstStyle>
          <a:p>
            <a:pPr marL="0" marR="0" lvl="0" indent="0" algn="l" defTabSz="914400" rtl="0" eaLnBrk="1" fontAlgn="auto" latinLnBrk="0" hangingPunct="1">
              <a:lnSpc>
                <a:spcPts val="3200"/>
              </a:lnSpc>
              <a:spcBef>
                <a:spcPts val="1000"/>
              </a:spcBef>
              <a:spcAft>
                <a:spcPts val="500"/>
              </a:spcAft>
              <a:buClrTx/>
              <a:buSzTx/>
              <a:buFont typeface="Arial" panose="020B0604020202020204" pitchFamily="34" charset="0"/>
              <a:buNone/>
              <a:tabLst/>
              <a:defRPr/>
            </a:pPr>
            <a:r>
              <a:rPr lang="en-US" sz="1600" b="1">
                <a:solidFill>
                  <a:srgbClr val="CDE4FE"/>
                </a:solidFill>
                <a:latin typeface="Avenir Next LT Pro Demi" panose="020B0504020202020204" pitchFamily="34" charset="77"/>
              </a:rPr>
              <a:t>Eric Coleman</a:t>
            </a:r>
            <a:endParaRPr kumimoji="0" lang="en-US" sz="1600" b="1" i="0" u="none" strike="noStrike" kern="1200" cap="none" spc="0" normalizeH="0" baseline="0" noProof="0">
              <a:ln>
                <a:noFill/>
              </a:ln>
              <a:solidFill>
                <a:srgbClr val="CDE4FE"/>
              </a:solidFill>
              <a:effectLst/>
              <a:uLnTx/>
              <a:uFillTx/>
              <a:latin typeface="Avenir Next LT Pro Demi" panose="020B0504020202020204" pitchFamily="34" charset="77"/>
              <a:ea typeface="+mn-ea"/>
              <a:cs typeface="+mn-cs"/>
            </a:endParaRPr>
          </a:p>
        </p:txBody>
      </p:sp>
      <p:sp>
        <p:nvSpPr>
          <p:cNvPr id="12" name="Text Placeholder 8">
            <a:extLst>
              <a:ext uri="{FF2B5EF4-FFF2-40B4-BE49-F238E27FC236}">
                <a16:creationId xmlns:a16="http://schemas.microsoft.com/office/drawing/2014/main" id="{6654CABF-E0CD-C082-A6DE-F041E17DF2A5}"/>
              </a:ext>
            </a:extLst>
          </p:cNvPr>
          <p:cNvSpPr txBox="1">
            <a:spLocks/>
          </p:cNvSpPr>
          <p:nvPr/>
        </p:nvSpPr>
        <p:spPr>
          <a:xfrm>
            <a:off x="8226623" y="5560696"/>
            <a:ext cx="3654083" cy="164592"/>
          </a:xfrm>
          <a:prstGeom prst="rect">
            <a:avLst/>
          </a:prstGeom>
        </p:spPr>
        <p:txBody>
          <a:bodyPr lIns="0" tIns="0" rIns="0" bIns="0" anchor="b"/>
          <a:lstStyle>
            <a:lvl1pPr marL="0" indent="0" algn="l" defTabSz="914400" rtl="0" eaLnBrk="1" latinLnBrk="0" hangingPunct="1">
              <a:lnSpc>
                <a:spcPct val="100000"/>
              </a:lnSpc>
              <a:spcBef>
                <a:spcPts val="1000"/>
              </a:spcBef>
              <a:spcAft>
                <a:spcPts val="500"/>
              </a:spcAft>
              <a:buFont typeface="Arial" panose="020B0604020202020204" pitchFamily="34" charset="0"/>
              <a:buNone/>
              <a:defRPr sz="2000" b="0" i="0" kern="1200">
                <a:solidFill>
                  <a:schemeClr val="tx1"/>
                </a:solidFill>
                <a:latin typeface="+mn-lt"/>
                <a:ea typeface="+mn-ea"/>
                <a:cs typeface="+mn-cs"/>
              </a:defRPr>
            </a:lvl1pPr>
            <a:lvl2pPr marL="0" indent="0" algn="l" defTabSz="914400" rtl="0" eaLnBrk="1" latinLnBrk="0" hangingPunct="1">
              <a:lnSpc>
                <a:spcPct val="100000"/>
              </a:lnSpc>
              <a:spcBef>
                <a:spcPts val="1000"/>
              </a:spcBef>
              <a:spcAft>
                <a:spcPts val="500"/>
              </a:spcAft>
              <a:buFont typeface="Arial" panose="020B0604020202020204" pitchFamily="34" charset="0"/>
              <a:buNone/>
              <a:defRPr sz="1800" b="1" i="0" kern="1200">
                <a:solidFill>
                  <a:schemeClr val="tx1"/>
                </a:solidFill>
                <a:latin typeface="+mn-lt"/>
                <a:ea typeface="+mn-ea"/>
                <a:cs typeface="+mn-cs"/>
              </a:defRPr>
            </a:lvl2pPr>
            <a:lvl3pPr marL="0" indent="0" algn="l" defTabSz="914400" rtl="0" eaLnBrk="1" latinLnBrk="0" hangingPunct="1">
              <a:lnSpc>
                <a:spcPct val="100000"/>
              </a:lnSpc>
              <a:spcBef>
                <a:spcPts val="1000"/>
              </a:spcBef>
              <a:spcAft>
                <a:spcPts val="500"/>
              </a:spcAft>
              <a:buFont typeface="Arial" panose="020B0604020202020204" pitchFamily="34" charset="0"/>
              <a:buNone/>
              <a:defRPr sz="2400" b="0" kern="1200">
                <a:solidFill>
                  <a:schemeClr val="tx1"/>
                </a:solidFill>
                <a:latin typeface="+mn-lt"/>
                <a:ea typeface="+mn-ea"/>
                <a:cs typeface="+mn-cs"/>
              </a:defRPr>
            </a:lvl3pPr>
            <a:lvl4pPr marL="0" indent="0" algn="l" defTabSz="914400" rtl="0" eaLnBrk="1" latinLnBrk="0" hangingPunct="1">
              <a:lnSpc>
                <a:spcPct val="125000"/>
              </a:lnSpc>
              <a:spcBef>
                <a:spcPts val="500"/>
              </a:spcBef>
              <a:spcAft>
                <a:spcPts val="500"/>
              </a:spcAft>
              <a:buClr>
                <a:schemeClr val="tx1"/>
              </a:buClr>
              <a:buFont typeface="Arial" panose="020B0604020202020204" pitchFamily="34" charset="0"/>
              <a:buNone/>
              <a:defRPr sz="1600" b="0" kern="1200">
                <a:solidFill>
                  <a:schemeClr val="tx1"/>
                </a:solidFill>
                <a:latin typeface="+mn-lt"/>
                <a:ea typeface="+mn-ea"/>
                <a:cs typeface="+mn-cs"/>
              </a:defRPr>
            </a:lvl4pPr>
            <a:lvl5pPr marL="27432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5pPr>
            <a:lvl6pPr marL="45720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6pPr>
            <a:lvl7pPr marL="64008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7pPr>
            <a:lvl8pPr marL="82296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8pPr>
            <a:lvl9pPr marL="274320" indent="0" algn="l" defTabSz="914400" rtl="0" eaLnBrk="1" latinLnBrk="0" hangingPunct="1">
              <a:lnSpc>
                <a:spcPct val="125000"/>
              </a:lnSpc>
              <a:spcBef>
                <a:spcPts val="0"/>
              </a:spcBef>
              <a:spcAft>
                <a:spcPts val="500"/>
              </a:spcAft>
              <a:buFont typeface="Arial" panose="020B0604020202020204" pitchFamily="34" charset="0"/>
              <a:buNone/>
              <a:defRPr sz="1400" b="0" kern="1200">
                <a:solidFill>
                  <a:schemeClr val="tx1"/>
                </a:solidFill>
                <a:latin typeface="+mn-lt"/>
                <a:ea typeface="+mn-ea"/>
                <a:cs typeface="+mn-cs"/>
              </a:defRPr>
            </a:lvl9pPr>
          </a:lstStyle>
          <a:p>
            <a:pPr marL="0" marR="0" lvl="0" indent="0" algn="l" defTabSz="914400" rtl="0" eaLnBrk="1" fontAlgn="auto" latinLnBrk="0" hangingPunct="1">
              <a:lnSpc>
                <a:spcPts val="3200"/>
              </a:lnSpc>
              <a:spcBef>
                <a:spcPts val="1000"/>
              </a:spcBef>
              <a:spcAft>
                <a:spcPts val="0"/>
              </a:spcAft>
              <a:buClrTx/>
              <a:buSzTx/>
              <a:buFont typeface="Arial" panose="020B0604020202020204" pitchFamily="34" charset="0"/>
              <a:buNone/>
              <a:tabLst/>
              <a:defRPr/>
            </a:pPr>
            <a:r>
              <a:rPr lang="en-US" sz="1200">
                <a:solidFill>
                  <a:srgbClr val="FAFAFA"/>
                </a:solidFill>
                <a:latin typeface="Avenir Next LT Pro" panose="020B0504020202020204" pitchFamily="34" charset="77"/>
              </a:rPr>
              <a:t>Technical Solutions Architect</a:t>
            </a:r>
            <a:endParaRPr kumimoji="0" lang="en-US" sz="1200" b="0" i="0" u="none" strike="noStrike" kern="1200" cap="none" spc="0" normalizeH="0" baseline="0" noProof="0">
              <a:ln>
                <a:noFill/>
              </a:ln>
              <a:solidFill>
                <a:srgbClr val="FAFAFA"/>
              </a:solidFill>
              <a:effectLst/>
              <a:uLnTx/>
              <a:uFillTx/>
              <a:latin typeface="Avenir Next LT Pro" panose="020B0504020202020204" pitchFamily="34" charset="77"/>
              <a:ea typeface="+mn-ea"/>
              <a:cs typeface="+mn-cs"/>
            </a:endParaRPr>
          </a:p>
        </p:txBody>
      </p:sp>
      <p:pic>
        <p:nvPicPr>
          <p:cNvPr id="16" name="Picture 15" descr="A person in a suit and tie&#10;&#10;Description automatically generated">
            <a:extLst>
              <a:ext uri="{FF2B5EF4-FFF2-40B4-BE49-F238E27FC236}">
                <a16:creationId xmlns:a16="http://schemas.microsoft.com/office/drawing/2014/main" id="{DB74AF67-76A0-A5B7-DD92-32BF9C5FFABA}"/>
              </a:ext>
            </a:extLst>
          </p:cNvPr>
          <p:cNvPicPr>
            <a:picLocks noChangeAspect="1"/>
          </p:cNvPicPr>
          <p:nvPr/>
        </p:nvPicPr>
        <p:blipFill>
          <a:blip r:embed="rId6"/>
          <a:stretch>
            <a:fillRect/>
          </a:stretch>
        </p:blipFill>
        <p:spPr>
          <a:xfrm>
            <a:off x="7239094" y="4011627"/>
            <a:ext cx="822080" cy="860996"/>
          </a:xfrm>
          <a:prstGeom prst="ellipse">
            <a:avLst/>
          </a:prstGeom>
        </p:spPr>
      </p:pic>
    </p:spTree>
    <p:extLst>
      <p:ext uri="{BB962C8B-B14F-4D97-AF65-F5344CB8AC3E}">
        <p14:creationId xmlns:p14="http://schemas.microsoft.com/office/powerpoint/2010/main" val="1393664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B00772-77F5-C39C-31AC-C348BA2D47A7}"/>
              </a:ext>
            </a:extLst>
          </p:cNvPr>
          <p:cNvSpPr/>
          <p:nvPr/>
        </p:nvSpPr>
        <p:spPr>
          <a:xfrm rot="5400000">
            <a:off x="9044077" y="-1961375"/>
            <a:ext cx="287079" cy="57577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atin typeface="Avenir Next LT Pro" panose="020B0504020202020204" pitchFamily="34" charset="77"/>
              </a:rPr>
              <a:t>Estimate Assumptions</a:t>
            </a:r>
          </a:p>
        </p:txBody>
      </p:sp>
      <p:sp>
        <p:nvSpPr>
          <p:cNvPr id="12" name="Rectangle 11">
            <a:extLst>
              <a:ext uri="{FF2B5EF4-FFF2-40B4-BE49-F238E27FC236}">
                <a16:creationId xmlns:a16="http://schemas.microsoft.com/office/drawing/2014/main" id="{E4A91492-76D4-8539-E327-A6308D11DCAB}"/>
              </a:ext>
            </a:extLst>
          </p:cNvPr>
          <p:cNvSpPr/>
          <p:nvPr/>
        </p:nvSpPr>
        <p:spPr>
          <a:xfrm rot="5400000">
            <a:off x="2829991" y="-1992232"/>
            <a:ext cx="287079" cy="58194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atin typeface="Avenir Next LT Pro" panose="020B0504020202020204" pitchFamily="34" charset="77"/>
              </a:rPr>
              <a:t>Investment</a:t>
            </a:r>
          </a:p>
        </p:txBody>
      </p:sp>
      <p:sp>
        <p:nvSpPr>
          <p:cNvPr id="14" name="Text Placeholder 6">
            <a:extLst>
              <a:ext uri="{FF2B5EF4-FFF2-40B4-BE49-F238E27FC236}">
                <a16:creationId xmlns:a16="http://schemas.microsoft.com/office/drawing/2014/main" id="{25D47A92-11F7-536A-EF90-28D2FC21E0F7}"/>
              </a:ext>
            </a:extLst>
          </p:cNvPr>
          <p:cNvSpPr txBox="1">
            <a:spLocks/>
          </p:cNvSpPr>
          <p:nvPr/>
        </p:nvSpPr>
        <p:spPr>
          <a:xfrm>
            <a:off x="63795" y="80321"/>
            <a:ext cx="10937875" cy="6397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spc="300">
                <a:latin typeface="Avenir Next LT Pro" panose="020B0504020202020204" pitchFamily="34" charset="77"/>
                <a:ea typeface="Open Sans" panose="020B0606030504020204" pitchFamily="34" charset="0"/>
                <a:cs typeface="Open Sans" panose="020B0606030504020204" pitchFamily="34" charset="0"/>
              </a:rPr>
              <a:t>Investment and Assumptions</a:t>
            </a:r>
          </a:p>
        </p:txBody>
      </p:sp>
      <p:cxnSp>
        <p:nvCxnSpPr>
          <p:cNvPr id="33" name="Straight Connector 32">
            <a:extLst>
              <a:ext uri="{FF2B5EF4-FFF2-40B4-BE49-F238E27FC236}">
                <a16:creationId xmlns:a16="http://schemas.microsoft.com/office/drawing/2014/main" id="{5B51F4DC-E045-9714-911F-08517F4FD49D}"/>
              </a:ext>
            </a:extLst>
          </p:cNvPr>
          <p:cNvCxnSpPr/>
          <p:nvPr/>
        </p:nvCxnSpPr>
        <p:spPr>
          <a:xfrm>
            <a:off x="6096000" y="773965"/>
            <a:ext cx="0" cy="6084035"/>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CCCA672-4C89-1666-5561-A3026E3DEC10}"/>
              </a:ext>
            </a:extLst>
          </p:cNvPr>
          <p:cNvSpPr txBox="1"/>
          <p:nvPr/>
        </p:nvSpPr>
        <p:spPr>
          <a:xfrm>
            <a:off x="6308266" y="1148494"/>
            <a:ext cx="5758229" cy="3877985"/>
          </a:xfrm>
          <a:prstGeom prst="rect">
            <a:avLst/>
          </a:prstGeom>
          <a:noFill/>
        </p:spPr>
        <p:txBody>
          <a:bodyPr wrap="square" lIns="91440" tIns="45720" rIns="91440" bIns="45720" rtlCol="0" anchor="t">
            <a:spAutoFit/>
          </a:bodyPr>
          <a:lstStyle/>
          <a:p>
            <a:r>
              <a:rPr lang="en-US" sz="1200">
                <a:latin typeface="Avenir Next LT Pro" panose="020B0504020202020204" pitchFamily="34" charset="77"/>
                <a:cs typeface="Calibri"/>
              </a:rPr>
              <a:t>The timeline and estimates were created using the following operating assumptions:</a:t>
            </a:r>
          </a:p>
          <a:p>
            <a:pPr>
              <a:spcAft>
                <a:spcPts val="600"/>
              </a:spcAft>
            </a:pPr>
            <a:endParaRPr lang="en-US" sz="1200">
              <a:latin typeface="Avenir Next LT Pro" panose="020B0504020202020204" pitchFamily="34" charset="77"/>
              <a:cs typeface="Calibri"/>
            </a:endParaRPr>
          </a:p>
          <a:p>
            <a:pPr marL="285750" indent="-285750">
              <a:spcAft>
                <a:spcPts val="600"/>
              </a:spcAft>
              <a:buFont typeface="Arial" panose="020B0604020202020204" pitchFamily="34" charset="0"/>
              <a:buChar char="•"/>
            </a:pPr>
            <a:r>
              <a:rPr lang="en-US" sz="1200">
                <a:latin typeface="Avenir Next LT Pro" panose="020B0504020202020204" pitchFamily="34" charset="77"/>
                <a:cs typeface="Calibri"/>
              </a:rPr>
              <a:t>The details of the requirements were defined during Discovery, and these estimates are based off the information shared with NTT DATA. Any information not shared could impact these estimates. </a:t>
            </a:r>
          </a:p>
          <a:p>
            <a:pPr marL="285750" indent="-285750">
              <a:spcAft>
                <a:spcPts val="600"/>
              </a:spcAft>
              <a:buFont typeface="Arial" panose="020B0604020202020204" pitchFamily="34" charset="0"/>
              <a:buChar char="•"/>
            </a:pPr>
            <a:r>
              <a:rPr lang="en-US" sz="1200">
                <a:latin typeface="Avenir Next LT Pro" panose="020B0504020202020204" pitchFamily="34" charset="77"/>
                <a:cs typeface="Calibri"/>
              </a:rPr>
              <a:t>The solution will be hosted on Coke’s Azure tenant following IT standards and deployment procedures</a:t>
            </a:r>
          </a:p>
          <a:p>
            <a:pPr marL="285750" indent="-285750">
              <a:spcAft>
                <a:spcPts val="600"/>
              </a:spcAft>
              <a:buFont typeface="Arial" panose="020B0604020202020204" pitchFamily="34" charset="0"/>
              <a:buChar char="•"/>
            </a:pPr>
            <a:r>
              <a:rPr lang="en-US" sz="1200">
                <a:latin typeface="Avenir Next LT Pro" panose="020B0504020202020204" pitchFamily="34" charset="77"/>
                <a:cs typeface="Calibri"/>
              </a:rPr>
              <a:t>NTT DATA team will have permission to create and modify all needed database tables </a:t>
            </a:r>
          </a:p>
          <a:p>
            <a:pPr marL="285750" indent="-285750">
              <a:spcAft>
                <a:spcPts val="600"/>
              </a:spcAft>
              <a:buFont typeface="Arial" panose="020B0604020202020204" pitchFamily="34" charset="0"/>
              <a:buChar char="•"/>
            </a:pPr>
            <a:r>
              <a:rPr lang="en-US" sz="1200">
                <a:latin typeface="Avenir Next LT Pro" panose="020B0504020202020204" pitchFamily="34" charset="77"/>
                <a:cs typeface="Calibri"/>
              </a:rPr>
              <a:t>Only the ingestion source systems will be included for the future creation of the PRX model. Once all requirements are completed for PRX, a Change Order will be created to complete the entirety of the PRX Data Product model.</a:t>
            </a:r>
          </a:p>
          <a:p>
            <a:pPr marL="285750" indent="-285750">
              <a:spcAft>
                <a:spcPts val="600"/>
              </a:spcAft>
              <a:buFont typeface="Arial" panose="020B0604020202020204" pitchFamily="34" charset="0"/>
              <a:buChar char="•"/>
            </a:pPr>
            <a:r>
              <a:rPr lang="en-US" sz="1200">
                <a:latin typeface="Avenir Next LT Pro" panose="020B0504020202020204" pitchFamily="34" charset="77"/>
                <a:cs typeface="Calibri"/>
              </a:rPr>
              <a:t>The NTT DATA team will also work on ingesting the data from the additional source systems. The Platform Services team will provide NTT DATA with the necessary access controls to complete this work.</a:t>
            </a:r>
          </a:p>
          <a:p>
            <a:pPr marL="285750" indent="-285750">
              <a:spcAft>
                <a:spcPts val="600"/>
              </a:spcAft>
              <a:buFont typeface="Arial" panose="020B0604020202020204" pitchFamily="34" charset="0"/>
              <a:buChar char="•"/>
            </a:pPr>
            <a:endParaRPr lang="en-US" sz="1200">
              <a:latin typeface="Avenir Next LT Pro" panose="020B0504020202020204" pitchFamily="34" charset="77"/>
              <a:cs typeface="Calibri"/>
            </a:endParaRPr>
          </a:p>
        </p:txBody>
      </p:sp>
      <p:graphicFrame>
        <p:nvGraphicFramePr>
          <p:cNvPr id="2" name="Table 2">
            <a:extLst>
              <a:ext uri="{FF2B5EF4-FFF2-40B4-BE49-F238E27FC236}">
                <a16:creationId xmlns:a16="http://schemas.microsoft.com/office/drawing/2014/main" id="{702B5ABE-8B42-236B-90FD-1408B0956205}"/>
              </a:ext>
            </a:extLst>
          </p:cNvPr>
          <p:cNvGraphicFramePr>
            <a:graphicFrameLocks noGrp="1"/>
          </p:cNvGraphicFramePr>
          <p:nvPr>
            <p:extLst>
              <p:ext uri="{D42A27DB-BD31-4B8C-83A1-F6EECF244321}">
                <p14:modId xmlns:p14="http://schemas.microsoft.com/office/powerpoint/2010/main" val="127738152"/>
              </p:ext>
            </p:extLst>
          </p:nvPr>
        </p:nvGraphicFramePr>
        <p:xfrm>
          <a:off x="337935" y="1868015"/>
          <a:ext cx="4865529" cy="3428780"/>
        </p:xfrm>
        <a:graphic>
          <a:graphicData uri="http://schemas.openxmlformats.org/drawingml/2006/table">
            <a:tbl>
              <a:tblPr firstRow="1" bandRow="1">
                <a:tableStyleId>{2D5ABB26-0587-4C30-8999-92F81FD0307C}</a:tableStyleId>
              </a:tblPr>
              <a:tblGrid>
                <a:gridCol w="3253404">
                  <a:extLst>
                    <a:ext uri="{9D8B030D-6E8A-4147-A177-3AD203B41FA5}">
                      <a16:colId xmlns:a16="http://schemas.microsoft.com/office/drawing/2014/main" val="3029840388"/>
                    </a:ext>
                  </a:extLst>
                </a:gridCol>
                <a:gridCol w="1612125">
                  <a:extLst>
                    <a:ext uri="{9D8B030D-6E8A-4147-A177-3AD203B41FA5}">
                      <a16:colId xmlns:a16="http://schemas.microsoft.com/office/drawing/2014/main" val="4217444547"/>
                    </a:ext>
                  </a:extLst>
                </a:gridCol>
              </a:tblGrid>
              <a:tr h="333023">
                <a:tc gridSpan="2">
                  <a:txBody>
                    <a:bodyPr/>
                    <a:lstStyle/>
                    <a:p>
                      <a:r>
                        <a:rPr lang="en-US" sz="1400" b="1" kern="1200">
                          <a:solidFill>
                            <a:schemeClr val="tx1"/>
                          </a:solidFill>
                          <a:latin typeface="Avenir Next LT Pro" panose="020B0504020202020204" pitchFamily="34" charset="77"/>
                          <a:ea typeface="+mn-ea"/>
                          <a:cs typeface="+mn-cs"/>
                        </a:rPr>
                        <a:t>Estimate Breakdown</a:t>
                      </a:r>
                    </a:p>
                  </a:txBody>
                  <a:tcPr marL="121920" marR="121920" marT="60960" marB="60960">
                    <a:solidFill>
                      <a:schemeClr val="bg2">
                        <a:lumMod val="90000"/>
                      </a:schemeClr>
                    </a:solidFill>
                  </a:tcPr>
                </a:tc>
                <a:tc hMerge="1">
                  <a:txBody>
                    <a:bodyPr/>
                    <a:lstStyle/>
                    <a:p>
                      <a:endParaRPr lang="en-US" sz="900" kern="1200">
                        <a:solidFill>
                          <a:schemeClr val="tx1">
                            <a:lumMod val="65000"/>
                            <a:lumOff val="35000"/>
                          </a:schemeClr>
                        </a:solidFill>
                        <a:latin typeface="Calibri" panose="020F0502020204030204"/>
                        <a:ea typeface="+mn-ea"/>
                        <a:cs typeface="+mn-cs"/>
                      </a:endParaRPr>
                    </a:p>
                  </a:txBody>
                  <a:tcPr/>
                </a:tc>
                <a:extLst>
                  <a:ext uri="{0D108BD9-81ED-4DB2-BD59-A6C34878D82A}">
                    <a16:rowId xmlns:a16="http://schemas.microsoft.com/office/drawing/2014/main" val="437542270"/>
                  </a:ext>
                </a:extLst>
              </a:tr>
              <a:tr h="424070">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lumMod val="65000"/>
                              <a:lumOff val="35000"/>
                            </a:schemeClr>
                          </a:solidFill>
                          <a:latin typeface="Avenir Next LT Pro" panose="020B0504020202020204" pitchFamily="34" charset="77"/>
                          <a:ea typeface="+mn-ea"/>
                          <a:cs typeface="+mn-cs"/>
                        </a:rPr>
                        <a:t>Framework Alignment</a:t>
                      </a:r>
                      <a:endParaRPr lang="en-US" sz="1400" kern="1200" baseline="30000">
                        <a:solidFill>
                          <a:schemeClr val="tx1">
                            <a:lumMod val="65000"/>
                            <a:lumOff val="35000"/>
                          </a:schemeClr>
                        </a:solidFill>
                        <a:latin typeface="Avenir Next LT Pro" panose="020B0504020202020204" pitchFamily="34" charset="77"/>
                        <a:ea typeface="+mn-ea"/>
                        <a:cs typeface="+mn-cs"/>
                      </a:endParaRPr>
                    </a:p>
                    <a:p>
                      <a:pPr lvl="1"/>
                      <a:endParaRPr lang="en-US" sz="1400" kern="1200" baseline="30000">
                        <a:solidFill>
                          <a:schemeClr val="tx1">
                            <a:lumMod val="65000"/>
                            <a:lumOff val="35000"/>
                          </a:schemeClr>
                        </a:solidFill>
                        <a:latin typeface="Avenir Next LT Pro" panose="020B0504020202020204" pitchFamily="34" charset="77"/>
                        <a:ea typeface="+mn-ea"/>
                        <a:cs typeface="+mn-cs"/>
                      </a:endParaRPr>
                    </a:p>
                  </a:txBody>
                  <a:tcPr marL="121920" marR="121920" marT="60960" marB="6096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kern="1200">
                          <a:solidFill>
                            <a:schemeClr val="tx1">
                              <a:lumMod val="65000"/>
                              <a:lumOff val="35000"/>
                            </a:schemeClr>
                          </a:solidFill>
                          <a:latin typeface="Avenir Next LT Pro" panose="020B0504020202020204" pitchFamily="34" charset="77"/>
                          <a:ea typeface="+mn-ea"/>
                          <a:cs typeface="+mn-cs"/>
                        </a:rPr>
                        <a:t>$73,800</a:t>
                      </a:r>
                    </a:p>
                  </a:txBody>
                  <a:tcPr marL="121920" marR="121920" marT="60960" marB="60960"/>
                </a:tc>
                <a:extLst>
                  <a:ext uri="{0D108BD9-81ED-4DB2-BD59-A6C34878D82A}">
                    <a16:rowId xmlns:a16="http://schemas.microsoft.com/office/drawing/2014/main" val="1705886882"/>
                  </a:ext>
                </a:extLst>
              </a:tr>
              <a:tr h="424070">
                <a:tc>
                  <a:txBody>
                    <a:bodyPr/>
                    <a:lstStyle/>
                    <a:p>
                      <a:pPr lvl="1"/>
                      <a:r>
                        <a:rPr lang="en-US" sz="1400" kern="1200" baseline="0">
                          <a:solidFill>
                            <a:schemeClr val="tx1">
                              <a:lumMod val="65000"/>
                              <a:lumOff val="35000"/>
                            </a:schemeClr>
                          </a:solidFill>
                          <a:latin typeface="Avenir Next LT Pro" panose="020B0504020202020204" pitchFamily="34" charset="77"/>
                          <a:ea typeface="+mn-ea"/>
                          <a:cs typeface="+mn-cs"/>
                        </a:rPr>
                        <a:t>NAOU Scorecard Data Product</a:t>
                      </a:r>
                    </a:p>
                  </a:txBody>
                  <a:tcPr marL="121920" marR="121920" marT="60960" marB="60960"/>
                </a:tc>
                <a:tc>
                  <a:txBody>
                    <a:bodyPr/>
                    <a:lstStyle/>
                    <a:p>
                      <a:pPr algn="r"/>
                      <a:r>
                        <a:rPr lang="en-US" sz="1400" kern="1200">
                          <a:solidFill>
                            <a:schemeClr val="tx1">
                              <a:lumMod val="65000"/>
                              <a:lumOff val="35000"/>
                            </a:schemeClr>
                          </a:solidFill>
                          <a:latin typeface="Avenir Next LT Pro" panose="020B0504020202020204" pitchFamily="34" charset="77"/>
                          <a:ea typeface="+mn-ea"/>
                          <a:cs typeface="+mn-cs"/>
                        </a:rPr>
                        <a:t>$1,078,241</a:t>
                      </a:r>
                    </a:p>
                  </a:txBody>
                  <a:tcPr marL="121920" marR="121920" marT="60960" marB="60960"/>
                </a:tc>
                <a:extLst>
                  <a:ext uri="{0D108BD9-81ED-4DB2-BD59-A6C34878D82A}">
                    <a16:rowId xmlns:a16="http://schemas.microsoft.com/office/drawing/2014/main" val="2891077762"/>
                  </a:ext>
                </a:extLst>
              </a:tr>
              <a:tr h="424070">
                <a:tc>
                  <a:txBody>
                    <a:bodyPr/>
                    <a:lstStyle/>
                    <a:p>
                      <a:pPr lvl="1"/>
                      <a:r>
                        <a:rPr lang="en-US" sz="1400" kern="1200" baseline="0">
                          <a:solidFill>
                            <a:schemeClr val="tx1">
                              <a:lumMod val="65000"/>
                              <a:lumOff val="35000"/>
                            </a:schemeClr>
                          </a:solidFill>
                          <a:latin typeface="Avenir Next LT Pro" panose="020B0504020202020204" pitchFamily="34" charset="77"/>
                          <a:ea typeface="+mn-ea"/>
                          <a:cs typeface="+mn-cs"/>
                        </a:rPr>
                        <a:t>Data Sourcing for PRX (All Sources)</a:t>
                      </a:r>
                    </a:p>
                  </a:txBody>
                  <a:tcPr marL="121920" marR="121920" marT="60960" marB="60960"/>
                </a:tc>
                <a:tc>
                  <a:txBody>
                    <a:bodyPr/>
                    <a:lstStyle/>
                    <a:p>
                      <a:pPr algn="r"/>
                      <a:r>
                        <a:rPr lang="en-US" sz="1400" kern="1200">
                          <a:solidFill>
                            <a:schemeClr val="tx1">
                              <a:lumMod val="65000"/>
                              <a:lumOff val="35000"/>
                            </a:schemeClr>
                          </a:solidFill>
                          <a:latin typeface="Avenir Next LT Pro" panose="020B0504020202020204" pitchFamily="34" charset="77"/>
                          <a:ea typeface="+mn-ea"/>
                          <a:cs typeface="+mn-cs"/>
                        </a:rPr>
                        <a:t>$88,200</a:t>
                      </a:r>
                    </a:p>
                  </a:txBody>
                  <a:tcPr marL="121920" marR="121920" marT="60960" marB="60960"/>
                </a:tc>
                <a:extLst>
                  <a:ext uri="{0D108BD9-81ED-4DB2-BD59-A6C34878D82A}">
                    <a16:rowId xmlns:a16="http://schemas.microsoft.com/office/drawing/2014/main" val="2190936640"/>
                  </a:ext>
                </a:extLst>
              </a:tr>
              <a:tr h="424070">
                <a:tc>
                  <a:txBody>
                    <a:bodyPr/>
                    <a:lstStyle/>
                    <a:p>
                      <a:pPr lvl="1"/>
                      <a:r>
                        <a:rPr lang="en-US" sz="1400" kern="1200" baseline="0">
                          <a:solidFill>
                            <a:schemeClr val="tx1">
                              <a:lumMod val="65000"/>
                              <a:lumOff val="35000"/>
                            </a:schemeClr>
                          </a:solidFill>
                          <a:latin typeface="Avenir Next LT Pro" panose="020B0504020202020204" pitchFamily="34" charset="77"/>
                          <a:ea typeface="+mn-ea"/>
                          <a:cs typeface="+mn-cs"/>
                        </a:rPr>
                        <a:t>UAT (6 weeks) – Last 6</a:t>
                      </a:r>
                    </a:p>
                  </a:txBody>
                  <a:tcPr marL="121920" marR="121920" marT="60960" marB="60960"/>
                </a:tc>
                <a:tc>
                  <a:txBody>
                    <a:bodyPr/>
                    <a:lstStyle/>
                    <a:p>
                      <a:pPr algn="r"/>
                      <a:r>
                        <a:rPr lang="en-US" sz="1400" kern="1200">
                          <a:solidFill>
                            <a:schemeClr val="tx1">
                              <a:lumMod val="65000"/>
                              <a:lumOff val="35000"/>
                            </a:schemeClr>
                          </a:solidFill>
                          <a:latin typeface="Avenir Next LT Pro" panose="020B0504020202020204" pitchFamily="34" charset="77"/>
                          <a:ea typeface="+mn-ea"/>
                          <a:cs typeface="+mn-cs"/>
                        </a:rPr>
                        <a:t>$156,100</a:t>
                      </a:r>
                    </a:p>
                  </a:txBody>
                  <a:tcPr marL="121920" marR="121920" marT="60960" marB="60960"/>
                </a:tc>
                <a:extLst>
                  <a:ext uri="{0D108BD9-81ED-4DB2-BD59-A6C34878D82A}">
                    <a16:rowId xmlns:a16="http://schemas.microsoft.com/office/drawing/2014/main" val="1177240277"/>
                  </a:ext>
                </a:extLst>
              </a:tr>
              <a:tr h="333023">
                <a:tc>
                  <a:txBody>
                    <a:bodyPr/>
                    <a:lstStyle/>
                    <a:p>
                      <a:r>
                        <a:rPr lang="en-US" sz="1400" b="1" kern="1200">
                          <a:solidFill>
                            <a:schemeClr val="tx1">
                              <a:lumMod val="65000"/>
                              <a:lumOff val="35000"/>
                            </a:schemeClr>
                          </a:solidFill>
                          <a:latin typeface="Avenir Next LT Pro" panose="020B0504020202020204" pitchFamily="34" charset="77"/>
                          <a:ea typeface="+mn-ea"/>
                          <a:cs typeface="+mn-cs"/>
                        </a:rPr>
                        <a:t>Total Estimated Fees NAOU/PRX*:</a:t>
                      </a:r>
                    </a:p>
                  </a:txBody>
                  <a:tcPr marL="121920" marR="121920" marT="60960" marB="60960"/>
                </a:tc>
                <a:tc>
                  <a:txBody>
                    <a:bodyPr/>
                    <a:lstStyle/>
                    <a:p>
                      <a:pPr algn="r"/>
                      <a:r>
                        <a:rPr lang="en-US" sz="1400" b="1" kern="1200">
                          <a:solidFill>
                            <a:schemeClr val="tx1">
                              <a:lumMod val="65000"/>
                              <a:lumOff val="35000"/>
                            </a:schemeClr>
                          </a:solidFill>
                          <a:latin typeface="Avenir Next LT Pro" panose="020B0504020202020204" pitchFamily="34" charset="77"/>
                          <a:ea typeface="+mn-ea"/>
                          <a:cs typeface="+mn-cs"/>
                        </a:rPr>
                        <a:t>$1,396,341</a:t>
                      </a:r>
                    </a:p>
                  </a:txBody>
                  <a:tcPr marL="121920" marR="121920" marT="60960" marB="60960"/>
                </a:tc>
                <a:extLst>
                  <a:ext uri="{0D108BD9-81ED-4DB2-BD59-A6C34878D82A}">
                    <a16:rowId xmlns:a16="http://schemas.microsoft.com/office/drawing/2014/main" val="1424400408"/>
                  </a:ext>
                </a:extLst>
              </a:tr>
              <a:tr h="333023">
                <a:tc>
                  <a:txBody>
                    <a:bodyPr/>
                    <a:lstStyle/>
                    <a:p>
                      <a:pPr marL="457200" lvl="1" algn="l" defTabSz="914400" rtl="0" eaLnBrk="1" latinLnBrk="0" hangingPunct="1"/>
                      <a:r>
                        <a:rPr lang="en-US" sz="1400" kern="1200" baseline="0" err="1">
                          <a:solidFill>
                            <a:schemeClr val="tx1">
                              <a:lumMod val="65000"/>
                              <a:lumOff val="35000"/>
                            </a:schemeClr>
                          </a:solidFill>
                          <a:latin typeface="Avenir Next LT Pro" panose="020B0504020202020204" pitchFamily="34" charset="77"/>
                          <a:ea typeface="+mn-ea"/>
                          <a:cs typeface="+mn-cs"/>
                        </a:rPr>
                        <a:t>DnA</a:t>
                      </a:r>
                      <a:r>
                        <a:rPr lang="en-US" sz="1400" kern="1200" baseline="0">
                          <a:solidFill>
                            <a:schemeClr val="tx1">
                              <a:lumMod val="65000"/>
                              <a:lumOff val="35000"/>
                            </a:schemeClr>
                          </a:solidFill>
                          <a:latin typeface="Avenir Next LT Pro" panose="020B0504020202020204" pitchFamily="34" charset="77"/>
                          <a:ea typeface="+mn-ea"/>
                          <a:cs typeface="+mn-cs"/>
                        </a:rPr>
                        <a:t> IQ Data Engineers for Support (Chris/Josh)</a:t>
                      </a:r>
                    </a:p>
                  </a:txBody>
                  <a:tcPr marL="121920" marR="121920" marT="60960" marB="60960"/>
                </a:tc>
                <a:tc>
                  <a:txBody>
                    <a:bodyPr/>
                    <a:lstStyle/>
                    <a:p>
                      <a:pPr algn="r"/>
                      <a:r>
                        <a:rPr lang="en-US" sz="1400" b="0" kern="1200">
                          <a:solidFill>
                            <a:schemeClr val="tx1">
                              <a:lumMod val="65000"/>
                              <a:lumOff val="35000"/>
                            </a:schemeClr>
                          </a:solidFill>
                          <a:latin typeface="Avenir Next LT Pro" panose="020B0504020202020204" pitchFamily="34" charset="77"/>
                          <a:ea typeface="+mn-ea"/>
                          <a:cs typeface="+mn-cs"/>
                        </a:rPr>
                        <a:t>$203,659</a:t>
                      </a:r>
                    </a:p>
                  </a:txBody>
                  <a:tcPr marL="121920" marR="121920" marT="60960" marB="60960"/>
                </a:tc>
                <a:extLst>
                  <a:ext uri="{0D108BD9-81ED-4DB2-BD59-A6C34878D82A}">
                    <a16:rowId xmlns:a16="http://schemas.microsoft.com/office/drawing/2014/main" val="1039027876"/>
                  </a:ext>
                </a:extLst>
              </a:tr>
              <a:tr h="333023">
                <a:tc>
                  <a:txBody>
                    <a:bodyPr/>
                    <a:lstStyle/>
                    <a:p>
                      <a:r>
                        <a:rPr lang="en-US" sz="1400" b="1" kern="1200">
                          <a:solidFill>
                            <a:schemeClr val="tx1">
                              <a:lumMod val="65000"/>
                              <a:lumOff val="35000"/>
                            </a:schemeClr>
                          </a:solidFill>
                          <a:latin typeface="Avenir Next LT Pro" panose="020B0504020202020204" pitchFamily="34" charset="77"/>
                          <a:ea typeface="+mn-ea"/>
                          <a:cs typeface="+mn-cs"/>
                        </a:rPr>
                        <a:t>Total Estimated Fees*:</a:t>
                      </a:r>
                    </a:p>
                  </a:txBody>
                  <a:tcPr marL="121920" marR="121920" marT="60960" marB="60960">
                    <a:lnB w="12700" cap="flat" cmpd="sng" algn="ctr">
                      <a:solidFill>
                        <a:schemeClr val="bg1">
                          <a:lumMod val="75000"/>
                        </a:schemeClr>
                      </a:solidFill>
                      <a:prstDash val="solid"/>
                      <a:round/>
                      <a:headEnd type="none" w="med" len="med"/>
                      <a:tailEnd type="none" w="med" len="med"/>
                    </a:lnB>
                  </a:tcPr>
                </a:tc>
                <a:tc>
                  <a:txBody>
                    <a:bodyPr/>
                    <a:lstStyle/>
                    <a:p>
                      <a:pPr algn="r"/>
                      <a:r>
                        <a:rPr lang="en-US" sz="1400" b="1" kern="1200">
                          <a:solidFill>
                            <a:schemeClr val="tx1">
                              <a:lumMod val="65000"/>
                              <a:lumOff val="35000"/>
                            </a:schemeClr>
                          </a:solidFill>
                          <a:latin typeface="Avenir Next LT Pro" panose="020B0504020202020204" pitchFamily="34" charset="77"/>
                          <a:ea typeface="+mn-ea"/>
                          <a:cs typeface="+mn-cs"/>
                        </a:rPr>
                        <a:t>$1,600,000</a:t>
                      </a:r>
                    </a:p>
                  </a:txBody>
                  <a:tcPr marL="121920" marR="121920" marT="60960" marB="60960">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836169487"/>
                  </a:ext>
                </a:extLst>
              </a:tr>
            </a:tbl>
          </a:graphicData>
        </a:graphic>
      </p:graphicFrame>
      <p:sp>
        <p:nvSpPr>
          <p:cNvPr id="15" name="TextBox 14">
            <a:extLst>
              <a:ext uri="{FF2B5EF4-FFF2-40B4-BE49-F238E27FC236}">
                <a16:creationId xmlns:a16="http://schemas.microsoft.com/office/drawing/2014/main" id="{33210C5A-D890-D29C-9B47-BAD0F6D3465F}"/>
              </a:ext>
            </a:extLst>
          </p:cNvPr>
          <p:cNvSpPr txBox="1"/>
          <p:nvPr/>
        </p:nvSpPr>
        <p:spPr>
          <a:xfrm>
            <a:off x="257390" y="1308912"/>
            <a:ext cx="5732243" cy="276999"/>
          </a:xfrm>
          <a:prstGeom prst="rect">
            <a:avLst/>
          </a:prstGeom>
          <a:noFill/>
        </p:spPr>
        <p:txBody>
          <a:bodyPr wrap="square">
            <a:spAutoFit/>
          </a:bodyPr>
          <a:lstStyle/>
          <a:p>
            <a:r>
              <a:rPr lang="en-US" sz="1200">
                <a:latin typeface="Avenir Next LT Pro" panose="020B0504020202020204" pitchFamily="34" charset="77"/>
              </a:rPr>
              <a:t>NTT DATA proposes a 38-week project with a </a:t>
            </a:r>
            <a:r>
              <a:rPr lang="en-US" sz="1200" b="1">
                <a:latin typeface="Avenir Next LT Pro" panose="020B0504020202020204" pitchFamily="34" charset="77"/>
              </a:rPr>
              <a:t>total cost of </a:t>
            </a:r>
            <a:r>
              <a:rPr lang="en-US" sz="1200" b="1" kern="1200">
                <a:latin typeface="Avenir Next LT Pro" panose="020B0504020202020204" pitchFamily="34" charset="77"/>
              </a:rPr>
              <a:t>$1,600,000</a:t>
            </a:r>
            <a:endParaRPr lang="en-US" sz="1200" b="1">
              <a:latin typeface="Avenir Next LT Pro" panose="020B0504020202020204" pitchFamily="34" charset="77"/>
            </a:endParaRPr>
          </a:p>
        </p:txBody>
      </p:sp>
      <p:sp>
        <p:nvSpPr>
          <p:cNvPr id="5" name="TextBox 4">
            <a:extLst>
              <a:ext uri="{FF2B5EF4-FFF2-40B4-BE49-F238E27FC236}">
                <a16:creationId xmlns:a16="http://schemas.microsoft.com/office/drawing/2014/main" id="{60A65891-E622-5FB9-F63F-4C0AB3A23882}"/>
              </a:ext>
            </a:extLst>
          </p:cNvPr>
          <p:cNvSpPr txBox="1"/>
          <p:nvPr/>
        </p:nvSpPr>
        <p:spPr>
          <a:xfrm>
            <a:off x="441626" y="5686470"/>
            <a:ext cx="5208106" cy="397566"/>
          </a:xfrm>
          <a:prstGeom prst="rect">
            <a:avLst/>
          </a:prstGeom>
        </p:spPr>
        <p:txBody>
          <a:bodyPr vert="horz" wrap="none" lIns="0" tIns="0" rIns="0" bIns="0" rtlCol="0">
            <a:noAutofit/>
          </a:bodyPr>
          <a:lstStyle/>
          <a:p>
            <a:pPr algn="l"/>
            <a:r>
              <a:rPr lang="en-US" sz="1200">
                <a:solidFill>
                  <a:schemeClr val="tx1"/>
                </a:solidFill>
                <a:latin typeface="Avenir Next LT Pro" panose="020B0504020202020204" pitchFamily="34" charset="77"/>
              </a:rPr>
              <a:t>* Development estimate determined at the end of Discovery.</a:t>
            </a:r>
          </a:p>
        </p:txBody>
      </p:sp>
    </p:spTree>
    <p:extLst>
      <p:ext uri="{BB962C8B-B14F-4D97-AF65-F5344CB8AC3E}">
        <p14:creationId xmlns:p14="http://schemas.microsoft.com/office/powerpoint/2010/main" val="3019202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668705A3-23D9-CCB0-D63D-4DFFB69E815A}"/>
              </a:ext>
            </a:extLst>
          </p:cNvPr>
          <p:cNvSpPr txBox="1">
            <a:spLocks/>
          </p:cNvSpPr>
          <p:nvPr/>
        </p:nvSpPr>
        <p:spPr>
          <a:xfrm>
            <a:off x="5801220" y="7123046"/>
            <a:ext cx="1742580" cy="1247714"/>
          </a:xfrm>
          <a:prstGeom prst="rect">
            <a:avLst/>
          </a:prstGeom>
        </p:spPr>
        <p:txBody>
          <a:bodyPr vert="horz" lIns="0" tIns="0" rIns="0" bIns="0" rtlCol="0">
            <a:noAutofit/>
          </a:bodyPr>
          <a:lstStyle>
            <a:lvl1pPr marL="0" indent="0" algn="l" defTabSz="914400" rtl="0" eaLnBrk="1" latinLnBrk="0" hangingPunct="1">
              <a:lnSpc>
                <a:spcPts val="3200"/>
              </a:lnSpc>
              <a:spcBef>
                <a:spcPts val="1000"/>
              </a:spcBef>
              <a:buClr>
                <a:srgbClr val="1C1B1F"/>
              </a:buClr>
              <a:buFont typeface="Wingdings" pitchFamily="2" charset="2"/>
              <a:buNone/>
              <a:defRPr sz="3200" b="0" i="0" kern="1200">
                <a:solidFill>
                  <a:srgbClr val="1C1B1F"/>
                </a:solidFill>
                <a:latin typeface="Avenir Light" panose="020B0402020203020204" pitchFamily="34" charset="77"/>
                <a:ea typeface="+mn-ea"/>
                <a:cs typeface="+mn-cs"/>
              </a:defRPr>
            </a:lvl1pPr>
            <a:lvl2pPr marL="685800" indent="-228600" algn="l" defTabSz="914400" rtl="0" eaLnBrk="1" latinLnBrk="0" hangingPunct="1">
              <a:lnSpc>
                <a:spcPts val="3200"/>
              </a:lnSpc>
              <a:spcBef>
                <a:spcPts val="500"/>
              </a:spcBef>
              <a:buClr>
                <a:srgbClr val="1C1B1F"/>
              </a:buClr>
              <a:buFont typeface="Wingdings" pitchFamily="2" charset="2"/>
              <a:buChar char="§"/>
              <a:defRPr sz="2400" b="0" i="0" kern="1200">
                <a:solidFill>
                  <a:srgbClr val="1C1B1F"/>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ts val="3200"/>
              </a:lnSpc>
              <a:spcBef>
                <a:spcPts val="500"/>
              </a:spcBef>
              <a:buClr>
                <a:srgbClr val="1C1B1F"/>
              </a:buClr>
              <a:buFont typeface="Wingdings" pitchFamily="2" charset="2"/>
              <a:buChar char="§"/>
              <a:defRPr sz="2000" b="0" i="0" kern="1200">
                <a:solidFill>
                  <a:srgbClr val="1C1B1F"/>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ts val="3200"/>
              </a:lnSpc>
              <a:spcBef>
                <a:spcPts val="500"/>
              </a:spcBef>
              <a:buClr>
                <a:srgbClr val="1C1B1F"/>
              </a:buClr>
              <a:buFont typeface="Wingdings" pitchFamily="2" charset="2"/>
              <a:buChar char="§"/>
              <a:defRPr sz="1600" b="0" i="0" kern="1200">
                <a:solidFill>
                  <a:srgbClr val="1C1B1F"/>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ts val="3200"/>
              </a:lnSpc>
              <a:spcBef>
                <a:spcPts val="500"/>
              </a:spcBef>
              <a:buClr>
                <a:srgbClr val="1C1B1F"/>
              </a:buClr>
              <a:buFont typeface="Wingdings" pitchFamily="2" charset="2"/>
              <a:buChar char="§"/>
              <a:defRPr sz="1200" b="0" i="0" kern="1200">
                <a:solidFill>
                  <a:srgbClr val="1C1B1F"/>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marR="0" lvl="0" indent="-171450" algn="l" defTabSz="914400" rtl="0" eaLnBrk="1" fontAlgn="auto" latinLnBrk="0" hangingPunct="1">
              <a:lnSpc>
                <a:spcPts val="1200"/>
              </a:lnSpc>
              <a:spcBef>
                <a:spcPts val="500"/>
              </a:spcBef>
              <a:spcAft>
                <a:spcPts val="0"/>
              </a:spcAft>
              <a:buClr>
                <a:srgbClr val="A4A4A6"/>
              </a:buClr>
              <a:buSzPct val="120000"/>
              <a:buFont typeface="Arial" panose="020B0604020202020204" pitchFamily="34" charset="0"/>
              <a:buChar char="•"/>
              <a:tabLst/>
              <a:defRPr/>
            </a:pPr>
            <a:r>
              <a:rPr kumimoji="0" lang="en-US" sz="1000" b="0" i="0" u="none" strike="noStrike" kern="800" cap="none" spc="0" normalizeH="0" baseline="0" noProof="0">
                <a:ln>
                  <a:noFill/>
                </a:ln>
                <a:solidFill>
                  <a:srgbClr val="151518"/>
                </a:solidFill>
                <a:effectLst/>
                <a:uLnTx/>
                <a:uFillTx/>
                <a:latin typeface="Arial" panose="020B0604020202020204" pitchFamily="34" charset="0"/>
                <a:ea typeface="+mn-ea"/>
                <a:cs typeface="Arial" panose="020B0604020202020204" pitchFamily="34" charset="0"/>
              </a:rPr>
              <a:t>Content Auditing</a:t>
            </a:r>
          </a:p>
          <a:p>
            <a:pPr marL="171450" marR="0" lvl="0" indent="-171450" algn="l" defTabSz="914400" rtl="0" eaLnBrk="1" fontAlgn="auto" latinLnBrk="0" hangingPunct="1">
              <a:lnSpc>
                <a:spcPts val="1200"/>
              </a:lnSpc>
              <a:spcBef>
                <a:spcPts val="500"/>
              </a:spcBef>
              <a:spcAft>
                <a:spcPts val="0"/>
              </a:spcAft>
              <a:buClr>
                <a:srgbClr val="A4A4A6"/>
              </a:buClr>
              <a:buSzPct val="120000"/>
              <a:buFont typeface="Arial" panose="020B0604020202020204" pitchFamily="34" charset="0"/>
              <a:buChar char="•"/>
              <a:tabLst/>
              <a:defRPr/>
            </a:pPr>
            <a:r>
              <a:rPr kumimoji="0" lang="en-US" sz="1000" b="0" i="0" u="none" strike="noStrike" kern="800" cap="none" spc="0" normalizeH="0" baseline="0" noProof="0">
                <a:ln>
                  <a:noFill/>
                </a:ln>
                <a:solidFill>
                  <a:srgbClr val="151518"/>
                </a:solidFill>
                <a:effectLst/>
                <a:uLnTx/>
                <a:uFillTx/>
                <a:latin typeface="Arial" panose="020B0604020202020204" pitchFamily="34" charset="0"/>
                <a:ea typeface="+mn-ea"/>
                <a:cs typeface="Arial" panose="020B0604020202020204" pitchFamily="34" charset="0"/>
              </a:rPr>
              <a:t>Briefs &amp; Guidelines</a:t>
            </a:r>
          </a:p>
          <a:p>
            <a:pPr marL="171450" marR="0" lvl="0" indent="-171450" algn="l" defTabSz="914400" rtl="0" eaLnBrk="1" fontAlgn="auto" latinLnBrk="0" hangingPunct="1">
              <a:lnSpc>
                <a:spcPts val="1200"/>
              </a:lnSpc>
              <a:spcBef>
                <a:spcPts val="500"/>
              </a:spcBef>
              <a:spcAft>
                <a:spcPts val="0"/>
              </a:spcAft>
              <a:buClr>
                <a:srgbClr val="A4A4A6"/>
              </a:buClr>
              <a:buSzPct val="120000"/>
              <a:buFont typeface="Arial" panose="020B0604020202020204" pitchFamily="34" charset="0"/>
              <a:buChar char="•"/>
              <a:tabLst/>
              <a:defRPr/>
            </a:pPr>
            <a:r>
              <a:rPr kumimoji="0" lang="en-US" sz="1000" b="0" i="0" u="none" strike="noStrike" kern="800" cap="none" spc="0" normalizeH="0" baseline="0" noProof="0">
                <a:ln>
                  <a:noFill/>
                </a:ln>
                <a:solidFill>
                  <a:srgbClr val="151518"/>
                </a:solidFill>
                <a:effectLst/>
                <a:uLnTx/>
                <a:uFillTx/>
                <a:latin typeface="Arial" panose="020B0604020202020204" pitchFamily="34" charset="0"/>
                <a:ea typeface="+mn-ea"/>
                <a:cs typeface="Arial" panose="020B0604020202020204" pitchFamily="34" charset="0"/>
              </a:rPr>
              <a:t>Workflows &amp; Governance</a:t>
            </a:r>
          </a:p>
          <a:p>
            <a:pPr marL="171450" marR="0" lvl="0" indent="-171450" algn="l" defTabSz="914400" rtl="0" eaLnBrk="1" fontAlgn="auto" latinLnBrk="0" hangingPunct="1">
              <a:lnSpc>
                <a:spcPts val="1200"/>
              </a:lnSpc>
              <a:spcBef>
                <a:spcPts val="500"/>
              </a:spcBef>
              <a:spcAft>
                <a:spcPts val="0"/>
              </a:spcAft>
              <a:buClr>
                <a:srgbClr val="A4A4A6"/>
              </a:buClr>
              <a:buSzPct val="120000"/>
              <a:buFont typeface="Arial" panose="020B0604020202020204" pitchFamily="34" charset="0"/>
              <a:buChar char="•"/>
              <a:tabLst/>
              <a:defRPr/>
            </a:pPr>
            <a:r>
              <a:rPr kumimoji="0" lang="en-US" sz="1000" b="0" i="0" u="none" strike="noStrike" kern="800" cap="none" spc="0" normalizeH="0" baseline="0" noProof="0">
                <a:ln>
                  <a:noFill/>
                </a:ln>
                <a:solidFill>
                  <a:srgbClr val="151518"/>
                </a:solidFill>
                <a:effectLst/>
                <a:uLnTx/>
                <a:uFillTx/>
                <a:latin typeface="Arial" panose="020B0604020202020204" pitchFamily="34" charset="0"/>
                <a:ea typeface="+mn-ea"/>
                <a:cs typeface="Arial" panose="020B0604020202020204" pitchFamily="34" charset="0"/>
              </a:rPr>
              <a:t>Content Production</a:t>
            </a:r>
          </a:p>
          <a:p>
            <a:pPr marL="171450" marR="0" lvl="0" indent="-171450" algn="l" defTabSz="914400" rtl="0" eaLnBrk="1" fontAlgn="auto" latinLnBrk="0" hangingPunct="1">
              <a:lnSpc>
                <a:spcPts val="1200"/>
              </a:lnSpc>
              <a:spcBef>
                <a:spcPts val="500"/>
              </a:spcBef>
              <a:spcAft>
                <a:spcPts val="0"/>
              </a:spcAft>
              <a:buClr>
                <a:srgbClr val="A4A4A6"/>
              </a:buClr>
              <a:buSzPct val="120000"/>
              <a:buFont typeface="Arial" panose="020B0604020202020204" pitchFamily="34" charset="0"/>
              <a:buChar char="•"/>
              <a:tabLst/>
              <a:defRPr/>
            </a:pPr>
            <a:r>
              <a:rPr kumimoji="0" lang="en-US" sz="1000" b="0" i="0" u="none" strike="noStrike" kern="800" cap="none" spc="0" normalizeH="0" baseline="0" noProof="0">
                <a:ln>
                  <a:noFill/>
                </a:ln>
                <a:solidFill>
                  <a:srgbClr val="151518"/>
                </a:solidFill>
                <a:effectLst/>
                <a:uLnTx/>
                <a:uFillTx/>
                <a:latin typeface="Arial" panose="020B0604020202020204" pitchFamily="34" charset="0"/>
                <a:ea typeface="+mn-ea"/>
                <a:cs typeface="Arial" panose="020B0604020202020204" pitchFamily="34" charset="0"/>
              </a:rPr>
              <a:t>Content planning</a:t>
            </a:r>
          </a:p>
          <a:p>
            <a:pPr marL="171450" marR="0" lvl="0" indent="-171450" algn="l" defTabSz="914400" rtl="0" eaLnBrk="1" fontAlgn="auto" latinLnBrk="0" hangingPunct="1">
              <a:lnSpc>
                <a:spcPts val="1200"/>
              </a:lnSpc>
              <a:spcBef>
                <a:spcPts val="500"/>
              </a:spcBef>
              <a:spcAft>
                <a:spcPts val="0"/>
              </a:spcAft>
              <a:buClr>
                <a:srgbClr val="A4A4A6"/>
              </a:buClr>
              <a:buSzPct val="120000"/>
              <a:buFont typeface="Arial" panose="020B0604020202020204" pitchFamily="34" charset="0"/>
              <a:buChar char="•"/>
              <a:tabLst/>
              <a:defRPr/>
            </a:pPr>
            <a:r>
              <a:rPr kumimoji="0" lang="en-US" sz="1000" b="0" i="0" u="none" strike="noStrike" kern="800" cap="none" spc="0" normalizeH="0" baseline="0" noProof="0">
                <a:ln>
                  <a:noFill/>
                </a:ln>
                <a:solidFill>
                  <a:srgbClr val="151518"/>
                </a:solidFill>
                <a:effectLst/>
                <a:uLnTx/>
                <a:uFillTx/>
                <a:latin typeface="Arial" panose="020B0604020202020204" pitchFamily="34" charset="0"/>
                <a:ea typeface="+mn-ea"/>
                <a:cs typeface="Arial" panose="020B0604020202020204" pitchFamily="34" charset="0"/>
              </a:rPr>
              <a:t>Information Architecture</a:t>
            </a:r>
          </a:p>
        </p:txBody>
      </p:sp>
      <p:sp>
        <p:nvSpPr>
          <p:cNvPr id="14" name="Content Placeholder 2">
            <a:extLst>
              <a:ext uri="{FF2B5EF4-FFF2-40B4-BE49-F238E27FC236}">
                <a16:creationId xmlns:a16="http://schemas.microsoft.com/office/drawing/2014/main" id="{85B90EDD-577B-4A90-F71D-07832FDDA0AB}"/>
              </a:ext>
            </a:extLst>
          </p:cNvPr>
          <p:cNvSpPr txBox="1">
            <a:spLocks/>
          </p:cNvSpPr>
          <p:nvPr/>
        </p:nvSpPr>
        <p:spPr>
          <a:xfrm>
            <a:off x="7705401" y="7123046"/>
            <a:ext cx="1764364" cy="1247714"/>
          </a:xfrm>
          <a:prstGeom prst="rect">
            <a:avLst/>
          </a:prstGeom>
        </p:spPr>
        <p:txBody>
          <a:bodyPr vert="horz" lIns="0" tIns="0" rIns="0" bIns="0" rtlCol="0">
            <a:noAutofit/>
          </a:bodyPr>
          <a:lstStyle>
            <a:lvl1pPr marL="0" indent="0" algn="l" defTabSz="914400" rtl="0" eaLnBrk="1" latinLnBrk="0" hangingPunct="1">
              <a:lnSpc>
                <a:spcPts val="3200"/>
              </a:lnSpc>
              <a:spcBef>
                <a:spcPts val="1000"/>
              </a:spcBef>
              <a:buClr>
                <a:srgbClr val="1C1B1F"/>
              </a:buClr>
              <a:buFont typeface="Wingdings" pitchFamily="2" charset="2"/>
              <a:buNone/>
              <a:defRPr sz="3200" b="0" i="0" kern="1200">
                <a:solidFill>
                  <a:srgbClr val="1C1B1F"/>
                </a:solidFill>
                <a:latin typeface="Avenir Light" panose="020B0402020203020204" pitchFamily="34" charset="77"/>
                <a:ea typeface="+mn-ea"/>
                <a:cs typeface="+mn-cs"/>
              </a:defRPr>
            </a:lvl1pPr>
            <a:lvl2pPr marL="685800" indent="-228600" algn="l" defTabSz="914400" rtl="0" eaLnBrk="1" latinLnBrk="0" hangingPunct="1">
              <a:lnSpc>
                <a:spcPts val="3200"/>
              </a:lnSpc>
              <a:spcBef>
                <a:spcPts val="500"/>
              </a:spcBef>
              <a:buClr>
                <a:srgbClr val="1C1B1F"/>
              </a:buClr>
              <a:buFont typeface="Wingdings" pitchFamily="2" charset="2"/>
              <a:buChar char="§"/>
              <a:defRPr sz="2400" b="0" i="0" kern="1200">
                <a:solidFill>
                  <a:srgbClr val="1C1B1F"/>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ts val="3200"/>
              </a:lnSpc>
              <a:spcBef>
                <a:spcPts val="500"/>
              </a:spcBef>
              <a:buClr>
                <a:srgbClr val="1C1B1F"/>
              </a:buClr>
              <a:buFont typeface="Wingdings" pitchFamily="2" charset="2"/>
              <a:buChar char="§"/>
              <a:defRPr sz="2000" b="0" i="0" kern="1200">
                <a:solidFill>
                  <a:srgbClr val="1C1B1F"/>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ts val="3200"/>
              </a:lnSpc>
              <a:spcBef>
                <a:spcPts val="500"/>
              </a:spcBef>
              <a:buClr>
                <a:srgbClr val="1C1B1F"/>
              </a:buClr>
              <a:buFont typeface="Wingdings" pitchFamily="2" charset="2"/>
              <a:buChar char="§"/>
              <a:defRPr sz="1600" b="0" i="0" kern="1200">
                <a:solidFill>
                  <a:srgbClr val="1C1B1F"/>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ts val="3200"/>
              </a:lnSpc>
              <a:spcBef>
                <a:spcPts val="500"/>
              </a:spcBef>
              <a:buClr>
                <a:srgbClr val="1C1B1F"/>
              </a:buClr>
              <a:buFont typeface="Wingdings" pitchFamily="2" charset="2"/>
              <a:buChar char="§"/>
              <a:defRPr sz="1200" b="0" i="0" kern="1200">
                <a:solidFill>
                  <a:srgbClr val="1C1B1F"/>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marR="0" lvl="0" indent="-171450" algn="l" defTabSz="914400" rtl="0" eaLnBrk="1" fontAlgn="auto" latinLnBrk="0" hangingPunct="1">
              <a:lnSpc>
                <a:spcPts val="1200"/>
              </a:lnSpc>
              <a:spcBef>
                <a:spcPts val="500"/>
              </a:spcBef>
              <a:spcAft>
                <a:spcPts val="0"/>
              </a:spcAft>
              <a:buClr>
                <a:srgbClr val="A4A4A6"/>
              </a:buClr>
              <a:buSzPct val="120000"/>
              <a:buFont typeface="Arial" panose="020B0604020202020204" pitchFamily="34" charset="0"/>
              <a:buChar char="•"/>
              <a:tabLst/>
              <a:defRPr/>
            </a:pPr>
            <a:r>
              <a:rPr kumimoji="0" lang="en-US" sz="1000" b="0" i="0" u="none" strike="noStrike" kern="800" cap="none" spc="0" normalizeH="0" baseline="0" noProof="0">
                <a:ln>
                  <a:noFill/>
                </a:ln>
                <a:solidFill>
                  <a:srgbClr val="151518"/>
                </a:solidFill>
                <a:effectLst/>
                <a:uLnTx/>
                <a:uFillTx/>
                <a:latin typeface="Arial" panose="020B0604020202020204" pitchFamily="34" charset="0"/>
                <a:ea typeface="+mn-ea"/>
                <a:cs typeface="Arial" panose="020B0604020202020204" pitchFamily="34" charset="0"/>
              </a:rPr>
              <a:t>Content Modeling </a:t>
            </a:r>
            <a:br>
              <a:rPr kumimoji="0" lang="en-US" sz="1000" b="0" i="0" u="none" strike="noStrike" kern="800" cap="none" spc="0" normalizeH="0" baseline="0" noProof="0">
                <a:ln>
                  <a:noFill/>
                </a:ln>
                <a:solidFill>
                  <a:srgbClr val="151518"/>
                </a:solidFill>
                <a:effectLst/>
                <a:uLnTx/>
                <a:uFillTx/>
                <a:latin typeface="Arial" panose="020B0604020202020204" pitchFamily="34" charset="0"/>
                <a:ea typeface="+mn-ea"/>
                <a:cs typeface="Arial" panose="020B0604020202020204" pitchFamily="34" charset="0"/>
              </a:rPr>
            </a:br>
            <a:r>
              <a:rPr kumimoji="0" lang="en-US" sz="1000" b="0" i="0" u="none" strike="noStrike" kern="800" cap="none" spc="0" normalizeH="0" baseline="0" noProof="0">
                <a:ln>
                  <a:noFill/>
                </a:ln>
                <a:solidFill>
                  <a:srgbClr val="151518"/>
                </a:solidFill>
                <a:effectLst/>
                <a:uLnTx/>
                <a:uFillTx/>
                <a:latin typeface="Arial" panose="020B0604020202020204" pitchFamily="34" charset="0"/>
                <a:ea typeface="+mn-ea"/>
                <a:cs typeface="Arial" panose="020B0604020202020204" pitchFamily="34" charset="0"/>
              </a:rPr>
              <a:t>&amp; Taxonomies</a:t>
            </a:r>
          </a:p>
          <a:p>
            <a:pPr marL="171450" marR="0" lvl="0" indent="-171450" algn="l" defTabSz="914400" rtl="0" eaLnBrk="1" fontAlgn="auto" latinLnBrk="0" hangingPunct="1">
              <a:lnSpc>
                <a:spcPts val="1200"/>
              </a:lnSpc>
              <a:spcBef>
                <a:spcPts val="500"/>
              </a:spcBef>
              <a:spcAft>
                <a:spcPts val="0"/>
              </a:spcAft>
              <a:buClr>
                <a:srgbClr val="A4A4A6"/>
              </a:buClr>
              <a:buSzPct val="120000"/>
              <a:buFont typeface="Arial" panose="020B0604020202020204" pitchFamily="34" charset="0"/>
              <a:buChar char="•"/>
              <a:tabLst/>
              <a:defRPr/>
            </a:pPr>
            <a:r>
              <a:rPr kumimoji="0" lang="en-US" sz="1000" b="0" i="0" u="none" strike="noStrike" kern="800" cap="none" spc="0" normalizeH="0" baseline="0" noProof="0">
                <a:ln>
                  <a:noFill/>
                </a:ln>
                <a:solidFill>
                  <a:srgbClr val="151518"/>
                </a:solidFill>
                <a:effectLst/>
                <a:uLnTx/>
                <a:uFillTx/>
                <a:latin typeface="Arial" panose="020B0604020202020204" pitchFamily="34" charset="0"/>
                <a:ea typeface="+mn-ea"/>
                <a:cs typeface="Arial" panose="020B0604020202020204" pitchFamily="34" charset="0"/>
              </a:rPr>
              <a:t>Migration Strategy </a:t>
            </a:r>
            <a:br>
              <a:rPr kumimoji="0" lang="en-US" sz="1000" b="0" i="0" u="none" strike="noStrike" kern="800" cap="none" spc="0" normalizeH="0" baseline="0" noProof="0">
                <a:ln>
                  <a:noFill/>
                </a:ln>
                <a:solidFill>
                  <a:srgbClr val="151518"/>
                </a:solidFill>
                <a:effectLst/>
                <a:uLnTx/>
                <a:uFillTx/>
                <a:latin typeface="Arial" panose="020B0604020202020204" pitchFamily="34" charset="0"/>
                <a:ea typeface="+mn-ea"/>
                <a:cs typeface="Arial" panose="020B0604020202020204" pitchFamily="34" charset="0"/>
              </a:rPr>
            </a:br>
            <a:r>
              <a:rPr kumimoji="0" lang="en-US" sz="1000" b="0" i="0" u="none" strike="noStrike" kern="800" cap="none" spc="0" normalizeH="0" baseline="0" noProof="0">
                <a:ln>
                  <a:noFill/>
                </a:ln>
                <a:solidFill>
                  <a:srgbClr val="151518"/>
                </a:solidFill>
                <a:effectLst/>
                <a:uLnTx/>
                <a:uFillTx/>
                <a:latin typeface="Arial" panose="020B0604020202020204" pitchFamily="34" charset="0"/>
                <a:ea typeface="+mn-ea"/>
                <a:cs typeface="Arial" panose="020B0604020202020204" pitchFamily="34" charset="0"/>
              </a:rPr>
              <a:t>&amp; Planning</a:t>
            </a:r>
          </a:p>
          <a:p>
            <a:pPr marL="171450" marR="0" lvl="0" indent="-171450" algn="l" defTabSz="914400" rtl="0" eaLnBrk="1" fontAlgn="auto" latinLnBrk="0" hangingPunct="1">
              <a:lnSpc>
                <a:spcPts val="1200"/>
              </a:lnSpc>
              <a:spcBef>
                <a:spcPts val="500"/>
              </a:spcBef>
              <a:spcAft>
                <a:spcPts val="0"/>
              </a:spcAft>
              <a:buClr>
                <a:srgbClr val="A4A4A6"/>
              </a:buClr>
              <a:buSzPct val="120000"/>
              <a:buFont typeface="Arial" panose="020B0604020202020204" pitchFamily="34" charset="0"/>
              <a:buChar char="•"/>
              <a:tabLst/>
              <a:defRPr/>
            </a:pPr>
            <a:r>
              <a:rPr kumimoji="0" lang="en-US" sz="1000" b="0" i="0" u="none" strike="noStrike" kern="800" cap="none" spc="0" normalizeH="0" baseline="0" noProof="0">
                <a:ln>
                  <a:noFill/>
                </a:ln>
                <a:solidFill>
                  <a:srgbClr val="151518"/>
                </a:solidFill>
                <a:effectLst/>
                <a:uLnTx/>
                <a:uFillTx/>
                <a:latin typeface="Arial" panose="020B0604020202020204" pitchFamily="34" charset="0"/>
                <a:ea typeface="+mn-ea"/>
                <a:cs typeface="Arial" panose="020B0604020202020204" pitchFamily="34" charset="0"/>
              </a:rPr>
              <a:t>Data Models &amp; </a:t>
            </a:r>
            <a:br>
              <a:rPr kumimoji="0" lang="en-US" sz="1000" b="0" i="0" u="none" strike="noStrike" kern="800" cap="none" spc="0" normalizeH="0" baseline="0" noProof="0">
                <a:ln>
                  <a:noFill/>
                </a:ln>
                <a:solidFill>
                  <a:srgbClr val="151518"/>
                </a:solidFill>
                <a:effectLst/>
                <a:uLnTx/>
                <a:uFillTx/>
                <a:latin typeface="Arial" panose="020B0604020202020204" pitchFamily="34" charset="0"/>
                <a:ea typeface="+mn-ea"/>
                <a:cs typeface="Arial" panose="020B0604020202020204" pitchFamily="34" charset="0"/>
              </a:rPr>
            </a:br>
            <a:r>
              <a:rPr kumimoji="0" lang="en-US" sz="1000" b="0" i="0" u="none" strike="noStrike" kern="800" cap="none" spc="0" normalizeH="0" baseline="0" noProof="0">
                <a:ln>
                  <a:noFill/>
                </a:ln>
                <a:solidFill>
                  <a:srgbClr val="151518"/>
                </a:solidFill>
                <a:effectLst/>
                <a:uLnTx/>
                <a:uFillTx/>
                <a:latin typeface="Arial" panose="020B0604020202020204" pitchFamily="34" charset="0"/>
                <a:ea typeface="+mn-ea"/>
                <a:cs typeface="Arial" panose="020B0604020202020204" pitchFamily="34" charset="0"/>
              </a:rPr>
              <a:t>Ontologies</a:t>
            </a:r>
          </a:p>
          <a:p>
            <a:pPr marL="171450" marR="0" lvl="0" indent="-171450" algn="l" defTabSz="914400" rtl="0" eaLnBrk="1" fontAlgn="auto" latinLnBrk="0" hangingPunct="1">
              <a:lnSpc>
                <a:spcPts val="1200"/>
              </a:lnSpc>
              <a:spcBef>
                <a:spcPts val="500"/>
              </a:spcBef>
              <a:spcAft>
                <a:spcPts val="0"/>
              </a:spcAft>
              <a:buClr>
                <a:srgbClr val="A4A4A6"/>
              </a:buClr>
              <a:buSzPct val="120000"/>
              <a:buFont typeface="Arial" panose="020B0604020202020204" pitchFamily="34" charset="0"/>
              <a:buChar char="•"/>
              <a:tabLst/>
              <a:defRPr/>
            </a:pPr>
            <a:r>
              <a:rPr kumimoji="0" lang="en-US" sz="1000" b="0" i="0" u="none" strike="noStrike" kern="800" cap="none" spc="0" normalizeH="0" baseline="0" noProof="0">
                <a:ln>
                  <a:noFill/>
                </a:ln>
                <a:solidFill>
                  <a:srgbClr val="151518"/>
                </a:solidFill>
                <a:effectLst/>
                <a:uLnTx/>
                <a:uFillTx/>
                <a:latin typeface="Arial" panose="020B0604020202020204" pitchFamily="34" charset="0"/>
                <a:ea typeface="+mn-ea"/>
                <a:cs typeface="Arial" panose="020B0604020202020204" pitchFamily="34" charset="0"/>
              </a:rPr>
              <a:t>Copywriting &amp; Editing</a:t>
            </a:r>
          </a:p>
        </p:txBody>
      </p:sp>
      <p:grpSp>
        <p:nvGrpSpPr>
          <p:cNvPr id="2" name="Group">
            <a:extLst>
              <a:ext uri="{FF2B5EF4-FFF2-40B4-BE49-F238E27FC236}">
                <a16:creationId xmlns:a16="http://schemas.microsoft.com/office/drawing/2014/main" id="{4666A22A-2665-5F5D-C3D0-F68C71CC2D71}"/>
              </a:ext>
            </a:extLst>
          </p:cNvPr>
          <p:cNvGrpSpPr/>
          <p:nvPr/>
        </p:nvGrpSpPr>
        <p:grpSpPr>
          <a:xfrm>
            <a:off x="4118001" y="3325860"/>
            <a:ext cx="116399" cy="1643515"/>
            <a:chOff x="833415" y="1380542"/>
            <a:chExt cx="358446" cy="5061143"/>
          </a:xfrm>
        </p:grpSpPr>
        <p:pic>
          <p:nvPicPr>
            <p:cNvPr id="3" name="Image" descr="Image">
              <a:extLst>
                <a:ext uri="{FF2B5EF4-FFF2-40B4-BE49-F238E27FC236}">
                  <a16:creationId xmlns:a16="http://schemas.microsoft.com/office/drawing/2014/main" id="{197BD1A7-EA8E-09F2-BE44-DD191F06EDF8}"/>
                </a:ext>
              </a:extLst>
            </p:cNvPr>
            <p:cNvPicPr>
              <a:picLocks noChangeAspect="1"/>
            </p:cNvPicPr>
            <p:nvPr/>
          </p:nvPicPr>
          <p:blipFill>
            <a:blip r:embed="rId2"/>
            <a:stretch>
              <a:fillRect/>
            </a:stretch>
          </p:blipFill>
          <p:spPr>
            <a:xfrm>
              <a:off x="833415" y="1380542"/>
              <a:ext cx="358443" cy="358443"/>
            </a:xfrm>
            <a:prstGeom prst="rect">
              <a:avLst/>
            </a:prstGeom>
            <a:ln w="12700" cap="flat">
              <a:noFill/>
              <a:miter lim="400000"/>
            </a:ln>
            <a:effectLst/>
          </p:spPr>
        </p:pic>
        <p:pic>
          <p:nvPicPr>
            <p:cNvPr id="4" name="Image" descr="Image">
              <a:extLst>
                <a:ext uri="{FF2B5EF4-FFF2-40B4-BE49-F238E27FC236}">
                  <a16:creationId xmlns:a16="http://schemas.microsoft.com/office/drawing/2014/main" id="{05FDB74C-8D07-59F5-CD74-CA0634D235E0}"/>
                </a:ext>
              </a:extLst>
            </p:cNvPr>
            <p:cNvPicPr>
              <a:picLocks noChangeAspect="1"/>
            </p:cNvPicPr>
            <p:nvPr/>
          </p:nvPicPr>
          <p:blipFill>
            <a:blip r:embed="rId2"/>
            <a:stretch>
              <a:fillRect/>
            </a:stretch>
          </p:blipFill>
          <p:spPr>
            <a:xfrm>
              <a:off x="833418" y="2720429"/>
              <a:ext cx="358443" cy="358443"/>
            </a:xfrm>
            <a:prstGeom prst="rect">
              <a:avLst/>
            </a:prstGeom>
            <a:ln w="12700" cap="flat">
              <a:noFill/>
              <a:miter lim="400000"/>
            </a:ln>
            <a:effectLst/>
          </p:spPr>
        </p:pic>
        <p:pic>
          <p:nvPicPr>
            <p:cNvPr id="5" name="Image" descr="Image">
              <a:extLst>
                <a:ext uri="{FF2B5EF4-FFF2-40B4-BE49-F238E27FC236}">
                  <a16:creationId xmlns:a16="http://schemas.microsoft.com/office/drawing/2014/main" id="{7D80CE37-FB74-E2D3-C497-2F0ACCBDA9CA}"/>
                </a:ext>
              </a:extLst>
            </p:cNvPr>
            <p:cNvPicPr>
              <a:picLocks noChangeAspect="1"/>
            </p:cNvPicPr>
            <p:nvPr/>
          </p:nvPicPr>
          <p:blipFill>
            <a:blip r:embed="rId2"/>
            <a:srcRect/>
            <a:stretch>
              <a:fillRect/>
            </a:stretch>
          </p:blipFill>
          <p:spPr>
            <a:xfrm>
              <a:off x="833415" y="4225797"/>
              <a:ext cx="358443" cy="358443"/>
            </a:xfrm>
            <a:prstGeom prst="rect">
              <a:avLst/>
            </a:prstGeom>
            <a:ln w="12700" cap="flat">
              <a:noFill/>
              <a:miter lim="400000"/>
            </a:ln>
            <a:effectLst/>
          </p:spPr>
        </p:pic>
        <p:pic>
          <p:nvPicPr>
            <p:cNvPr id="6" name="Image" descr="Image">
              <a:extLst>
                <a:ext uri="{FF2B5EF4-FFF2-40B4-BE49-F238E27FC236}">
                  <a16:creationId xmlns:a16="http://schemas.microsoft.com/office/drawing/2014/main" id="{D474199B-A639-FF31-FA97-4AD3367B8AA9}"/>
                </a:ext>
              </a:extLst>
            </p:cNvPr>
            <p:cNvPicPr>
              <a:picLocks noChangeAspect="1"/>
            </p:cNvPicPr>
            <p:nvPr/>
          </p:nvPicPr>
          <p:blipFill>
            <a:blip r:embed="rId2"/>
            <a:srcRect t="7086"/>
            <a:stretch>
              <a:fillRect/>
            </a:stretch>
          </p:blipFill>
          <p:spPr>
            <a:xfrm>
              <a:off x="833418" y="6108641"/>
              <a:ext cx="358443" cy="333044"/>
            </a:xfrm>
            <a:prstGeom prst="rect">
              <a:avLst/>
            </a:prstGeom>
            <a:ln w="12700" cap="flat">
              <a:noFill/>
              <a:miter lim="400000"/>
            </a:ln>
            <a:effectLst/>
          </p:spPr>
        </p:pic>
      </p:grpSp>
      <p:grpSp>
        <p:nvGrpSpPr>
          <p:cNvPr id="7" name="Group">
            <a:extLst>
              <a:ext uri="{FF2B5EF4-FFF2-40B4-BE49-F238E27FC236}">
                <a16:creationId xmlns:a16="http://schemas.microsoft.com/office/drawing/2014/main" id="{3AE0E860-2186-E6CE-7ADA-F54E20F81E16}"/>
              </a:ext>
            </a:extLst>
          </p:cNvPr>
          <p:cNvGrpSpPr/>
          <p:nvPr/>
        </p:nvGrpSpPr>
        <p:grpSpPr>
          <a:xfrm>
            <a:off x="925843" y="3316734"/>
            <a:ext cx="116114" cy="1673203"/>
            <a:chOff x="-11669" y="583313"/>
            <a:chExt cx="391398" cy="5640065"/>
          </a:xfrm>
        </p:grpSpPr>
        <p:pic>
          <p:nvPicPr>
            <p:cNvPr id="8" name="Image" descr="Image">
              <a:extLst>
                <a:ext uri="{FF2B5EF4-FFF2-40B4-BE49-F238E27FC236}">
                  <a16:creationId xmlns:a16="http://schemas.microsoft.com/office/drawing/2014/main" id="{6D1D1F1A-2EC4-DE4F-FE6A-9512B48DE467}"/>
                </a:ext>
              </a:extLst>
            </p:cNvPr>
            <p:cNvPicPr>
              <a:picLocks noChangeAspect="1"/>
            </p:cNvPicPr>
            <p:nvPr/>
          </p:nvPicPr>
          <p:blipFill>
            <a:blip r:embed="rId3"/>
            <a:srcRect/>
            <a:stretch>
              <a:fillRect/>
            </a:stretch>
          </p:blipFill>
          <p:spPr>
            <a:xfrm>
              <a:off x="-11669" y="583313"/>
              <a:ext cx="391398" cy="391399"/>
            </a:xfrm>
            <a:prstGeom prst="rect">
              <a:avLst/>
            </a:prstGeom>
            <a:ln w="12700" cap="flat">
              <a:noFill/>
              <a:miter lim="400000"/>
            </a:ln>
            <a:effectLst/>
          </p:spPr>
        </p:pic>
        <p:pic>
          <p:nvPicPr>
            <p:cNvPr id="9" name="Image" descr="Image">
              <a:extLst>
                <a:ext uri="{FF2B5EF4-FFF2-40B4-BE49-F238E27FC236}">
                  <a16:creationId xmlns:a16="http://schemas.microsoft.com/office/drawing/2014/main" id="{C21294A4-EA9E-B210-F34D-48480B318EA5}"/>
                </a:ext>
              </a:extLst>
            </p:cNvPr>
            <p:cNvPicPr>
              <a:picLocks noChangeAspect="1"/>
            </p:cNvPicPr>
            <p:nvPr/>
          </p:nvPicPr>
          <p:blipFill>
            <a:blip r:embed="rId3"/>
            <a:stretch>
              <a:fillRect/>
            </a:stretch>
          </p:blipFill>
          <p:spPr>
            <a:xfrm>
              <a:off x="6122" y="2704681"/>
              <a:ext cx="355816" cy="355817"/>
            </a:xfrm>
            <a:prstGeom prst="rect">
              <a:avLst/>
            </a:prstGeom>
            <a:ln w="12700" cap="flat">
              <a:noFill/>
              <a:miter lim="400000"/>
            </a:ln>
            <a:effectLst/>
          </p:spPr>
        </p:pic>
        <p:pic>
          <p:nvPicPr>
            <p:cNvPr id="10" name="Image" descr="Image">
              <a:extLst>
                <a:ext uri="{FF2B5EF4-FFF2-40B4-BE49-F238E27FC236}">
                  <a16:creationId xmlns:a16="http://schemas.microsoft.com/office/drawing/2014/main" id="{7A0D52FA-D73E-80DF-70E3-ADFC52A2768C}"/>
                </a:ext>
              </a:extLst>
            </p:cNvPr>
            <p:cNvPicPr>
              <a:picLocks noChangeAspect="1"/>
            </p:cNvPicPr>
            <p:nvPr/>
          </p:nvPicPr>
          <p:blipFill>
            <a:blip r:embed="rId3"/>
            <a:srcRect/>
            <a:stretch>
              <a:fillRect/>
            </a:stretch>
          </p:blipFill>
          <p:spPr>
            <a:xfrm>
              <a:off x="6122" y="4288875"/>
              <a:ext cx="355816" cy="355817"/>
            </a:xfrm>
            <a:prstGeom prst="rect">
              <a:avLst/>
            </a:prstGeom>
            <a:ln w="12700" cap="flat">
              <a:noFill/>
              <a:miter lim="400000"/>
            </a:ln>
            <a:effectLst/>
          </p:spPr>
        </p:pic>
        <p:pic>
          <p:nvPicPr>
            <p:cNvPr id="11" name="Image" descr="Image">
              <a:extLst>
                <a:ext uri="{FF2B5EF4-FFF2-40B4-BE49-F238E27FC236}">
                  <a16:creationId xmlns:a16="http://schemas.microsoft.com/office/drawing/2014/main" id="{8E26C3A9-41D4-A1B0-4F4F-10FEB01BC3A5}"/>
                </a:ext>
              </a:extLst>
            </p:cNvPr>
            <p:cNvPicPr>
              <a:picLocks noChangeAspect="1"/>
            </p:cNvPicPr>
            <p:nvPr/>
          </p:nvPicPr>
          <p:blipFill>
            <a:blip r:embed="rId3"/>
            <a:stretch>
              <a:fillRect/>
            </a:stretch>
          </p:blipFill>
          <p:spPr>
            <a:xfrm>
              <a:off x="6122" y="5867561"/>
              <a:ext cx="355816" cy="355817"/>
            </a:xfrm>
            <a:prstGeom prst="rect">
              <a:avLst/>
            </a:prstGeom>
            <a:ln w="12700" cap="flat">
              <a:noFill/>
              <a:miter lim="400000"/>
            </a:ln>
            <a:effectLst/>
          </p:spPr>
        </p:pic>
      </p:grpSp>
      <p:sp>
        <p:nvSpPr>
          <p:cNvPr id="12" name="We exist to help you strategize, ship, and scale ambitious digital experiences that connect with your customers and drive growth.">
            <a:extLst>
              <a:ext uri="{FF2B5EF4-FFF2-40B4-BE49-F238E27FC236}">
                <a16:creationId xmlns:a16="http://schemas.microsoft.com/office/drawing/2014/main" id="{C5DD93D4-F9EB-0CDC-C788-457ACE33B767}"/>
              </a:ext>
            </a:extLst>
          </p:cNvPr>
          <p:cNvSpPr txBox="1"/>
          <p:nvPr/>
        </p:nvSpPr>
        <p:spPr>
          <a:xfrm>
            <a:off x="870557" y="1740298"/>
            <a:ext cx="5798585" cy="903287"/>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50800" rIns="50800" bIns="50800" numCol="1" anchor="t">
            <a:noAutofit/>
          </a:bodyPr>
          <a:lstStyle/>
          <a:p>
            <a:pPr marL="0" marR="0" lvl="0" indent="0" algn="l" defTabSz="914400" rtl="0" eaLnBrk="1" fontAlgn="auto" latinLnBrk="0" hangingPunct="1">
              <a:lnSpc>
                <a:spcPts val="2000"/>
              </a:lnSpc>
              <a:spcBef>
                <a:spcPts val="1000"/>
              </a:spcBef>
              <a:spcAft>
                <a:spcPts val="0"/>
              </a:spcAft>
              <a:buClr>
                <a:srgbClr val="1C1B1F"/>
              </a:buClr>
              <a:buSzTx/>
              <a:buFontTx/>
              <a:buNone/>
              <a:tabLst/>
              <a:defRPr sz="3200" b="0" spc="0">
                <a:solidFill>
                  <a:srgbClr val="1C1B1F"/>
                </a:solidFill>
                <a:latin typeface="Roboto Light"/>
                <a:ea typeface="Roboto Light"/>
                <a:cs typeface="Roboto Light"/>
                <a:sym typeface="Roboto Light"/>
              </a:defRPr>
            </a:pPr>
            <a:r>
              <a:rPr kumimoji="0" sz="1600" b="0" i="0" u="none" strike="noStrike" kern="1200" cap="none" spc="0" normalizeH="0" baseline="0" noProof="0">
                <a:ln>
                  <a:noFill/>
                </a:ln>
                <a:solidFill>
                  <a:srgbClr val="1C1B1F"/>
                </a:solidFill>
                <a:effectLst/>
                <a:uLnTx/>
                <a:uFillTx/>
                <a:latin typeface="Avenir Next LT Pro" panose="020B0504020202020204" pitchFamily="34" charset="77"/>
                <a:ea typeface="Roboto Light" panose="02000000000000000000" pitchFamily="2" charset="0"/>
                <a:cs typeface="Segoe UI Light" panose="020B0502040204020203" pitchFamily="34" charset="0"/>
                <a:sym typeface="Roboto Light"/>
              </a:rPr>
              <a:t>We </a:t>
            </a:r>
            <a:r>
              <a:rPr kumimoji="0" lang="en-US" sz="1600" b="0" i="0" u="none" strike="noStrike" kern="1200" cap="none" spc="0" normalizeH="0" baseline="0" noProof="0">
                <a:ln>
                  <a:noFill/>
                </a:ln>
                <a:solidFill>
                  <a:srgbClr val="1C1B1F"/>
                </a:solidFill>
                <a:effectLst/>
                <a:uLnTx/>
                <a:uFillTx/>
                <a:latin typeface="Avenir Next LT Pro" panose="020B0504020202020204" pitchFamily="34" charset="77"/>
                <a:ea typeface="Roboto Light" panose="02000000000000000000" pitchFamily="2" charset="0"/>
                <a:cs typeface="Segoe UI Light" panose="020B0502040204020203" pitchFamily="34" charset="0"/>
                <a:sym typeface="Roboto Light"/>
              </a:rPr>
              <a:t>simplify the complex</a:t>
            </a:r>
            <a:r>
              <a:rPr kumimoji="0" sz="1600" b="0" i="0" u="none" strike="noStrike" kern="1200" cap="none" spc="0" normalizeH="0" baseline="0" noProof="0">
                <a:ln>
                  <a:noFill/>
                </a:ln>
                <a:solidFill>
                  <a:srgbClr val="1C1B1F"/>
                </a:solidFill>
                <a:effectLst/>
                <a:uLnTx/>
                <a:uFillTx/>
                <a:latin typeface="Avenir Next LT Pro" panose="020B0504020202020204" pitchFamily="34" charset="77"/>
                <a:ea typeface="Roboto Light" panose="02000000000000000000" pitchFamily="2" charset="0"/>
                <a:cs typeface="Segoe UI Light" panose="020B0502040204020203" pitchFamily="34" charset="0"/>
                <a:sym typeface="Roboto Medium"/>
              </a:rPr>
              <a:t>.</a:t>
            </a:r>
            <a:r>
              <a:rPr kumimoji="0" lang="en-US" sz="1600" b="0" i="0" u="none" strike="noStrike" kern="1200" cap="none" spc="0" normalizeH="0" baseline="0" noProof="0">
                <a:ln>
                  <a:noFill/>
                </a:ln>
                <a:solidFill>
                  <a:srgbClr val="1C1B1F"/>
                </a:solidFill>
                <a:effectLst/>
                <a:uLnTx/>
                <a:uFillTx/>
                <a:latin typeface="Avenir Next LT Pro" panose="020B0504020202020204" pitchFamily="34" charset="77"/>
                <a:ea typeface="Roboto Light" panose="02000000000000000000" pitchFamily="2" charset="0"/>
                <a:cs typeface="Segoe UI Light" panose="020B0502040204020203" pitchFamily="34" charset="0"/>
                <a:sym typeface="Roboto Medium"/>
              </a:rPr>
              <a:t>  Unlocking the power</a:t>
            </a:r>
            <a:r>
              <a:rPr lang="en-US" sz="1600">
                <a:solidFill>
                  <a:srgbClr val="1C1B1F"/>
                </a:solidFill>
                <a:latin typeface="Avenir Next LT Pro" panose="020B0504020202020204" pitchFamily="34" charset="77"/>
                <a:ea typeface="Roboto Light" panose="02000000000000000000" pitchFamily="2" charset="0"/>
                <a:cs typeface="Segoe UI Light" panose="020B0502040204020203" pitchFamily="34" charset="0"/>
                <a:sym typeface="Roboto Medium"/>
              </a:rPr>
              <a:t> of your data is challenging.  We solve those challenges so you can deliver outstanding business results.</a:t>
            </a:r>
            <a:endParaRPr kumimoji="0" sz="1600" b="0" i="0" u="none" strike="noStrike" kern="1200" cap="none" spc="0" normalizeH="0" baseline="0" noProof="0">
              <a:ln>
                <a:noFill/>
              </a:ln>
              <a:solidFill>
                <a:srgbClr val="1C1B1F"/>
              </a:solidFill>
              <a:effectLst/>
              <a:uLnTx/>
              <a:uFillTx/>
              <a:latin typeface="Avenir Next LT Pro" panose="020B0504020202020204" pitchFamily="34" charset="77"/>
              <a:ea typeface="Roboto Light" panose="02000000000000000000" pitchFamily="2" charset="0"/>
              <a:cs typeface="Segoe UI Light" panose="020B0502040204020203" pitchFamily="34" charset="0"/>
              <a:sym typeface="Roboto Medium"/>
            </a:endParaRPr>
          </a:p>
        </p:txBody>
      </p:sp>
      <p:sp>
        <p:nvSpPr>
          <p:cNvPr id="15" name="Who we are:">
            <a:extLst>
              <a:ext uri="{FF2B5EF4-FFF2-40B4-BE49-F238E27FC236}">
                <a16:creationId xmlns:a16="http://schemas.microsoft.com/office/drawing/2014/main" id="{18DCB59C-108C-BABE-CF85-CC5FB48534CD}"/>
              </a:ext>
            </a:extLst>
          </p:cNvPr>
          <p:cNvSpPr txBox="1"/>
          <p:nvPr/>
        </p:nvSpPr>
        <p:spPr>
          <a:xfrm>
            <a:off x="831798" y="2816343"/>
            <a:ext cx="2762251" cy="323441"/>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numCol="1" anchor="t">
            <a:noAutofit/>
          </a:bodyPr>
          <a:lstStyle>
            <a:lvl1pPr defTabSz="3015488">
              <a:lnSpc>
                <a:spcPts val="4800"/>
              </a:lnSpc>
              <a:spcBef>
                <a:spcPts val="0"/>
              </a:spcBef>
              <a:defRPr sz="4800" b="0" spc="0">
                <a:solidFill>
                  <a:srgbClr val="1C1B1F"/>
                </a:solidFill>
                <a:latin typeface="Outfit Bold"/>
                <a:ea typeface="Outfit Bold"/>
                <a:cs typeface="Outfit Bold"/>
                <a:sym typeface="Outfit Bold"/>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sz="2000" b="1" i="0" u="none" strike="noStrike" kern="1200" cap="none" spc="-100" normalizeH="0" baseline="0" noProof="0">
                <a:ln>
                  <a:noFill/>
                </a:ln>
                <a:solidFill>
                  <a:srgbClr val="1C1B1F"/>
                </a:solidFill>
                <a:effectLst/>
                <a:uLnTx/>
                <a:uFillTx/>
                <a:latin typeface="Avenir Next LT Pro" panose="020B0504020202020204" pitchFamily="34" charset="77"/>
                <a:ea typeface="+mj-ea"/>
                <a:cs typeface="+mj-cs"/>
                <a:sym typeface="Outfit Bold"/>
              </a:rPr>
              <a:t>Who we are</a:t>
            </a:r>
          </a:p>
        </p:txBody>
      </p:sp>
      <p:sp>
        <p:nvSpPr>
          <p:cNvPr id="16" name="Who we’re not:">
            <a:extLst>
              <a:ext uri="{FF2B5EF4-FFF2-40B4-BE49-F238E27FC236}">
                <a16:creationId xmlns:a16="http://schemas.microsoft.com/office/drawing/2014/main" id="{3FB5AC02-E478-F962-9727-48914D22CEE4}"/>
              </a:ext>
            </a:extLst>
          </p:cNvPr>
          <p:cNvSpPr txBox="1"/>
          <p:nvPr/>
        </p:nvSpPr>
        <p:spPr>
          <a:xfrm>
            <a:off x="4070946" y="2816352"/>
            <a:ext cx="2987128" cy="355294"/>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numCol="1" anchor="t">
            <a:noAutofit/>
          </a:bodyPr>
          <a:lstStyle>
            <a:lvl1pPr defTabSz="3015488">
              <a:lnSpc>
                <a:spcPts val="4800"/>
              </a:lnSpc>
              <a:spcBef>
                <a:spcPts val="0"/>
              </a:spcBef>
              <a:defRPr sz="4800" b="0" spc="0">
                <a:solidFill>
                  <a:srgbClr val="1C1B1F"/>
                </a:solidFill>
                <a:latin typeface="Outfit Bold"/>
                <a:ea typeface="Outfit Bold"/>
                <a:cs typeface="Outfit Bold"/>
                <a:sym typeface="Outfit Bold"/>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sz="2000" b="1" i="0" u="none" strike="noStrike" kern="1200" cap="none" spc="-100" normalizeH="0" baseline="0" noProof="0">
                <a:ln>
                  <a:noFill/>
                </a:ln>
                <a:solidFill>
                  <a:srgbClr val="1C1B1F"/>
                </a:solidFill>
                <a:effectLst/>
                <a:uLnTx/>
                <a:uFillTx/>
                <a:latin typeface="Avenir Next LT Pro" panose="020B0504020202020204" pitchFamily="34" charset="77"/>
                <a:ea typeface="+mj-ea"/>
                <a:cs typeface="+mj-cs"/>
                <a:sym typeface="Outfit Bold"/>
              </a:rPr>
              <a:t>Who we’re not</a:t>
            </a:r>
          </a:p>
        </p:txBody>
      </p:sp>
      <p:sp>
        <p:nvSpPr>
          <p:cNvPr id="17" name="A tech shop developing to exact specifications…">
            <a:extLst>
              <a:ext uri="{FF2B5EF4-FFF2-40B4-BE49-F238E27FC236}">
                <a16:creationId xmlns:a16="http://schemas.microsoft.com/office/drawing/2014/main" id="{CCFA304B-C2F2-0872-0AE2-D0F029F1B8BC}"/>
              </a:ext>
            </a:extLst>
          </p:cNvPr>
          <p:cNvSpPr txBox="1"/>
          <p:nvPr/>
        </p:nvSpPr>
        <p:spPr>
          <a:xfrm>
            <a:off x="4338276" y="3231455"/>
            <a:ext cx="2108492" cy="2569595"/>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numCol="1" anchor="t">
            <a:noAutofit/>
          </a:bodyPr>
          <a:lstStyle/>
          <a:p>
            <a:pPr marL="0" marR="0" lvl="0" indent="0" algn="l" defTabSz="914400" rtl="0" eaLnBrk="1" fontAlgn="auto" latinLnBrk="0" hangingPunct="1">
              <a:lnSpc>
                <a:spcPts val="1400"/>
              </a:lnSpc>
              <a:spcBef>
                <a:spcPts val="800"/>
              </a:spcBef>
              <a:spcAft>
                <a:spcPts val="0"/>
              </a:spcAft>
              <a:buClr>
                <a:srgbClr val="1C1B1F"/>
              </a:buClr>
              <a:buSzPct val="160000"/>
              <a:buFontTx/>
              <a:buNone/>
              <a:tabLst/>
              <a:defRPr sz="2400" b="0" spc="0">
                <a:solidFill>
                  <a:srgbClr val="292931"/>
                </a:solidFill>
                <a:latin typeface="Roboto Light"/>
                <a:ea typeface="Roboto Light"/>
                <a:cs typeface="Roboto Light"/>
                <a:sym typeface="Roboto Light"/>
              </a:defRPr>
            </a:pPr>
            <a:r>
              <a:rPr kumimoji="0" sz="1000" b="0" i="0" u="none" strike="noStrike" kern="1200" cap="none" spc="0" normalizeH="0" baseline="0" noProof="0">
                <a:ln>
                  <a:noFill/>
                </a:ln>
                <a:solidFill>
                  <a:srgbClr val="1C1B1F"/>
                </a:solidFill>
                <a:effectLst/>
                <a:uLnTx/>
                <a:uFillTx/>
                <a:latin typeface="Avenir Next LT Pro Light" panose="020B0304020202020204" pitchFamily="34" charset="77"/>
                <a:ea typeface="Roboto Light" panose="02000000000000000000" pitchFamily="2" charset="0"/>
                <a:cs typeface="Segoe UI Light" panose="020B0502040204020203" pitchFamily="34" charset="0"/>
                <a:sym typeface="Roboto Light"/>
              </a:rPr>
              <a:t>A tech shop developing to </a:t>
            </a:r>
            <a:br>
              <a:rPr kumimoji="0" lang="en-US" sz="1000" b="0" i="0" u="none" strike="noStrike" kern="1200" cap="none" spc="0" normalizeH="0" baseline="0" noProof="0">
                <a:ln>
                  <a:noFill/>
                </a:ln>
                <a:solidFill>
                  <a:srgbClr val="1C1B1F"/>
                </a:solidFill>
                <a:effectLst/>
                <a:uLnTx/>
                <a:uFillTx/>
                <a:latin typeface="Avenir Next LT Pro Light" panose="020B0304020202020204" pitchFamily="34" charset="77"/>
                <a:ea typeface="Roboto Light" panose="02000000000000000000" pitchFamily="2" charset="0"/>
                <a:cs typeface="Segoe UI Light" panose="020B0502040204020203" pitchFamily="34" charset="0"/>
                <a:sym typeface="Roboto Light"/>
              </a:rPr>
            </a:br>
            <a:r>
              <a:rPr kumimoji="0" sz="1000" b="0" i="0" u="none" strike="noStrike" kern="1200" cap="none" spc="0" normalizeH="0" baseline="0" noProof="0">
                <a:ln>
                  <a:noFill/>
                </a:ln>
                <a:solidFill>
                  <a:srgbClr val="1C1B1F"/>
                </a:solidFill>
                <a:effectLst/>
                <a:uLnTx/>
                <a:uFillTx/>
                <a:latin typeface="Avenir Next LT Pro Light" panose="020B0304020202020204" pitchFamily="34" charset="77"/>
                <a:ea typeface="Roboto Light" panose="02000000000000000000" pitchFamily="2" charset="0"/>
                <a:cs typeface="Segoe UI Light" panose="020B0502040204020203" pitchFamily="34" charset="0"/>
                <a:sym typeface="Roboto Light"/>
              </a:rPr>
              <a:t>exact specifications</a:t>
            </a:r>
          </a:p>
          <a:p>
            <a:pPr marL="0" marR="0" lvl="0" indent="0" algn="l" defTabSz="914400" rtl="0" eaLnBrk="1" fontAlgn="auto" latinLnBrk="0" hangingPunct="1">
              <a:lnSpc>
                <a:spcPts val="1400"/>
              </a:lnSpc>
              <a:spcBef>
                <a:spcPts val="800"/>
              </a:spcBef>
              <a:spcAft>
                <a:spcPts val="0"/>
              </a:spcAft>
              <a:buClr>
                <a:srgbClr val="1C1B1F"/>
              </a:buClr>
              <a:buSzPct val="160000"/>
              <a:buFontTx/>
              <a:buNone/>
              <a:tabLst/>
              <a:defRPr sz="2400" b="0" spc="0">
                <a:solidFill>
                  <a:srgbClr val="292931"/>
                </a:solidFill>
                <a:latin typeface="Roboto Light"/>
                <a:ea typeface="Roboto Light"/>
                <a:cs typeface="Roboto Light"/>
                <a:sym typeface="Roboto Light"/>
              </a:defRPr>
            </a:pPr>
            <a:r>
              <a:rPr kumimoji="0" sz="1000" b="0" i="0" u="none" strike="noStrike" kern="1200" cap="none" spc="0" normalizeH="0" baseline="0" noProof="0">
                <a:ln>
                  <a:noFill/>
                </a:ln>
                <a:solidFill>
                  <a:srgbClr val="1C1B1F"/>
                </a:solidFill>
                <a:effectLst/>
                <a:uLnTx/>
                <a:uFillTx/>
                <a:latin typeface="Avenir Next LT Pro Light" panose="020B0304020202020204" pitchFamily="34" charset="77"/>
                <a:ea typeface="Roboto Light" panose="02000000000000000000" pitchFamily="2" charset="0"/>
                <a:cs typeface="Segoe UI Light" panose="020B0502040204020203" pitchFamily="34" charset="0"/>
                <a:sym typeface="Roboto Light"/>
              </a:rPr>
              <a:t>A strategy firm pushing big ideas that can’t be built</a:t>
            </a:r>
          </a:p>
          <a:p>
            <a:pPr marL="0" marR="0" lvl="0" indent="0" algn="l" defTabSz="914400" rtl="0" eaLnBrk="1" fontAlgn="auto" latinLnBrk="0" hangingPunct="1">
              <a:lnSpc>
                <a:spcPts val="1400"/>
              </a:lnSpc>
              <a:spcBef>
                <a:spcPts val="800"/>
              </a:spcBef>
              <a:spcAft>
                <a:spcPts val="0"/>
              </a:spcAft>
              <a:buClr>
                <a:srgbClr val="1C1B1F"/>
              </a:buClr>
              <a:buSzPct val="160000"/>
              <a:buFontTx/>
              <a:buNone/>
              <a:tabLst/>
              <a:defRPr sz="2400" b="0" spc="0">
                <a:solidFill>
                  <a:srgbClr val="292931"/>
                </a:solidFill>
                <a:latin typeface="Roboto Light"/>
                <a:ea typeface="Roboto Light"/>
                <a:cs typeface="Roboto Light"/>
                <a:sym typeface="Roboto Light"/>
              </a:defRPr>
            </a:pPr>
            <a:r>
              <a:rPr kumimoji="0" sz="1000" b="0" i="0" u="none" strike="noStrike" kern="1200" cap="none" spc="0" normalizeH="0" baseline="0" noProof="0">
                <a:ln>
                  <a:noFill/>
                </a:ln>
                <a:solidFill>
                  <a:srgbClr val="1C1B1F"/>
                </a:solidFill>
                <a:effectLst/>
                <a:uLnTx/>
                <a:uFillTx/>
                <a:latin typeface="Avenir Next LT Pro Light" panose="020B0304020202020204" pitchFamily="34" charset="77"/>
                <a:ea typeface="Roboto Light" panose="02000000000000000000" pitchFamily="2" charset="0"/>
                <a:cs typeface="Segoe UI Light" panose="020B0502040204020203" pitchFamily="34" charset="0"/>
                <a:sym typeface="Roboto Light"/>
              </a:rPr>
              <a:t>A creative agency that’s only focused on margins and billable hours</a:t>
            </a:r>
          </a:p>
          <a:p>
            <a:pPr marL="0" marR="0" lvl="0" indent="0" algn="l" defTabSz="914400" rtl="0" eaLnBrk="1" fontAlgn="auto" latinLnBrk="0" hangingPunct="1">
              <a:lnSpc>
                <a:spcPts val="1400"/>
              </a:lnSpc>
              <a:spcBef>
                <a:spcPts val="800"/>
              </a:spcBef>
              <a:spcAft>
                <a:spcPts val="0"/>
              </a:spcAft>
              <a:buClr>
                <a:srgbClr val="1C1B1F"/>
              </a:buClr>
              <a:buSzPct val="160000"/>
              <a:buFontTx/>
              <a:buNone/>
              <a:tabLst/>
              <a:defRPr sz="2400" b="0" spc="0">
                <a:solidFill>
                  <a:srgbClr val="292931"/>
                </a:solidFill>
                <a:latin typeface="Roboto Light"/>
                <a:ea typeface="Roboto Light"/>
                <a:cs typeface="Roboto Light"/>
                <a:sym typeface="Roboto Light"/>
              </a:defRPr>
            </a:pPr>
            <a:r>
              <a:rPr kumimoji="0" sz="1000" b="0" i="0" u="none" strike="noStrike" kern="1200" cap="none" spc="0" normalizeH="0" baseline="0" noProof="0">
                <a:ln>
                  <a:noFill/>
                </a:ln>
                <a:solidFill>
                  <a:srgbClr val="1C1B1F"/>
                </a:solidFill>
                <a:effectLst/>
                <a:uLnTx/>
                <a:uFillTx/>
                <a:latin typeface="Avenir Next LT Pro Light" panose="020B0304020202020204" pitchFamily="34" charset="77"/>
                <a:ea typeface="Roboto Light" panose="02000000000000000000" pitchFamily="2" charset="0"/>
                <a:cs typeface="Segoe UI Light" panose="020B0502040204020203" pitchFamily="34" charset="0"/>
                <a:sym typeface="Roboto Light"/>
              </a:rPr>
              <a:t>A faceless consulting firm primarily concerned with staffing</a:t>
            </a:r>
          </a:p>
        </p:txBody>
      </p:sp>
      <p:sp>
        <p:nvSpPr>
          <p:cNvPr id="18" name="An accelerator to propel you through idea inception to long-term execution to continuous product delivery…">
            <a:extLst>
              <a:ext uri="{FF2B5EF4-FFF2-40B4-BE49-F238E27FC236}">
                <a16:creationId xmlns:a16="http://schemas.microsoft.com/office/drawing/2014/main" id="{31C7E5BD-6E24-00CF-2DAC-38B6E75AED7F}"/>
              </a:ext>
            </a:extLst>
          </p:cNvPr>
          <p:cNvSpPr txBox="1"/>
          <p:nvPr/>
        </p:nvSpPr>
        <p:spPr>
          <a:xfrm>
            <a:off x="1127242" y="3231455"/>
            <a:ext cx="2352509" cy="3009221"/>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numCol="1" anchor="t">
            <a:noAutofit/>
          </a:bodyPr>
          <a:lstStyle/>
          <a:p>
            <a:pPr marL="0" marR="0" lvl="0" indent="0" algn="l" defTabSz="914400" rtl="0" eaLnBrk="1" fontAlgn="auto" latinLnBrk="0" hangingPunct="1">
              <a:lnSpc>
                <a:spcPts val="1400"/>
              </a:lnSpc>
              <a:spcBef>
                <a:spcPts val="800"/>
              </a:spcBef>
              <a:spcAft>
                <a:spcPts val="0"/>
              </a:spcAft>
              <a:buClr>
                <a:srgbClr val="1C1B1F"/>
              </a:buClr>
              <a:buSzPct val="160000"/>
              <a:buFontTx/>
              <a:buNone/>
              <a:tabLst/>
              <a:defRPr sz="2400" b="0" spc="0">
                <a:solidFill>
                  <a:srgbClr val="292931"/>
                </a:solidFill>
                <a:latin typeface="Roboto Light"/>
                <a:ea typeface="Roboto Light"/>
                <a:cs typeface="Roboto Light"/>
                <a:sym typeface="Roboto Light"/>
              </a:defRPr>
            </a:pPr>
            <a:r>
              <a:rPr kumimoji="0" sz="1000" b="0" i="0" u="none" strike="noStrike" kern="1200" cap="none" spc="0" normalizeH="0" baseline="0" noProof="0">
                <a:ln>
                  <a:noFill/>
                </a:ln>
                <a:solidFill>
                  <a:srgbClr val="1C1B1F"/>
                </a:solidFill>
                <a:effectLst/>
                <a:uLnTx/>
                <a:uFillTx/>
                <a:latin typeface="Avenir Next LT Pro Light" panose="020B0304020202020204" pitchFamily="34" charset="77"/>
                <a:ea typeface="Roboto Light" panose="02000000000000000000" pitchFamily="2" charset="0"/>
                <a:cs typeface="Segoe UI Light" panose="020B0502040204020203" pitchFamily="34" charset="0"/>
                <a:sym typeface="Roboto Light"/>
              </a:rPr>
              <a:t>An accelerator to propel you through idea inception to long-term execution to continuous product delivery</a:t>
            </a:r>
          </a:p>
          <a:p>
            <a:pPr marL="0" marR="0" lvl="0" indent="0" algn="l" defTabSz="914400" rtl="0" eaLnBrk="1" fontAlgn="auto" latinLnBrk="0" hangingPunct="1">
              <a:lnSpc>
                <a:spcPts val="1400"/>
              </a:lnSpc>
              <a:spcBef>
                <a:spcPts val="800"/>
              </a:spcBef>
              <a:spcAft>
                <a:spcPts val="0"/>
              </a:spcAft>
              <a:buClr>
                <a:srgbClr val="1C1B1F"/>
              </a:buClr>
              <a:buSzPct val="160000"/>
              <a:buFontTx/>
              <a:buNone/>
              <a:tabLst/>
              <a:defRPr sz="2400" b="0" spc="0">
                <a:solidFill>
                  <a:srgbClr val="292931"/>
                </a:solidFill>
                <a:latin typeface="Roboto Light"/>
                <a:ea typeface="Roboto Light"/>
                <a:cs typeface="Roboto Light"/>
                <a:sym typeface="Roboto Light"/>
              </a:defRPr>
            </a:pPr>
            <a:r>
              <a:rPr kumimoji="0" sz="1000" b="0" i="0" u="none" strike="noStrike" kern="1200" cap="none" spc="0" normalizeH="0" baseline="0" noProof="0">
                <a:ln>
                  <a:noFill/>
                </a:ln>
                <a:solidFill>
                  <a:srgbClr val="1C1B1F"/>
                </a:solidFill>
                <a:effectLst/>
                <a:uLnTx/>
                <a:uFillTx/>
                <a:latin typeface="Avenir Next LT Pro Light" panose="020B0304020202020204" pitchFamily="34" charset="77"/>
                <a:ea typeface="Roboto Light" panose="02000000000000000000" pitchFamily="2" charset="0"/>
                <a:cs typeface="Segoe UI Light" panose="020B0502040204020203" pitchFamily="34" charset="0"/>
                <a:sym typeface="Roboto Light"/>
              </a:rPr>
              <a:t>An honest, thorough, and </a:t>
            </a:r>
            <a:br>
              <a:rPr kumimoji="0" lang="en-US" sz="1000" b="0" i="0" u="none" strike="noStrike" kern="1200" cap="none" spc="0" normalizeH="0" baseline="0" noProof="0">
                <a:ln>
                  <a:noFill/>
                </a:ln>
                <a:solidFill>
                  <a:srgbClr val="1C1B1F"/>
                </a:solidFill>
                <a:effectLst/>
                <a:uLnTx/>
                <a:uFillTx/>
                <a:latin typeface="Avenir Next LT Pro Light" panose="020B0304020202020204" pitchFamily="34" charset="77"/>
                <a:ea typeface="Roboto Light" panose="02000000000000000000" pitchFamily="2" charset="0"/>
                <a:cs typeface="Segoe UI Light" panose="020B0502040204020203" pitchFamily="34" charset="0"/>
                <a:sym typeface="Roboto Light"/>
              </a:rPr>
            </a:br>
            <a:r>
              <a:rPr kumimoji="0" sz="1000" b="0" i="0" u="none" strike="noStrike" kern="1200" cap="none" spc="0" normalizeH="0" baseline="0" noProof="0">
                <a:ln>
                  <a:noFill/>
                </a:ln>
                <a:solidFill>
                  <a:srgbClr val="1C1B1F"/>
                </a:solidFill>
                <a:effectLst/>
                <a:uLnTx/>
                <a:uFillTx/>
                <a:latin typeface="Avenir Next LT Pro Light" panose="020B0304020202020204" pitchFamily="34" charset="77"/>
                <a:ea typeface="Roboto Light" panose="02000000000000000000" pitchFamily="2" charset="0"/>
                <a:cs typeface="Segoe UI Light" panose="020B0502040204020203" pitchFamily="34" charset="0"/>
                <a:sym typeface="Roboto Light"/>
              </a:rPr>
              <a:t>efficient partner</a:t>
            </a:r>
          </a:p>
          <a:p>
            <a:pPr marL="0" marR="0" lvl="0" indent="0" algn="l" defTabSz="914400" rtl="0" eaLnBrk="1" fontAlgn="auto" latinLnBrk="0" hangingPunct="1">
              <a:lnSpc>
                <a:spcPts val="1400"/>
              </a:lnSpc>
              <a:spcBef>
                <a:spcPts val="800"/>
              </a:spcBef>
              <a:spcAft>
                <a:spcPts val="0"/>
              </a:spcAft>
              <a:buClr>
                <a:srgbClr val="1C1B1F"/>
              </a:buClr>
              <a:buSzPct val="160000"/>
              <a:buFontTx/>
              <a:buNone/>
              <a:tabLst/>
              <a:defRPr sz="2400" b="0" spc="0">
                <a:solidFill>
                  <a:srgbClr val="292931"/>
                </a:solidFill>
                <a:latin typeface="Roboto Light"/>
                <a:ea typeface="Roboto Light"/>
                <a:cs typeface="Roboto Light"/>
                <a:sym typeface="Roboto Light"/>
              </a:defRPr>
            </a:pPr>
            <a:r>
              <a:rPr kumimoji="0" sz="1000" b="0" i="0" u="none" strike="noStrike" kern="1200" cap="none" spc="0" normalizeH="0" baseline="0" noProof="0">
                <a:ln>
                  <a:noFill/>
                </a:ln>
                <a:solidFill>
                  <a:srgbClr val="1C1B1F"/>
                </a:solidFill>
                <a:effectLst/>
                <a:uLnTx/>
                <a:uFillTx/>
                <a:latin typeface="Avenir Next LT Pro Light" panose="020B0304020202020204" pitchFamily="34" charset="77"/>
                <a:ea typeface="Roboto Light" panose="02000000000000000000" pitchFamily="2" charset="0"/>
                <a:cs typeface="Segoe UI Light" panose="020B0502040204020203" pitchFamily="34" charset="0"/>
                <a:sym typeface="Roboto Light"/>
              </a:rPr>
              <a:t>A team that can evolve how you create, deploy, and expand products</a:t>
            </a:r>
          </a:p>
          <a:p>
            <a:pPr marL="0" marR="0" lvl="0" indent="0" algn="l" defTabSz="914400" rtl="0" eaLnBrk="1" fontAlgn="auto" latinLnBrk="0" hangingPunct="1">
              <a:lnSpc>
                <a:spcPts val="1400"/>
              </a:lnSpc>
              <a:spcBef>
                <a:spcPts val="800"/>
              </a:spcBef>
              <a:spcAft>
                <a:spcPts val="0"/>
              </a:spcAft>
              <a:buClr>
                <a:srgbClr val="1C1B1F"/>
              </a:buClr>
              <a:buSzPct val="160000"/>
              <a:buFontTx/>
              <a:buNone/>
              <a:tabLst/>
              <a:defRPr sz="2400" b="0" spc="0">
                <a:solidFill>
                  <a:srgbClr val="292931"/>
                </a:solidFill>
                <a:latin typeface="Roboto Light"/>
                <a:ea typeface="Roboto Light"/>
                <a:cs typeface="Roboto Light"/>
                <a:sym typeface="Roboto Light"/>
              </a:defRPr>
            </a:pPr>
            <a:r>
              <a:rPr kumimoji="0" sz="1000" b="0" i="0" u="none" strike="noStrike" kern="1200" cap="none" spc="0" normalizeH="0" baseline="0" noProof="0">
                <a:ln>
                  <a:noFill/>
                </a:ln>
                <a:solidFill>
                  <a:srgbClr val="1C1B1F"/>
                </a:solidFill>
                <a:effectLst/>
                <a:uLnTx/>
                <a:uFillTx/>
                <a:latin typeface="Avenir Next LT Pro Light" panose="020B0304020202020204" pitchFamily="34" charset="77"/>
                <a:ea typeface="Roboto Light" panose="02000000000000000000" pitchFamily="2" charset="0"/>
                <a:cs typeface="Segoe UI Light" panose="020B0502040204020203" pitchFamily="34" charset="0"/>
                <a:sym typeface="Roboto Light"/>
              </a:rPr>
              <a:t>The force you need to ensure that</a:t>
            </a:r>
            <a:br>
              <a:rPr kumimoji="0" lang="en-US" sz="1000" b="0" i="0" u="none" strike="noStrike" kern="1200" cap="none" spc="0" normalizeH="0" baseline="0" noProof="0">
                <a:ln>
                  <a:noFill/>
                </a:ln>
                <a:solidFill>
                  <a:srgbClr val="1C1B1F"/>
                </a:solidFill>
                <a:effectLst/>
                <a:uLnTx/>
                <a:uFillTx/>
                <a:latin typeface="Avenir Next LT Pro Light" panose="020B0304020202020204" pitchFamily="34" charset="77"/>
                <a:ea typeface="Roboto Light" panose="02000000000000000000" pitchFamily="2" charset="0"/>
                <a:cs typeface="Segoe UI Light" panose="020B0502040204020203" pitchFamily="34" charset="0"/>
                <a:sym typeface="Roboto Light"/>
              </a:rPr>
            </a:br>
            <a:r>
              <a:rPr kumimoji="0" sz="1000" b="0" i="0" u="none" strike="noStrike" kern="1200" cap="none" spc="0" normalizeH="0" baseline="0" noProof="0">
                <a:ln>
                  <a:noFill/>
                </a:ln>
                <a:solidFill>
                  <a:srgbClr val="1C1B1F"/>
                </a:solidFill>
                <a:effectLst/>
                <a:uLnTx/>
                <a:uFillTx/>
                <a:latin typeface="Avenir Next LT Pro Light" panose="020B0304020202020204" pitchFamily="34" charset="77"/>
                <a:ea typeface="Roboto Light" panose="02000000000000000000" pitchFamily="2" charset="0"/>
                <a:cs typeface="Segoe UI Light" panose="020B0502040204020203" pitchFamily="34" charset="0"/>
                <a:sym typeface="Roboto Light"/>
              </a:rPr>
              <a:t> your bold visions are fueled by continuous success</a:t>
            </a:r>
          </a:p>
        </p:txBody>
      </p:sp>
      <p:sp>
        <p:nvSpPr>
          <p:cNvPr id="19" name="Line">
            <a:extLst>
              <a:ext uri="{FF2B5EF4-FFF2-40B4-BE49-F238E27FC236}">
                <a16:creationId xmlns:a16="http://schemas.microsoft.com/office/drawing/2014/main" id="{FE74D915-C6A3-F71E-69AC-C55279F01DAD}"/>
              </a:ext>
            </a:extLst>
          </p:cNvPr>
          <p:cNvSpPr/>
          <p:nvPr/>
        </p:nvSpPr>
        <p:spPr>
          <a:xfrm flipV="1">
            <a:off x="3775348" y="2843082"/>
            <a:ext cx="0" cy="2480479"/>
          </a:xfrm>
          <a:prstGeom prst="line">
            <a:avLst/>
          </a:prstGeom>
          <a:noFill/>
          <a:ln w="6350" cap="flat">
            <a:solidFill>
              <a:srgbClr val="000000"/>
            </a:solidFill>
            <a:prstDash val="solid"/>
            <a:miter lim="400000"/>
          </a:ln>
          <a:effectLst/>
        </p:spPr>
        <p:txBody>
          <a:bodyPr wrap="square" lIns="50800" tIns="50800" rIns="50800" bIns="5080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1C1B1F"/>
              </a:solidFill>
              <a:effectLst/>
              <a:uLnTx/>
              <a:uFillTx/>
              <a:latin typeface="Avenir Next LT Pro"/>
              <a:ea typeface="+mn-ea"/>
              <a:cs typeface="+mn-cs"/>
            </a:endParaRPr>
          </a:p>
        </p:txBody>
      </p:sp>
      <p:sp>
        <p:nvSpPr>
          <p:cNvPr id="22" name="Title 6">
            <a:extLst>
              <a:ext uri="{FF2B5EF4-FFF2-40B4-BE49-F238E27FC236}">
                <a16:creationId xmlns:a16="http://schemas.microsoft.com/office/drawing/2014/main" id="{254E7DB0-EEC1-80D9-3B4C-04C98B0F3371}"/>
              </a:ext>
            </a:extLst>
          </p:cNvPr>
          <p:cNvSpPr txBox="1">
            <a:spLocks/>
          </p:cNvSpPr>
          <p:nvPr/>
        </p:nvSpPr>
        <p:spPr>
          <a:xfrm>
            <a:off x="876299" y="1197598"/>
            <a:ext cx="5219701" cy="965203"/>
          </a:xfrm>
          <a:prstGeom prst="rect">
            <a:avLst/>
          </a:prstGeom>
        </p:spPr>
        <p:txBody>
          <a:bodyPr lIns="0">
            <a:noAutofit/>
          </a:bodyPr>
          <a:lstStyle>
            <a:lvl1pPr algn="l" defTabSz="914400" rtl="0" eaLnBrk="1" latinLnBrk="0" hangingPunct="1">
              <a:lnSpc>
                <a:spcPct val="100000"/>
              </a:lnSpc>
              <a:spcBef>
                <a:spcPct val="0"/>
              </a:spcBef>
              <a:buNone/>
              <a:defRPr sz="3600" b="1" i="0" kern="1200">
                <a:solidFill>
                  <a:schemeClr val="tx1"/>
                </a:solidFill>
                <a:latin typeface="+mj-lt"/>
                <a:ea typeface="+mj-ea"/>
                <a:cs typeface="+mj-cs"/>
              </a:defRPr>
            </a:lvl1pPr>
          </a:lstStyle>
          <a:p>
            <a:pPr marL="0" marR="0" lvl="0" indent="0" algn="l" defTabSz="914400" rtl="0" eaLnBrk="1" fontAlgn="auto" latinLnBrk="0" hangingPunct="1">
              <a:lnSpc>
                <a:spcPts val="3800"/>
              </a:lnSpc>
              <a:spcBef>
                <a:spcPct val="0"/>
              </a:spcBef>
              <a:spcAft>
                <a:spcPts val="0"/>
              </a:spcAft>
              <a:buClr>
                <a:srgbClr val="1C1B1F"/>
              </a:buClr>
              <a:buSzTx/>
              <a:buFontTx/>
              <a:buNone/>
              <a:tabLst/>
              <a:defRPr/>
            </a:pPr>
            <a:r>
              <a:rPr kumimoji="0" lang="en-US" sz="3600" b="1" i="0" u="none" strike="noStrike" kern="1200" cap="none" spc="0" normalizeH="0" baseline="0" noProof="0">
                <a:ln>
                  <a:noFill/>
                </a:ln>
                <a:solidFill>
                  <a:srgbClr val="1C1B1F"/>
                </a:solidFill>
                <a:effectLst/>
                <a:uLnTx/>
                <a:uFillTx/>
                <a:latin typeface="Avenir Next LT Pro"/>
                <a:ea typeface="+mj-ea"/>
                <a:cs typeface="+mj-cs"/>
              </a:rPr>
              <a:t>Our mission is simple</a:t>
            </a:r>
          </a:p>
        </p:txBody>
      </p:sp>
      <p:sp>
        <p:nvSpPr>
          <p:cNvPr id="25" name="Footer Placeholder 4">
            <a:extLst>
              <a:ext uri="{FF2B5EF4-FFF2-40B4-BE49-F238E27FC236}">
                <a16:creationId xmlns:a16="http://schemas.microsoft.com/office/drawing/2014/main" id="{A5FD047A-63F0-1CF1-A93A-369FF08F3BB8}"/>
              </a:ext>
            </a:extLst>
          </p:cNvPr>
          <p:cNvSpPr txBox="1">
            <a:spLocks/>
          </p:cNvSpPr>
          <p:nvPr/>
        </p:nvSpPr>
        <p:spPr bwMode="gray">
          <a:xfrm>
            <a:off x="371475" y="6563358"/>
            <a:ext cx="4852035" cy="88901"/>
          </a:xfrm>
          <a:prstGeom prst="rect">
            <a:avLst/>
          </a:prstGeom>
          <a:ln>
            <a:noFill/>
          </a:ln>
        </p:spPr>
        <p:txBody>
          <a:bodyPr vert="horz" lIns="0" tIns="0" rIns="0" bIns="0" rtlCol="0" anchor="ctr">
            <a:noAutofit/>
          </a:bodyPr>
          <a:lstStyle>
            <a:defPPr>
              <a:defRPr lang="en-US"/>
            </a:defPPr>
            <a:lvl1pPr marL="0" algn="l" defTabSz="914400" rtl="0" eaLnBrk="1" latinLnBrk="0" hangingPunct="1">
              <a:lnSpc>
                <a:spcPct val="100000"/>
              </a:lnSpc>
              <a:defRPr sz="800" kern="1200">
                <a:solidFill>
                  <a:srgbClr val="6B6B6B"/>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defRPr/>
            </a:pPr>
            <a:r>
              <a:rPr lang="en-US">
                <a:latin typeface="Arial"/>
              </a:rPr>
              <a:t>© 2023 NTT DATA, Inc.</a:t>
            </a:r>
          </a:p>
        </p:txBody>
      </p:sp>
      <p:sp>
        <p:nvSpPr>
          <p:cNvPr id="26" name="Slide Number Placeholder 5">
            <a:extLst>
              <a:ext uri="{FF2B5EF4-FFF2-40B4-BE49-F238E27FC236}">
                <a16:creationId xmlns:a16="http://schemas.microsoft.com/office/drawing/2014/main" id="{4A9FE1A6-E453-B5EA-EB59-FE0C52E9B9CB}"/>
              </a:ext>
            </a:extLst>
          </p:cNvPr>
          <p:cNvSpPr txBox="1">
            <a:spLocks/>
          </p:cNvSpPr>
          <p:nvPr/>
        </p:nvSpPr>
        <p:spPr bwMode="gray">
          <a:xfrm>
            <a:off x="5943600" y="6563358"/>
            <a:ext cx="304800" cy="88901"/>
          </a:xfrm>
          <a:prstGeom prst="rect">
            <a:avLst/>
          </a:prstGeom>
          <a:ln>
            <a:noFill/>
          </a:ln>
        </p:spPr>
        <p:txBody>
          <a:bodyPr vert="horz" lIns="0" tIns="0" rIns="0" bIns="0" rtlCol="0" anchor="ctr">
            <a:noAutofit/>
          </a:bodyPr>
          <a:lstStyle>
            <a:defPPr>
              <a:defRPr lang="en-US"/>
            </a:defPPr>
            <a:lvl1pPr marL="0" algn="ctr" defTabSz="914400" rtl="0" eaLnBrk="1" latinLnBrk="0" hangingPunct="1">
              <a:lnSpc>
                <a:spcPct val="100000"/>
              </a:lnSpc>
              <a:defRPr sz="800" kern="1200">
                <a:solidFill>
                  <a:srgbClr val="6B6B6B"/>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defRPr/>
            </a:pPr>
            <a:fld id="{13CE6DAF-806F-404B-BC68-339BFCB57E5C}" type="slidenum">
              <a:rPr lang="en-US" smtClean="0">
                <a:latin typeface="Arial"/>
              </a:rPr>
              <a:pPr>
                <a:spcBef>
                  <a:spcPts val="600"/>
                </a:spcBef>
                <a:defRPr/>
              </a:pPr>
              <a:t>2</a:t>
            </a:fld>
            <a:endParaRPr lang="en-US">
              <a:latin typeface="Arial"/>
            </a:endParaRPr>
          </a:p>
        </p:txBody>
      </p:sp>
      <p:pic>
        <p:nvPicPr>
          <p:cNvPr id="27" name="Grafik 6" descr="NTT DATA Logo">
            <a:extLst>
              <a:ext uri="{FF2B5EF4-FFF2-40B4-BE49-F238E27FC236}">
                <a16:creationId xmlns:a16="http://schemas.microsoft.com/office/drawing/2014/main" id="{863C1516-77DE-4B19-492B-538F15B3B637}"/>
              </a:ext>
            </a:extLst>
          </p:cNvPr>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531554" y="6449745"/>
            <a:ext cx="1288971" cy="262800"/>
          </a:xfrm>
          <a:prstGeom prst="rect">
            <a:avLst/>
          </a:prstGeom>
        </p:spPr>
      </p:pic>
      <p:sp>
        <p:nvSpPr>
          <p:cNvPr id="28" name="Graphic 60">
            <a:extLst>
              <a:ext uri="{FF2B5EF4-FFF2-40B4-BE49-F238E27FC236}">
                <a16:creationId xmlns:a16="http://schemas.microsoft.com/office/drawing/2014/main" id="{49939E64-AD8E-D535-B7A3-D9DCB66FBE24}"/>
              </a:ext>
            </a:extLst>
          </p:cNvPr>
          <p:cNvSpPr>
            <a:spLocks/>
          </p:cNvSpPr>
          <p:nvPr/>
        </p:nvSpPr>
        <p:spPr>
          <a:xfrm>
            <a:off x="7621000" y="1932784"/>
            <a:ext cx="4195235" cy="4196235"/>
          </a:xfrm>
          <a:custGeom>
            <a:avLst/>
            <a:gdLst>
              <a:gd name="connsiteX0" fmla="*/ 1616248 w 5399070"/>
              <a:gd name="connsiteY0" fmla="*/ 958 h 5400357"/>
              <a:gd name="connsiteX1" fmla="*/ 209428 w 5399070"/>
              <a:gd name="connsiteY1" fmla="*/ 814119 h 5400357"/>
              <a:gd name="connsiteX2" fmla="*/ 178 w 5399070"/>
              <a:gd name="connsiteY2" fmla="*/ 1592264 h 5400357"/>
              <a:gd name="connsiteX3" fmla="*/ 178 w 5399070"/>
              <a:gd name="connsiteY3" fmla="*/ 1592335 h 5400357"/>
              <a:gd name="connsiteX4" fmla="*/ 178 w 5399070"/>
              <a:gd name="connsiteY4" fmla="*/ 5399050 h 5400357"/>
              <a:gd name="connsiteX5" fmla="*/ 39692 w 5399070"/>
              <a:gd name="connsiteY5" fmla="*/ 5399050 h 5400357"/>
              <a:gd name="connsiteX6" fmla="*/ 39692 w 5399070"/>
              <a:gd name="connsiteY6" fmla="*/ 5398870 h 5400357"/>
              <a:gd name="connsiteX7" fmla="*/ 1814634 w 5399070"/>
              <a:gd name="connsiteY7" fmla="*/ 5398870 h 5400357"/>
              <a:gd name="connsiteX8" fmla="*/ 1814634 w 5399070"/>
              <a:gd name="connsiteY8" fmla="*/ 5388034 h 5400357"/>
              <a:gd name="connsiteX9" fmla="*/ 1823306 w 5399070"/>
              <a:gd name="connsiteY9" fmla="*/ 5388034 h 5400357"/>
              <a:gd name="connsiteX10" fmla="*/ 1823306 w 5399070"/>
              <a:gd name="connsiteY10" fmla="*/ 1870004 h 5400357"/>
              <a:gd name="connsiteX11" fmla="*/ 3586973 w 5399070"/>
              <a:gd name="connsiteY11" fmla="*/ 5398834 h 5400357"/>
              <a:gd name="connsiteX12" fmla="*/ 3604576 w 5399070"/>
              <a:gd name="connsiteY12" fmla="*/ 5390014 h 5400357"/>
              <a:gd name="connsiteX13" fmla="*/ 3609796 w 5399070"/>
              <a:gd name="connsiteY13" fmla="*/ 5400490 h 5400357"/>
              <a:gd name="connsiteX14" fmla="*/ 3609796 w 5399070"/>
              <a:gd name="connsiteY14" fmla="*/ 5398870 h 5400357"/>
              <a:gd name="connsiteX15" fmla="*/ 5386829 w 5399070"/>
              <a:gd name="connsiteY15" fmla="*/ 5398870 h 5400357"/>
              <a:gd name="connsiteX16" fmla="*/ 5382294 w 5399070"/>
              <a:gd name="connsiteY16" fmla="*/ 5390014 h 5400357"/>
              <a:gd name="connsiteX17" fmla="*/ 5399249 w 5399070"/>
              <a:gd name="connsiteY17" fmla="*/ 5378134 h 5400357"/>
              <a:gd name="connsiteX18" fmla="*/ 3707968 w 5399070"/>
              <a:gd name="connsiteY18" fmla="*/ 1978831 h 5400357"/>
              <a:gd name="connsiteX19" fmla="*/ 2983684 w 5399070"/>
              <a:gd name="connsiteY19" fmla="*/ 661479 h 5400357"/>
              <a:gd name="connsiteX20" fmla="*/ 1616248 w 5399070"/>
              <a:gd name="connsiteY20" fmla="*/ 958 h 540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399070" h="5400357">
                <a:moveTo>
                  <a:pt x="1616248" y="958"/>
                </a:moveTo>
                <a:cubicBezTo>
                  <a:pt x="821378" y="23300"/>
                  <a:pt x="413919" y="422115"/>
                  <a:pt x="209428" y="814119"/>
                </a:cubicBezTo>
                <a:cubicBezTo>
                  <a:pt x="4941" y="1206127"/>
                  <a:pt x="178" y="1592264"/>
                  <a:pt x="178" y="1592264"/>
                </a:cubicBezTo>
                <a:lnTo>
                  <a:pt x="178" y="1592335"/>
                </a:lnTo>
                <a:lnTo>
                  <a:pt x="178" y="5399050"/>
                </a:lnTo>
                <a:lnTo>
                  <a:pt x="39692" y="5399050"/>
                </a:lnTo>
                <a:lnTo>
                  <a:pt x="39692" y="5398870"/>
                </a:lnTo>
                <a:lnTo>
                  <a:pt x="1814634" y="5398870"/>
                </a:lnTo>
                <a:lnTo>
                  <a:pt x="1814634" y="5388034"/>
                </a:lnTo>
                <a:lnTo>
                  <a:pt x="1823306" y="5388034"/>
                </a:lnTo>
                <a:lnTo>
                  <a:pt x="1823306" y="1870004"/>
                </a:lnTo>
                <a:lnTo>
                  <a:pt x="3586973" y="5398834"/>
                </a:lnTo>
                <a:lnTo>
                  <a:pt x="3604576" y="5390014"/>
                </a:lnTo>
                <a:cubicBezTo>
                  <a:pt x="3606124" y="5393182"/>
                  <a:pt x="3608248" y="5397358"/>
                  <a:pt x="3609796" y="5400490"/>
                </a:cubicBezTo>
                <a:lnTo>
                  <a:pt x="3609796" y="5398870"/>
                </a:lnTo>
                <a:lnTo>
                  <a:pt x="5386829" y="5398870"/>
                </a:lnTo>
                <a:cubicBezTo>
                  <a:pt x="5385353" y="5396026"/>
                  <a:pt x="5383770" y="5392858"/>
                  <a:pt x="5382294" y="5390014"/>
                </a:cubicBezTo>
                <a:lnTo>
                  <a:pt x="5399249" y="5378134"/>
                </a:lnTo>
                <a:cubicBezTo>
                  <a:pt x="5399249" y="5378134"/>
                  <a:pt x="4154045" y="2826128"/>
                  <a:pt x="3707968" y="1978831"/>
                </a:cubicBezTo>
                <a:cubicBezTo>
                  <a:pt x="3485956" y="1557164"/>
                  <a:pt x="3288388" y="1055215"/>
                  <a:pt x="2983684" y="661479"/>
                </a:cubicBezTo>
                <a:cubicBezTo>
                  <a:pt x="2678980" y="267732"/>
                  <a:pt x="2264177" y="-17251"/>
                  <a:pt x="1616248" y="958"/>
                </a:cubicBezTo>
                <a:close/>
              </a:path>
            </a:pathLst>
          </a:custGeom>
          <a:blipFill>
            <a:blip r:embed="rId6" cstate="email">
              <a:extLst>
                <a:ext uri="{28A0092B-C50C-407E-A947-70E740481C1C}">
                  <a14:useLocalDpi xmlns:a14="http://schemas.microsoft.com/office/drawing/2010/main"/>
                </a:ext>
              </a:extLst>
            </a:blip>
            <a:stretch>
              <a:fillRect/>
            </a:stretch>
          </a:blipFill>
          <a:ln w="39723" cap="flat">
            <a:noFill/>
            <a:prstDash val="solid"/>
            <a:miter/>
          </a:ln>
          <a:effectLst>
            <a:outerShdw blurRad="63500" sx="102000" sy="102000" algn="ctr" rotWithShape="0">
              <a:prstClr val="black">
                <a:alpha val="18000"/>
              </a:prstClr>
            </a:outerShdw>
          </a:effectLst>
        </p:spPr>
        <p:txBody>
          <a:bodyPr rtlCol="0" anchor="ctr"/>
          <a:lstStyle/>
          <a:p>
            <a:endParaRPr lang="en-US"/>
          </a:p>
        </p:txBody>
      </p:sp>
    </p:spTree>
    <p:extLst>
      <p:ext uri="{BB962C8B-B14F-4D97-AF65-F5344CB8AC3E}">
        <p14:creationId xmlns:p14="http://schemas.microsoft.com/office/powerpoint/2010/main" val="111687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C655E1-FBB5-2A43-9B5F-6E87C5AB9051}"/>
              </a:ext>
            </a:extLst>
          </p:cNvPr>
          <p:cNvPicPr>
            <a:picLocks noChangeAspect="1"/>
          </p:cNvPicPr>
          <p:nvPr/>
        </p:nvPicPr>
        <p:blipFill>
          <a:blip r:embed="rId3" cstate="email">
            <a:duotone>
              <a:prstClr val="black"/>
              <a:srgbClr val="F1913C">
                <a:tint val="45000"/>
                <a:satMod val="400000"/>
              </a:srgbClr>
            </a:duotone>
            <a:alphaModFix/>
            <a:extLst>
              <a:ext uri="{28A0092B-C50C-407E-A947-70E740481C1C}">
                <a14:useLocalDpi xmlns:a14="http://schemas.microsoft.com/office/drawing/2010/main"/>
              </a:ext>
            </a:extLst>
          </a:blip>
          <a:stretch>
            <a:fillRect/>
          </a:stretch>
        </p:blipFill>
        <p:spPr>
          <a:xfrm>
            <a:off x="11537670" y="105439"/>
            <a:ext cx="427585" cy="365616"/>
          </a:xfrm>
          <a:prstGeom prst="rect">
            <a:avLst/>
          </a:prstGeom>
        </p:spPr>
      </p:pic>
      <p:sp>
        <p:nvSpPr>
          <p:cNvPr id="3" name="TextBox 2">
            <a:extLst>
              <a:ext uri="{FF2B5EF4-FFF2-40B4-BE49-F238E27FC236}">
                <a16:creationId xmlns:a16="http://schemas.microsoft.com/office/drawing/2014/main" id="{6EC99FE3-AB2A-344F-9183-F27FDE82E3F4}"/>
              </a:ext>
            </a:extLst>
          </p:cNvPr>
          <p:cNvSpPr txBox="1"/>
          <p:nvPr/>
        </p:nvSpPr>
        <p:spPr>
          <a:xfrm>
            <a:off x="364429" y="645897"/>
            <a:ext cx="11173238" cy="52322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300" normalizeH="0" baseline="0" noProof="0">
                <a:ln>
                  <a:noFill/>
                </a:ln>
                <a:solidFill>
                  <a:srgbClr val="000000"/>
                </a:solidFill>
                <a:effectLst/>
                <a:uLnTx/>
                <a:uFillTx/>
                <a:latin typeface="Avenir Next LT Pro" panose="020B0504020202020204" pitchFamily="34" charset="77"/>
                <a:ea typeface="Open Sans" panose="020B0606030504020204" pitchFamily="34" charset="0"/>
                <a:cs typeface="Open Sans" panose="020B0606030504020204" pitchFamily="34" charset="0"/>
              </a:rPr>
              <a:t>NTT DATA at Coca-Cola</a:t>
            </a:r>
          </a:p>
        </p:txBody>
      </p:sp>
      <p:pic>
        <p:nvPicPr>
          <p:cNvPr id="4" name="Picture 3">
            <a:extLst>
              <a:ext uri="{FF2B5EF4-FFF2-40B4-BE49-F238E27FC236}">
                <a16:creationId xmlns:a16="http://schemas.microsoft.com/office/drawing/2014/main" id="{954D6A72-AB77-7345-8F17-C5A2031DC1CC}"/>
              </a:ext>
            </a:extLst>
          </p:cNvPr>
          <p:cNvPicPr>
            <a:picLocks noChangeAspect="1"/>
          </p:cNvPicPr>
          <p:nvPr/>
        </p:nvPicPr>
        <p:blipFill>
          <a:blip r:embed="rId4"/>
          <a:srcRect/>
          <a:stretch/>
        </p:blipFill>
        <p:spPr>
          <a:xfrm>
            <a:off x="1598770" y="1654031"/>
            <a:ext cx="1027753" cy="523220"/>
          </a:xfrm>
          <a:prstGeom prst="rect">
            <a:avLst/>
          </a:prstGeom>
        </p:spPr>
      </p:pic>
      <p:sp>
        <p:nvSpPr>
          <p:cNvPr id="6" name="TextBox 5">
            <a:extLst>
              <a:ext uri="{FF2B5EF4-FFF2-40B4-BE49-F238E27FC236}">
                <a16:creationId xmlns:a16="http://schemas.microsoft.com/office/drawing/2014/main" id="{976DE3CF-1680-E445-97F1-37146F56BE71}"/>
              </a:ext>
            </a:extLst>
          </p:cNvPr>
          <p:cNvSpPr txBox="1"/>
          <p:nvPr/>
        </p:nvSpPr>
        <p:spPr>
          <a:xfrm>
            <a:off x="2945440" y="1552321"/>
            <a:ext cx="6460875" cy="830356"/>
          </a:xfrm>
          <a:prstGeom prst="rect">
            <a:avLst/>
          </a:prstGeom>
          <a:noFill/>
        </p:spPr>
        <p:txBody>
          <a:bodyPr wrap="square" rtlCol="0">
            <a:spAutoFit/>
          </a:bodyPr>
          <a:lstStyle/>
          <a:p>
            <a:pPr marL="0" marR="0" lvl="0" indent="0" defTabSz="914400" rtl="0" eaLnBrk="1" fontAlgn="auto" latinLnBrk="0" hangingPunct="1">
              <a:lnSpc>
                <a:spcPct val="107000"/>
              </a:lnSpc>
              <a:spcBef>
                <a:spcPts val="0"/>
              </a:spcBef>
              <a:spcAft>
                <a:spcPts val="0"/>
              </a:spcAft>
              <a:buClrTx/>
              <a:buSzTx/>
              <a:buFontTx/>
              <a:buNone/>
              <a:tabLst>
                <a:tab pos="457200" algn="l"/>
              </a:tabLst>
              <a:defRPr/>
            </a:pPr>
            <a:r>
              <a:rPr kumimoji="0" lang="en-US" sz="1400" b="0" i="0" u="none" strike="noStrike" kern="1200" cap="none" spc="0" normalizeH="0" baseline="0" noProof="0">
                <a:ln>
                  <a:noFill/>
                </a:ln>
                <a:solidFill>
                  <a:prstClr val="black"/>
                </a:solidFill>
                <a:effectLst/>
                <a:uLnTx/>
                <a:uFillTx/>
                <a:latin typeface="Avenir Next LT Pro" panose="020B0504020202020204" pitchFamily="34" charset="77"/>
                <a:ea typeface="Open Sans Light" panose="020B0306030504020204" pitchFamily="34" charset="0"/>
                <a:cs typeface="Open Sans Light" panose="020B0306030504020204" pitchFamily="34" charset="0"/>
              </a:rPr>
              <a:t>Worked with </a:t>
            </a:r>
            <a:r>
              <a:rPr kumimoji="0" lang="en-US" sz="1400" b="1" i="0" u="none" strike="noStrike" kern="1200" cap="none" spc="0" normalizeH="0" baseline="0" noProof="0">
                <a:ln>
                  <a:noFill/>
                </a:ln>
                <a:solidFill>
                  <a:prstClr val="black"/>
                </a:solidFill>
                <a:effectLst/>
                <a:uLnTx/>
                <a:uFillTx/>
                <a:latin typeface="Avenir Next LT Pro" panose="020B0504020202020204" pitchFamily="34" charset="77"/>
                <a:ea typeface="Open Sans Light" panose="020B0306030504020204" pitchFamily="34" charset="0"/>
                <a:cs typeface="Open Sans Light" panose="020B0306030504020204" pitchFamily="34" charset="0"/>
              </a:rPr>
              <a:t>Alex Durham </a:t>
            </a:r>
            <a:r>
              <a:rPr kumimoji="0" lang="en-US" sz="1400" b="0" i="0" u="none" strike="noStrike" kern="1200" cap="none" spc="0" normalizeH="0" baseline="0" noProof="0">
                <a:ln>
                  <a:noFill/>
                </a:ln>
                <a:solidFill>
                  <a:prstClr val="black"/>
                </a:solidFill>
                <a:effectLst/>
                <a:uLnTx/>
                <a:uFillTx/>
                <a:latin typeface="Avenir Next LT Pro" panose="020B0504020202020204" pitchFamily="34" charset="77"/>
                <a:ea typeface="Open Sans Light" panose="020B0306030504020204" pitchFamily="34" charset="0"/>
                <a:cs typeface="Open Sans Light" panose="020B0306030504020204" pitchFamily="34" charset="0"/>
              </a:rPr>
              <a:t>in NAOU RGM, we helped manage and build the </a:t>
            </a:r>
            <a:r>
              <a:rPr kumimoji="0" lang="en-US" sz="1400" b="1" i="0" u="none" strike="noStrike" kern="1200" cap="none" spc="0" normalizeH="0" baseline="0" noProof="0">
                <a:ln>
                  <a:noFill/>
                </a:ln>
                <a:solidFill>
                  <a:prstClr val="black"/>
                </a:solidFill>
                <a:effectLst/>
                <a:uLnTx/>
                <a:uFillTx/>
                <a:latin typeface="Avenir Next LT Pro" panose="020B0504020202020204" pitchFamily="34" charset="77"/>
                <a:ea typeface="Open Sans Light" panose="020B0306030504020204" pitchFamily="34" charset="0"/>
                <a:cs typeface="Open Sans Light" panose="020B0306030504020204" pitchFamily="34" charset="0"/>
              </a:rPr>
              <a:t>Apollo</a:t>
            </a:r>
            <a:r>
              <a:rPr kumimoji="0" lang="en-US" sz="1400" b="0" i="0" u="none" strike="noStrike" kern="1200" cap="none" spc="0" normalizeH="0" baseline="0" noProof="0">
                <a:ln>
                  <a:noFill/>
                </a:ln>
                <a:solidFill>
                  <a:prstClr val="black"/>
                </a:solidFill>
                <a:effectLst/>
                <a:uLnTx/>
                <a:uFillTx/>
                <a:latin typeface="Avenir Next LT Pro" panose="020B0504020202020204" pitchFamily="34" charset="77"/>
                <a:ea typeface="Open Sans Light" panose="020B0306030504020204" pitchFamily="34" charset="0"/>
                <a:cs typeface="Open Sans Light" panose="020B0306030504020204" pitchFamily="34" charset="0"/>
              </a:rPr>
              <a:t> Trade Promotion Management solution that replaced CAS</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77"/>
            </a:endParaRPr>
          </a:p>
        </p:txBody>
      </p:sp>
      <p:sp>
        <p:nvSpPr>
          <p:cNvPr id="7" name="TextBox 6">
            <a:extLst>
              <a:ext uri="{FF2B5EF4-FFF2-40B4-BE49-F238E27FC236}">
                <a16:creationId xmlns:a16="http://schemas.microsoft.com/office/drawing/2014/main" id="{0D3437D0-6D94-354C-B04A-CB1059955F83}"/>
              </a:ext>
            </a:extLst>
          </p:cNvPr>
          <p:cNvSpPr txBox="1"/>
          <p:nvPr/>
        </p:nvSpPr>
        <p:spPr>
          <a:xfrm>
            <a:off x="2945440" y="2466791"/>
            <a:ext cx="6128557" cy="1060868"/>
          </a:xfrm>
          <a:prstGeom prst="rect">
            <a:avLst/>
          </a:prstGeom>
          <a:noFill/>
        </p:spPr>
        <p:txBody>
          <a:bodyPr wrap="square" rtlCol="0">
            <a:spAutoFit/>
          </a:bodyPr>
          <a:lstStyle/>
          <a:p>
            <a:pPr marL="0" marR="0" lvl="0" indent="0"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venir Next LT Pro" panose="020B0504020202020204" pitchFamily="34" charset="77"/>
                <a:ea typeface="Open Sans Light" panose="020B0306030504020204" pitchFamily="34" charset="0"/>
                <a:cs typeface="Open Sans Light" panose="020B0306030504020204" pitchFamily="34" charset="0"/>
              </a:rPr>
              <a:t>Working with </a:t>
            </a:r>
            <a:r>
              <a:rPr kumimoji="0" lang="en-US" sz="1400" b="1" i="0" u="none" strike="noStrike" kern="1200" cap="none" spc="0" normalizeH="0" baseline="0" noProof="0">
                <a:ln>
                  <a:noFill/>
                </a:ln>
                <a:solidFill>
                  <a:prstClr val="black"/>
                </a:solidFill>
                <a:effectLst/>
                <a:uLnTx/>
                <a:uFillTx/>
                <a:latin typeface="Avenir Next LT Pro" panose="020B0504020202020204" pitchFamily="34" charset="77"/>
                <a:ea typeface="Open Sans Light" panose="020B0306030504020204" pitchFamily="34" charset="0"/>
                <a:cs typeface="Open Sans Light" panose="020B0306030504020204" pitchFamily="34" charset="0"/>
              </a:rPr>
              <a:t>Jessica </a:t>
            </a:r>
            <a:r>
              <a:rPr kumimoji="0" lang="en-US" sz="1400" b="1" i="0" u="none" strike="noStrike" kern="1200" cap="none" spc="0" normalizeH="0" baseline="0" noProof="0" err="1">
                <a:ln>
                  <a:noFill/>
                </a:ln>
                <a:solidFill>
                  <a:prstClr val="black"/>
                </a:solidFill>
                <a:effectLst/>
                <a:uLnTx/>
                <a:uFillTx/>
                <a:latin typeface="Avenir Next LT Pro" panose="020B0504020202020204" pitchFamily="34" charset="77"/>
                <a:ea typeface="Open Sans Light" panose="020B0306030504020204" pitchFamily="34" charset="0"/>
                <a:cs typeface="Open Sans Light" panose="020B0306030504020204" pitchFamily="34" charset="0"/>
              </a:rPr>
              <a:t>Vite</a:t>
            </a:r>
            <a:r>
              <a:rPr kumimoji="0" lang="en-US" sz="1400" b="1" i="0" u="none" strike="noStrike" kern="1200" cap="none" spc="0" normalizeH="0" baseline="0" noProof="0">
                <a:ln>
                  <a:noFill/>
                </a:ln>
                <a:solidFill>
                  <a:prstClr val="black"/>
                </a:solidFill>
                <a:effectLst/>
                <a:uLnTx/>
                <a:uFillTx/>
                <a:latin typeface="Avenir Next LT Pro" panose="020B0504020202020204" pitchFamily="34" charset="77"/>
                <a:ea typeface="Open Sans Light" panose="020B0306030504020204" pitchFamily="34" charset="0"/>
                <a:cs typeface="Open Sans Light" panose="020B0306030504020204" pitchFamily="34" charset="0"/>
              </a:rPr>
              <a:t> </a:t>
            </a:r>
            <a:r>
              <a:rPr kumimoji="0" lang="en-US" sz="1400" b="0" i="0" u="none" strike="noStrike" kern="1200" cap="none" spc="0" normalizeH="0" baseline="0" noProof="0">
                <a:ln>
                  <a:noFill/>
                </a:ln>
                <a:solidFill>
                  <a:prstClr val="black"/>
                </a:solidFill>
                <a:effectLst/>
                <a:uLnTx/>
                <a:uFillTx/>
                <a:latin typeface="Avenir Next LT Pro" panose="020B0504020202020204" pitchFamily="34" charset="77"/>
                <a:ea typeface="Open Sans Light" panose="020B0306030504020204" pitchFamily="34" charset="0"/>
                <a:cs typeface="Open Sans Light" panose="020B0306030504020204" pitchFamily="34" charset="0"/>
              </a:rPr>
              <a:t>in Platform Services Data and Analytics group</a:t>
            </a:r>
            <a:r>
              <a:rPr kumimoji="0" lang="en-US" sz="1400" b="1" i="0" u="none" strike="noStrike" kern="1200" cap="none" spc="0" normalizeH="0" baseline="0" noProof="0">
                <a:ln>
                  <a:noFill/>
                </a:ln>
                <a:solidFill>
                  <a:prstClr val="black"/>
                </a:solidFill>
                <a:effectLst/>
                <a:uLnTx/>
                <a:uFillTx/>
                <a:latin typeface="Avenir Next LT Pro" panose="020B0504020202020204" pitchFamily="34" charset="77"/>
                <a:ea typeface="Open Sans Light" panose="020B0306030504020204" pitchFamily="34" charset="0"/>
                <a:cs typeface="Open Sans Light" panose="020B0306030504020204" pitchFamily="34" charset="0"/>
              </a:rPr>
              <a:t>,</a:t>
            </a:r>
            <a:r>
              <a:rPr kumimoji="0" lang="en-US" sz="1400" b="0" i="0" u="none" strike="noStrike" kern="1200" cap="none" spc="0" normalizeH="0" baseline="0" noProof="0">
                <a:ln>
                  <a:noFill/>
                </a:ln>
                <a:solidFill>
                  <a:prstClr val="black"/>
                </a:solidFill>
                <a:effectLst/>
                <a:uLnTx/>
                <a:uFillTx/>
                <a:latin typeface="Avenir Next LT Pro" panose="020B0504020202020204" pitchFamily="34" charset="77"/>
                <a:ea typeface="Open Sans Light" panose="020B0306030504020204" pitchFamily="34" charset="0"/>
                <a:cs typeface="Open Sans Light" panose="020B0306030504020204" pitchFamily="34" charset="0"/>
              </a:rPr>
              <a:t> we helped build the </a:t>
            </a:r>
            <a:r>
              <a:rPr kumimoji="0" lang="en-US" sz="1400" b="1" i="0" u="none" strike="noStrike" kern="1200" cap="none" spc="0" normalizeH="0" baseline="0" noProof="0">
                <a:ln>
                  <a:noFill/>
                </a:ln>
                <a:solidFill>
                  <a:prstClr val="black"/>
                </a:solidFill>
                <a:effectLst/>
                <a:uLnTx/>
                <a:uFillTx/>
                <a:latin typeface="Avenir Next LT Pro" panose="020B0504020202020204" pitchFamily="34" charset="77"/>
                <a:ea typeface="Open Sans Light" panose="020B0306030504020204" pitchFamily="34" charset="0"/>
                <a:cs typeface="Open Sans Light" panose="020B0306030504020204" pitchFamily="34" charset="0"/>
              </a:rPr>
              <a:t>Curio</a:t>
            </a:r>
            <a:r>
              <a:rPr kumimoji="0" lang="en-US" sz="1400" b="0" i="0" u="none" strike="noStrike" kern="1200" cap="none" spc="0" normalizeH="0" baseline="0" noProof="0">
                <a:ln>
                  <a:noFill/>
                </a:ln>
                <a:solidFill>
                  <a:prstClr val="black"/>
                </a:solidFill>
                <a:effectLst/>
                <a:uLnTx/>
                <a:uFillTx/>
                <a:latin typeface="Avenir Next LT Pro" panose="020B0504020202020204" pitchFamily="34" charset="77"/>
                <a:ea typeface="Open Sans Light" panose="020B0306030504020204" pitchFamily="34" charset="0"/>
                <a:cs typeface="Open Sans Light" panose="020B0306030504020204" pitchFamily="34" charset="0"/>
              </a:rPr>
              <a:t> suite of dashboards to provide actionable insights on BDB business performance in North America</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77"/>
            </a:endParaRPr>
          </a:p>
        </p:txBody>
      </p:sp>
      <p:sp>
        <p:nvSpPr>
          <p:cNvPr id="8" name="TextBox 7">
            <a:extLst>
              <a:ext uri="{FF2B5EF4-FFF2-40B4-BE49-F238E27FC236}">
                <a16:creationId xmlns:a16="http://schemas.microsoft.com/office/drawing/2014/main" id="{2EDF80C1-7C55-7148-BDF8-36BA0CE6EA1C}"/>
              </a:ext>
            </a:extLst>
          </p:cNvPr>
          <p:cNvSpPr txBox="1"/>
          <p:nvPr/>
        </p:nvSpPr>
        <p:spPr>
          <a:xfrm>
            <a:off x="2945440" y="3381260"/>
            <a:ext cx="6460874" cy="1291379"/>
          </a:xfrm>
          <a:prstGeom prst="rect">
            <a:avLst/>
          </a:prstGeom>
          <a:noFill/>
        </p:spPr>
        <p:txBody>
          <a:bodyPr wrap="square" rtlCol="0">
            <a:spAutoFit/>
          </a:bodyPr>
          <a:lstStyle/>
          <a:p>
            <a:pPr marL="0" marR="0" lvl="0" indent="0"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venir Next LT Pro" panose="020B0504020202020204" pitchFamily="34" charset="77"/>
                <a:ea typeface="Open Sans Light" panose="020B0306030504020204" pitchFamily="34" charset="0"/>
                <a:cs typeface="Open Sans Light" panose="020B0306030504020204" pitchFamily="34" charset="0"/>
              </a:rPr>
              <a:t>Working with </a:t>
            </a:r>
            <a:r>
              <a:rPr kumimoji="0" lang="en-US" sz="1400" b="1" i="0" u="none" strike="noStrike" kern="1200" cap="none" spc="0" normalizeH="0" baseline="0" noProof="0">
                <a:ln>
                  <a:noFill/>
                </a:ln>
                <a:solidFill>
                  <a:prstClr val="black"/>
                </a:solidFill>
                <a:effectLst/>
                <a:uLnTx/>
                <a:uFillTx/>
                <a:latin typeface="Avenir Next LT Pro" panose="020B0504020202020204" pitchFamily="34" charset="77"/>
                <a:ea typeface="Open Sans Light" panose="020B0306030504020204" pitchFamily="34" charset="0"/>
                <a:cs typeface="Open Sans Light" panose="020B0306030504020204" pitchFamily="34" charset="0"/>
              </a:rPr>
              <a:t>Melanie Daigle</a:t>
            </a:r>
            <a:r>
              <a:rPr kumimoji="0" lang="en-US" sz="1400" b="0" i="0" u="none" strike="noStrike" kern="1200" cap="none" spc="0" normalizeH="0" baseline="0" noProof="0">
                <a:ln>
                  <a:noFill/>
                </a:ln>
                <a:solidFill>
                  <a:prstClr val="black"/>
                </a:solidFill>
                <a:effectLst/>
                <a:uLnTx/>
                <a:uFillTx/>
                <a:latin typeface="Avenir Next LT Pro" panose="020B0504020202020204" pitchFamily="34" charset="77"/>
                <a:ea typeface="Open Sans Light" panose="020B0306030504020204" pitchFamily="34" charset="0"/>
                <a:cs typeface="Open Sans Light" panose="020B0306030504020204" pitchFamily="34" charset="0"/>
              </a:rPr>
              <a:t> in Integrated Execution &amp; Segmentation, we help build and manage the </a:t>
            </a:r>
            <a:r>
              <a:rPr kumimoji="0" lang="en-US" sz="1400" b="1" i="0" u="none" strike="noStrike" kern="1200" cap="none" spc="0" normalizeH="0" baseline="0" noProof="0">
                <a:ln>
                  <a:noFill/>
                </a:ln>
                <a:solidFill>
                  <a:prstClr val="black"/>
                </a:solidFill>
                <a:effectLst/>
                <a:uLnTx/>
                <a:uFillTx/>
                <a:latin typeface="Avenir Next LT Pro" panose="020B0504020202020204" pitchFamily="34" charset="77"/>
                <a:ea typeface="Open Sans Light" panose="020B0306030504020204" pitchFamily="34" charset="0"/>
                <a:cs typeface="Open Sans Light" panose="020B0306030504020204" pitchFamily="34" charset="0"/>
              </a:rPr>
              <a:t>Outlet Segmentation</a:t>
            </a:r>
            <a:r>
              <a:rPr kumimoji="0" lang="en-US" sz="1400" b="0" i="0" u="none" strike="noStrike" kern="1200" cap="none" spc="0" normalizeH="0" baseline="0" noProof="0">
                <a:ln>
                  <a:noFill/>
                </a:ln>
                <a:solidFill>
                  <a:prstClr val="black"/>
                </a:solidFill>
                <a:effectLst/>
                <a:uLnTx/>
                <a:uFillTx/>
                <a:latin typeface="Avenir Next LT Pro" panose="020B0504020202020204" pitchFamily="34" charset="77"/>
                <a:ea typeface="Open Sans Light" panose="020B0306030504020204" pitchFamily="34" charset="0"/>
                <a:cs typeface="Open Sans Light" panose="020B0306030504020204" pitchFamily="34" charset="0"/>
              </a:rPr>
              <a:t> model which informs product mix and planogram decisions across 200,000 outlets in North America.</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77"/>
            </a:endParaRPr>
          </a:p>
        </p:txBody>
      </p:sp>
      <p:sp>
        <p:nvSpPr>
          <p:cNvPr id="9" name="TextBox 8">
            <a:extLst>
              <a:ext uri="{FF2B5EF4-FFF2-40B4-BE49-F238E27FC236}">
                <a16:creationId xmlns:a16="http://schemas.microsoft.com/office/drawing/2014/main" id="{4BE907A4-3126-D946-AFF1-44AF66C9E1E8}"/>
              </a:ext>
            </a:extLst>
          </p:cNvPr>
          <p:cNvSpPr txBox="1"/>
          <p:nvPr/>
        </p:nvSpPr>
        <p:spPr>
          <a:xfrm>
            <a:off x="2945440" y="4526242"/>
            <a:ext cx="6288504" cy="1060868"/>
          </a:xfrm>
          <a:prstGeom prst="rect">
            <a:avLst/>
          </a:prstGeom>
          <a:noFill/>
        </p:spPr>
        <p:txBody>
          <a:bodyPr wrap="square" rtlCol="0">
            <a:spAutoFit/>
          </a:bodyPr>
          <a:lstStyle/>
          <a:p>
            <a:pPr marL="0" marR="0" lvl="0" indent="0"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venir Next LT Pro" panose="020B0504020202020204" pitchFamily="34" charset="77"/>
                <a:ea typeface="Open Sans Light" panose="020B0306030504020204" pitchFamily="34" charset="0"/>
                <a:cs typeface="Open Sans Light" panose="020B0306030504020204" pitchFamily="34" charset="0"/>
              </a:rPr>
              <a:t>Worked with </a:t>
            </a:r>
            <a:r>
              <a:rPr kumimoji="0" lang="en-US" sz="1400" b="1" i="0" u="none" strike="noStrike" kern="1200" cap="none" spc="0" normalizeH="0" baseline="0" noProof="0">
                <a:ln>
                  <a:noFill/>
                </a:ln>
                <a:solidFill>
                  <a:prstClr val="black"/>
                </a:solidFill>
                <a:effectLst/>
                <a:uLnTx/>
                <a:uFillTx/>
                <a:latin typeface="Avenir Next LT Pro" panose="020B0504020202020204" pitchFamily="34" charset="77"/>
                <a:ea typeface="Open Sans Light" panose="020B0306030504020204" pitchFamily="34" charset="0"/>
                <a:cs typeface="Open Sans Light" panose="020B0306030504020204" pitchFamily="34" charset="0"/>
              </a:rPr>
              <a:t>Francisco Rueda </a:t>
            </a:r>
            <a:r>
              <a:rPr kumimoji="0" lang="en-US" sz="1400" b="0" i="0" u="none" strike="noStrike" kern="1200" cap="none" spc="0" normalizeH="0" baseline="0" noProof="0">
                <a:ln>
                  <a:noFill/>
                </a:ln>
                <a:solidFill>
                  <a:prstClr val="black"/>
                </a:solidFill>
                <a:effectLst/>
                <a:uLnTx/>
                <a:uFillTx/>
                <a:latin typeface="Avenir Next LT Pro" panose="020B0504020202020204" pitchFamily="34" charset="77"/>
                <a:ea typeface="Open Sans Light" panose="020B0306030504020204" pitchFamily="34" charset="0"/>
                <a:cs typeface="Open Sans Light" panose="020B0306030504020204" pitchFamily="34" charset="0"/>
              </a:rPr>
              <a:t>and </a:t>
            </a:r>
            <a:r>
              <a:rPr kumimoji="0" lang="en-US" sz="1400" b="1" i="0" u="none" strike="noStrike" kern="1200" cap="none" spc="0" normalizeH="0" baseline="0" noProof="0">
                <a:ln>
                  <a:noFill/>
                </a:ln>
                <a:solidFill>
                  <a:prstClr val="black"/>
                </a:solidFill>
                <a:effectLst/>
                <a:uLnTx/>
                <a:uFillTx/>
                <a:latin typeface="Avenir Next LT Pro" panose="020B0504020202020204" pitchFamily="34" charset="77"/>
                <a:ea typeface="Open Sans Light" panose="020B0306030504020204" pitchFamily="34" charset="0"/>
                <a:cs typeface="Open Sans Light" panose="020B0306030504020204" pitchFamily="34" charset="0"/>
              </a:rPr>
              <a:t>Victoria </a:t>
            </a:r>
            <a:r>
              <a:rPr kumimoji="0" lang="en-US" sz="1400" b="1" i="0" u="none" strike="noStrike" kern="1200" cap="none" spc="0" normalizeH="0" baseline="0" noProof="0" err="1">
                <a:ln>
                  <a:noFill/>
                </a:ln>
                <a:solidFill>
                  <a:prstClr val="black"/>
                </a:solidFill>
                <a:effectLst/>
                <a:uLnTx/>
                <a:uFillTx/>
                <a:latin typeface="Avenir Next LT Pro" panose="020B0504020202020204" pitchFamily="34" charset="77"/>
                <a:ea typeface="Open Sans Light" panose="020B0306030504020204" pitchFamily="34" charset="0"/>
                <a:cs typeface="Open Sans Light" panose="020B0306030504020204" pitchFamily="34" charset="0"/>
              </a:rPr>
              <a:t>Kikulis</a:t>
            </a:r>
            <a:r>
              <a:rPr kumimoji="0" lang="en-US" sz="1400" b="1" i="0" u="none" strike="noStrike" kern="1200" cap="none" spc="0" normalizeH="0" baseline="0" noProof="0">
                <a:ln>
                  <a:noFill/>
                </a:ln>
                <a:solidFill>
                  <a:prstClr val="black"/>
                </a:solidFill>
                <a:effectLst/>
                <a:uLnTx/>
                <a:uFillTx/>
                <a:latin typeface="Avenir Next LT Pro" panose="020B0504020202020204" pitchFamily="34" charset="77"/>
                <a:ea typeface="Open Sans Light" panose="020B0306030504020204" pitchFamily="34" charset="0"/>
                <a:cs typeface="Open Sans Light" panose="020B0306030504020204" pitchFamily="34" charset="0"/>
              </a:rPr>
              <a:t> </a:t>
            </a:r>
            <a:r>
              <a:rPr kumimoji="0" lang="en-US" sz="1400" b="0" i="0" u="none" strike="noStrike" kern="1200" cap="none" spc="0" normalizeH="0" baseline="0" noProof="0">
                <a:ln>
                  <a:noFill/>
                </a:ln>
                <a:solidFill>
                  <a:prstClr val="black"/>
                </a:solidFill>
                <a:effectLst/>
                <a:uLnTx/>
                <a:uFillTx/>
                <a:latin typeface="Avenir Next LT Pro" panose="020B0504020202020204" pitchFamily="34" charset="77"/>
                <a:ea typeface="Open Sans Light" panose="020B0306030504020204" pitchFamily="34" charset="0"/>
                <a:cs typeface="Open Sans Light" panose="020B0306030504020204" pitchFamily="34" charset="0"/>
              </a:rPr>
              <a:t>to develop a collaborative, bottler revenue planning solution to jointly plan price actions, promotions and product mix with NRS teams to achieve annual targets. </a:t>
            </a:r>
            <a:endParaRPr kumimoji="0" lang="en-US" sz="1400" b="1" i="0" u="none" strike="noStrike" kern="1200" cap="none" spc="0" normalizeH="0" baseline="0" noProof="0">
              <a:ln>
                <a:noFill/>
              </a:ln>
              <a:solidFill>
                <a:prstClr val="black"/>
              </a:solidFill>
              <a:effectLst/>
              <a:uLnTx/>
              <a:uFillTx/>
              <a:latin typeface="Avenir Next LT Pro" panose="020B0504020202020204" pitchFamily="34" charset="77"/>
              <a:ea typeface="Open Sans Light" panose="020B0306030504020204" pitchFamily="34" charset="0"/>
              <a:cs typeface="Open Sans Light" panose="020B0306030504020204" pitchFamily="34" charset="0"/>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77"/>
            </a:endParaRPr>
          </a:p>
        </p:txBody>
      </p:sp>
      <p:sp>
        <p:nvSpPr>
          <p:cNvPr id="10" name="TextBox 9">
            <a:extLst>
              <a:ext uri="{FF2B5EF4-FFF2-40B4-BE49-F238E27FC236}">
                <a16:creationId xmlns:a16="http://schemas.microsoft.com/office/drawing/2014/main" id="{848CF7A2-F893-3B42-9597-D5FBEBA82C96}"/>
              </a:ext>
            </a:extLst>
          </p:cNvPr>
          <p:cNvSpPr txBox="1"/>
          <p:nvPr/>
        </p:nvSpPr>
        <p:spPr>
          <a:xfrm>
            <a:off x="2945440" y="5440711"/>
            <a:ext cx="7071454" cy="772647"/>
          </a:xfrm>
          <a:prstGeom prst="rect">
            <a:avLst/>
          </a:prstGeom>
          <a:noFill/>
        </p:spPr>
        <p:txBody>
          <a:bodyPr wrap="square" rtlCol="0">
            <a:spAutoFit/>
          </a:bodyPr>
          <a:lstStyle/>
          <a:p>
            <a:pPr marL="0" marR="0" lvl="0" indent="0"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venir Next LT Pro" panose="020B0504020202020204" pitchFamily="34" charset="77"/>
                <a:ea typeface="Open Sans Light" panose="020B0306030504020204" pitchFamily="34" charset="0"/>
                <a:cs typeface="Open Sans Light" panose="020B0306030504020204" pitchFamily="34" charset="0"/>
              </a:rPr>
              <a:t>Worked with </a:t>
            </a:r>
            <a:r>
              <a:rPr kumimoji="0" lang="en-US" sz="1400" b="1" i="0" u="none" strike="noStrike" kern="1200" cap="none" spc="0" normalizeH="0" baseline="0" noProof="0">
                <a:ln>
                  <a:noFill/>
                </a:ln>
                <a:solidFill>
                  <a:prstClr val="black"/>
                </a:solidFill>
                <a:effectLst/>
                <a:uLnTx/>
                <a:uFillTx/>
                <a:latin typeface="Avenir Next LT Pro" panose="020B0504020202020204" pitchFamily="34" charset="77"/>
                <a:ea typeface="Open Sans Light" panose="020B0306030504020204" pitchFamily="34" charset="0"/>
                <a:cs typeface="Open Sans Light" panose="020B0306030504020204" pitchFamily="34" charset="0"/>
              </a:rPr>
              <a:t>Sara Park </a:t>
            </a:r>
            <a:r>
              <a:rPr kumimoji="0" lang="en-US" sz="1400" b="0" i="0" u="none" strike="noStrike" kern="1200" cap="none" spc="0" normalizeH="0" baseline="0" noProof="0">
                <a:ln>
                  <a:noFill/>
                </a:ln>
                <a:solidFill>
                  <a:prstClr val="black"/>
                </a:solidFill>
                <a:effectLst/>
                <a:uLnTx/>
                <a:uFillTx/>
                <a:latin typeface="Avenir Next LT Pro" panose="020B0504020202020204" pitchFamily="34" charset="77"/>
                <a:ea typeface="Open Sans Light" panose="020B0306030504020204" pitchFamily="34" charset="0"/>
                <a:cs typeface="Open Sans Light" panose="020B0306030504020204" pitchFamily="34" charset="0"/>
              </a:rPr>
              <a:t>to assess current state Demand and Supply Planning processes and RACI for the North America warehouse-delivered business and recommend strategic process improvements.</a:t>
            </a:r>
          </a:p>
        </p:txBody>
      </p:sp>
      <p:sp>
        <p:nvSpPr>
          <p:cNvPr id="14" name="Slide Number Placeholder 13">
            <a:extLst>
              <a:ext uri="{FF2B5EF4-FFF2-40B4-BE49-F238E27FC236}">
                <a16:creationId xmlns:a16="http://schemas.microsoft.com/office/drawing/2014/main" id="{F8C7EDB3-F932-4EEC-A830-0598AC24D960}"/>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BEFD47-366C-4E8D-AAFC-CBF10863151F}" type="slidenum">
              <a:rPr kumimoji="0" lang="en-US" sz="800" b="0" i="0" u="none" strike="noStrike" kern="1200" cap="none" spc="0" normalizeH="0" baseline="0" noProof="0" smtClean="0">
                <a:ln>
                  <a:noFill/>
                </a:ln>
                <a:solidFill>
                  <a:srgbClr val="000000">
                    <a:lumMod val="50000"/>
                    <a:lumOff val="50000"/>
                  </a:srgbClr>
                </a:solidFill>
                <a:effectLst/>
                <a:uLnTx/>
                <a:uFillTx/>
                <a:latin typeface="Open San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800" b="0" i="0" u="none" strike="noStrike" kern="1200" cap="none" spc="0" normalizeH="0" baseline="0" noProof="0">
              <a:ln>
                <a:noFill/>
              </a:ln>
              <a:solidFill>
                <a:srgbClr val="000000">
                  <a:lumMod val="50000"/>
                  <a:lumOff val="50000"/>
                </a:srgbClr>
              </a:solidFill>
              <a:effectLst/>
              <a:uLnTx/>
              <a:uFillTx/>
              <a:latin typeface="Open Sans Light"/>
              <a:ea typeface="+mn-ea"/>
              <a:cs typeface="+mn-cs"/>
            </a:endParaRPr>
          </a:p>
        </p:txBody>
      </p:sp>
      <p:pic>
        <p:nvPicPr>
          <p:cNvPr id="15" name="Picture 14">
            <a:extLst>
              <a:ext uri="{FF2B5EF4-FFF2-40B4-BE49-F238E27FC236}">
                <a16:creationId xmlns:a16="http://schemas.microsoft.com/office/drawing/2014/main" id="{3C229181-B5C4-696D-CDEC-52D21ECDC6AA}"/>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a:stretch/>
        </p:blipFill>
        <p:spPr>
          <a:xfrm>
            <a:off x="1585264" y="2527962"/>
            <a:ext cx="811362" cy="816632"/>
          </a:xfrm>
          <a:prstGeom prst="rect">
            <a:avLst/>
          </a:prstGeom>
        </p:spPr>
      </p:pic>
      <p:pic>
        <p:nvPicPr>
          <p:cNvPr id="16" name="Picture 15">
            <a:extLst>
              <a:ext uri="{FF2B5EF4-FFF2-40B4-BE49-F238E27FC236}">
                <a16:creationId xmlns:a16="http://schemas.microsoft.com/office/drawing/2014/main" id="{68B7B249-12F4-CBAF-65D0-1FECBD9EFA5C}"/>
              </a:ext>
            </a:extLst>
          </p:cNvPr>
          <p:cNvPicPr>
            <a:picLocks noChangeAspect="1"/>
          </p:cNvPicPr>
          <p:nvPr/>
        </p:nvPicPr>
        <p:blipFill>
          <a:blip r:embed="rId7"/>
          <a:srcRect/>
          <a:stretch/>
        </p:blipFill>
        <p:spPr>
          <a:xfrm>
            <a:off x="1377948" y="3662908"/>
            <a:ext cx="1225995" cy="356791"/>
          </a:xfrm>
          <a:prstGeom prst="rect">
            <a:avLst/>
          </a:prstGeom>
        </p:spPr>
      </p:pic>
      <p:pic>
        <p:nvPicPr>
          <p:cNvPr id="17" name="Picture 16">
            <a:extLst>
              <a:ext uri="{FF2B5EF4-FFF2-40B4-BE49-F238E27FC236}">
                <a16:creationId xmlns:a16="http://schemas.microsoft.com/office/drawing/2014/main" id="{BE9DF592-4AE7-C456-F31D-F14AB9C966DF}"/>
              </a:ext>
            </a:extLst>
          </p:cNvPr>
          <p:cNvPicPr>
            <a:picLocks noChangeAspect="1"/>
          </p:cNvPicPr>
          <p:nvPr/>
        </p:nvPicPr>
        <p:blipFill>
          <a:blip r:embed="rId8"/>
          <a:srcRect/>
          <a:stretch/>
        </p:blipFill>
        <p:spPr>
          <a:xfrm>
            <a:off x="1636270" y="4433245"/>
            <a:ext cx="709349" cy="701999"/>
          </a:xfrm>
          <a:prstGeom prst="rect">
            <a:avLst/>
          </a:prstGeom>
        </p:spPr>
      </p:pic>
      <p:sp>
        <p:nvSpPr>
          <p:cNvPr id="5" name="Rectangle 4">
            <a:extLst>
              <a:ext uri="{FF2B5EF4-FFF2-40B4-BE49-F238E27FC236}">
                <a16:creationId xmlns:a16="http://schemas.microsoft.com/office/drawing/2014/main" id="{7DE9867D-970D-7C6A-B700-FDD7024E1E27}"/>
              </a:ext>
            </a:extLst>
          </p:cNvPr>
          <p:cNvSpPr/>
          <p:nvPr/>
        </p:nvSpPr>
        <p:spPr>
          <a:xfrm>
            <a:off x="11314545" y="0"/>
            <a:ext cx="877455" cy="581891"/>
          </a:xfrm>
          <a:prstGeom prst="rect">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Light"/>
              <a:ea typeface="+mn-ea"/>
              <a:cs typeface="+mn-cs"/>
            </a:endParaRPr>
          </a:p>
        </p:txBody>
      </p:sp>
      <p:pic>
        <p:nvPicPr>
          <p:cNvPr id="11" name="Picture 10" descr="A logo of a company&#10;&#10;Description automatically generated">
            <a:extLst>
              <a:ext uri="{FF2B5EF4-FFF2-40B4-BE49-F238E27FC236}">
                <a16:creationId xmlns:a16="http://schemas.microsoft.com/office/drawing/2014/main" id="{83DA42C1-A42B-C878-C7AC-C5705FB1750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17751" y="5450998"/>
            <a:ext cx="746385" cy="808116"/>
          </a:xfrm>
          <a:prstGeom prst="rect">
            <a:avLst/>
          </a:prstGeom>
        </p:spPr>
      </p:pic>
    </p:spTree>
    <p:extLst>
      <p:ext uri="{BB962C8B-B14F-4D97-AF65-F5344CB8AC3E}">
        <p14:creationId xmlns:p14="http://schemas.microsoft.com/office/powerpoint/2010/main" val="13253980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F7539-97A6-5B6D-8490-8CC9AAB84735}"/>
            </a:ext>
          </a:extLst>
        </p:cNvPr>
        <p:cNvGrpSpPr/>
        <p:nvPr/>
      </p:nvGrpSpPr>
      <p:grpSpPr>
        <a:xfrm>
          <a:off x="0" y="0"/>
          <a:ext cx="0" cy="0"/>
          <a:chOff x="0" y="0"/>
          <a:chExt cx="0" cy="0"/>
        </a:xfrm>
      </p:grpSpPr>
      <p:cxnSp>
        <p:nvCxnSpPr>
          <p:cNvPr id="115" name="Straight Connector 83">
            <a:extLst>
              <a:ext uri="{FF2B5EF4-FFF2-40B4-BE49-F238E27FC236}">
                <a16:creationId xmlns:a16="http://schemas.microsoft.com/office/drawing/2014/main" id="{1F179EC2-8874-5413-663E-3B3B7C469EF9}"/>
              </a:ext>
            </a:extLst>
          </p:cNvPr>
          <p:cNvCxnSpPr>
            <a:cxnSpLocks/>
          </p:cNvCxnSpPr>
          <p:nvPr/>
        </p:nvCxnSpPr>
        <p:spPr bwMode="gray">
          <a:xfrm>
            <a:off x="5424942" y="1667213"/>
            <a:ext cx="0" cy="2913915"/>
          </a:xfrm>
          <a:prstGeom prst="line">
            <a:avLst/>
          </a:prstGeom>
          <a:noFill/>
          <a:ln w="9525" cap="rnd" cmpd="sng" algn="ctr">
            <a:solidFill>
              <a:srgbClr val="FFFFFF">
                <a:alpha val="25000"/>
              </a:srgbClr>
            </a:solidFill>
            <a:prstDash val="solid"/>
            <a:round/>
          </a:ln>
          <a:effectLst/>
        </p:spPr>
      </p:cxnSp>
      <p:pic>
        <p:nvPicPr>
          <p:cNvPr id="10" name="Marcador de posición de imagen 36">
            <a:extLst>
              <a:ext uri="{FF2B5EF4-FFF2-40B4-BE49-F238E27FC236}">
                <a16:creationId xmlns:a16="http://schemas.microsoft.com/office/drawing/2014/main" id="{00920CEA-E722-E1E2-1036-017B6808220D}"/>
              </a:ext>
            </a:extLst>
          </p:cNvPr>
          <p:cNvPicPr>
            <a:picLocks noChangeAspect="1"/>
          </p:cNvPicPr>
          <p:nvPr/>
        </p:nvPicPr>
        <p:blipFill>
          <a:blip r:embed="rId3">
            <a:extLst>
              <a:ext uri="{28A0092B-C50C-407E-A947-70E740481C1C}">
                <a14:useLocalDpi xmlns:a14="http://schemas.microsoft.com/office/drawing/2010/main" val="0"/>
              </a:ext>
            </a:extLst>
          </a:blip>
          <a:srcRect l="30640" r="30640"/>
          <a:stretch/>
        </p:blipFill>
        <p:spPr>
          <a:xfrm>
            <a:off x="0" y="0"/>
            <a:ext cx="4727848" cy="6858000"/>
          </a:xfrm>
          <a:prstGeom prst="rect">
            <a:avLst/>
          </a:prstGeom>
          <a:solidFill>
            <a:srgbClr val="E5E4DF"/>
          </a:solidFill>
        </p:spPr>
      </p:pic>
      <p:sp>
        <p:nvSpPr>
          <p:cNvPr id="11" name="Rectángulo 10">
            <a:extLst>
              <a:ext uri="{FF2B5EF4-FFF2-40B4-BE49-F238E27FC236}">
                <a16:creationId xmlns:a16="http://schemas.microsoft.com/office/drawing/2014/main" id="{5E235A79-7F12-B842-5017-B51B95D13AF3}"/>
              </a:ext>
            </a:extLst>
          </p:cNvPr>
          <p:cNvSpPr/>
          <p:nvPr/>
        </p:nvSpPr>
        <p:spPr>
          <a:xfrm>
            <a:off x="-28536" y="373919"/>
            <a:ext cx="4742577" cy="6858000"/>
          </a:xfrm>
          <a:prstGeom prst="rect">
            <a:avLst/>
          </a:prstGeom>
          <a:solidFill>
            <a:srgbClr val="050D24">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s-ES" sz="2000" b="0" i="0" u="none" strike="noStrike" kern="1200" cap="none" spc="0" normalizeH="0" baseline="0" noProof="0" err="1">
              <a:ln>
                <a:noFill/>
              </a:ln>
              <a:solidFill>
                <a:srgbClr val="2E404D"/>
              </a:solidFill>
              <a:effectLst/>
              <a:uLnTx/>
              <a:uFillTx/>
              <a:latin typeface="Arial"/>
              <a:ea typeface="+mn-ea"/>
              <a:cs typeface="+mn-cs"/>
            </a:endParaRPr>
          </a:p>
        </p:txBody>
      </p:sp>
      <p:sp>
        <p:nvSpPr>
          <p:cNvPr id="26" name="Título 10">
            <a:extLst>
              <a:ext uri="{FF2B5EF4-FFF2-40B4-BE49-F238E27FC236}">
                <a16:creationId xmlns:a16="http://schemas.microsoft.com/office/drawing/2014/main" id="{4B3F84A2-B3D8-45B4-0BC6-8AA6C68B2C5D}"/>
              </a:ext>
            </a:extLst>
          </p:cNvPr>
          <p:cNvSpPr txBox="1">
            <a:spLocks/>
          </p:cNvSpPr>
          <p:nvPr/>
        </p:nvSpPr>
        <p:spPr>
          <a:xfrm>
            <a:off x="5261520" y="377686"/>
            <a:ext cx="7315200" cy="533402"/>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lang="en-US" sz="4800" b="0" i="0" kern="1200" dirty="0">
                <a:solidFill>
                  <a:schemeClr val="bg1"/>
                </a:solidFill>
                <a:latin typeface="Georgia" panose="02040502050405020303" pitchFamily="18" charset="0"/>
                <a:ea typeface="+mj-ea"/>
                <a:cs typeface="Times New Roman" panose="02020603050405020304"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a:ln>
                  <a:noFill/>
                </a:ln>
                <a:solidFill>
                  <a:srgbClr val="0072BC"/>
                </a:solidFill>
                <a:effectLst/>
                <a:uLnTx/>
                <a:uFillTx/>
                <a:latin typeface="Avenir Next LT Pro" panose="020B0504020202020204" pitchFamily="34" charset="77"/>
              </a:rPr>
              <a:t>Time-consuming / Tedious / Misaligned</a:t>
            </a:r>
          </a:p>
        </p:txBody>
      </p:sp>
      <p:sp>
        <p:nvSpPr>
          <p:cNvPr id="32" name="Footer Placeholder 4">
            <a:extLst>
              <a:ext uri="{FF2B5EF4-FFF2-40B4-BE49-F238E27FC236}">
                <a16:creationId xmlns:a16="http://schemas.microsoft.com/office/drawing/2014/main" id="{6E17AD0B-FEA5-C1BF-B916-AC2DA8D84751}"/>
              </a:ext>
            </a:extLst>
          </p:cNvPr>
          <p:cNvSpPr txBox="1">
            <a:spLocks/>
          </p:cNvSpPr>
          <p:nvPr/>
        </p:nvSpPr>
        <p:spPr bwMode="gray">
          <a:xfrm>
            <a:off x="371475" y="6563358"/>
            <a:ext cx="4852035" cy="88901"/>
          </a:xfrm>
          <a:prstGeom prst="rect">
            <a:avLst/>
          </a:prstGeom>
          <a:ln>
            <a:noFill/>
          </a:ln>
        </p:spPr>
        <p:txBody>
          <a:bodyPr vert="horz" lIns="0" tIns="0" rIns="0" bIns="0" rtlCol="0" anchor="ctr">
            <a:noAutofit/>
          </a:bodyPr>
          <a:lstStyle>
            <a:defPPr>
              <a:defRPr lang="en-US"/>
            </a:defPPr>
            <a:lvl1pPr marL="0" algn="l" defTabSz="914400" rtl="0" eaLnBrk="1" latinLnBrk="0" hangingPunct="1">
              <a:lnSpc>
                <a:spcPct val="100000"/>
              </a:lnSpc>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a:ea typeface="+mn-ea"/>
                <a:cs typeface="+mn-cs"/>
              </a:rPr>
              <a:t>© 2024 NTT DATA, Inc.</a:t>
            </a:r>
          </a:p>
        </p:txBody>
      </p:sp>
      <p:sp>
        <p:nvSpPr>
          <p:cNvPr id="33" name="Slide Number Placeholder 5">
            <a:extLst>
              <a:ext uri="{FF2B5EF4-FFF2-40B4-BE49-F238E27FC236}">
                <a16:creationId xmlns:a16="http://schemas.microsoft.com/office/drawing/2014/main" id="{17BA8CF2-FFF0-BC28-E4B1-6BECC12B5EA9}"/>
              </a:ext>
            </a:extLst>
          </p:cNvPr>
          <p:cNvSpPr txBox="1">
            <a:spLocks/>
          </p:cNvSpPr>
          <p:nvPr/>
        </p:nvSpPr>
        <p:spPr bwMode="gray">
          <a:xfrm>
            <a:off x="5943600" y="6563358"/>
            <a:ext cx="304800" cy="88901"/>
          </a:xfrm>
          <a:prstGeom prst="rect">
            <a:avLst/>
          </a:prstGeom>
          <a:ln>
            <a:noFill/>
          </a:ln>
        </p:spPr>
        <p:txBody>
          <a:bodyPr vert="horz" lIns="0" tIns="0" rIns="0" bIns="0" rtlCol="0" anchor="ctr">
            <a:noAutofit/>
          </a:bodyPr>
          <a:lstStyle>
            <a:defPPr>
              <a:defRPr lang="en-US"/>
            </a:defPPr>
            <a:lvl1pPr marL="0" algn="ctr" defTabSz="914400" rtl="0" eaLnBrk="1" latinLnBrk="0" hangingPunct="1">
              <a:lnSpc>
                <a:spcPct val="100000"/>
              </a:lnSpc>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13CE6DAF-806F-404B-BC68-339BFCB57E5C}" type="slidenum">
              <a:rPr kumimoji="0" lang="en-US" sz="800" b="0" i="0" u="none" strike="noStrike" kern="1200" cap="none" spc="0" normalizeH="0" baseline="0" noProof="0" smtClean="0">
                <a:ln>
                  <a:noFill/>
                </a:ln>
                <a:solidFill>
                  <a:srgbClr val="FFFFFF"/>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sz="800" b="0" i="0" u="none" strike="noStrike" kern="1200" cap="none" spc="0" normalizeH="0" baseline="0" noProof="0">
              <a:ln>
                <a:noFill/>
              </a:ln>
              <a:solidFill>
                <a:srgbClr val="FFFFFF"/>
              </a:solidFill>
              <a:effectLst/>
              <a:uLnTx/>
              <a:uFillTx/>
              <a:latin typeface="Arial"/>
              <a:ea typeface="+mn-ea"/>
              <a:cs typeface="+mn-cs"/>
            </a:endParaRPr>
          </a:p>
        </p:txBody>
      </p:sp>
      <p:sp>
        <p:nvSpPr>
          <p:cNvPr id="15" name="Título 10">
            <a:extLst>
              <a:ext uri="{FF2B5EF4-FFF2-40B4-BE49-F238E27FC236}">
                <a16:creationId xmlns:a16="http://schemas.microsoft.com/office/drawing/2014/main" id="{9F430F45-E692-26C5-19AE-E90259AA6141}"/>
              </a:ext>
            </a:extLst>
          </p:cNvPr>
          <p:cNvSpPr txBox="1">
            <a:spLocks/>
          </p:cNvSpPr>
          <p:nvPr/>
        </p:nvSpPr>
        <p:spPr>
          <a:xfrm>
            <a:off x="212451" y="277445"/>
            <a:ext cx="4336440" cy="646893"/>
          </a:xfrm>
          <a:prstGeom prst="rect">
            <a:avLst/>
          </a:prstGeom>
        </p:spPr>
        <p:txBody>
          <a:bodyPr vert="horz" lIns="0" tIns="0" rIns="0" bIns="0" rtlCol="0" anchor="ctr">
            <a:noAutofit/>
          </a:bodyPr>
          <a:lstStyle>
            <a:lvl1pPr algn="l" defTabSz="914400" rtl="0" eaLnBrk="1" latinLnBrk="0" hangingPunct="1">
              <a:lnSpc>
                <a:spcPct val="100000"/>
              </a:lnSpc>
              <a:spcBef>
                <a:spcPct val="0"/>
              </a:spcBef>
              <a:buNone/>
              <a:defRPr lang="en-US" sz="4800" b="0" i="0" kern="1200" dirty="0">
                <a:solidFill>
                  <a:schemeClr val="bg1"/>
                </a:solidFill>
                <a:latin typeface="Georgia" panose="02040502050405020303" pitchFamily="18" charset="0"/>
                <a:ea typeface="+mj-ea"/>
                <a:cs typeface="Times New Roman" panose="02020603050405020304"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err="1">
                <a:ln>
                  <a:noFill/>
                </a:ln>
                <a:solidFill>
                  <a:srgbClr val="FFFFFF"/>
                </a:solidFill>
                <a:effectLst/>
                <a:uLnTx/>
                <a:uFillTx/>
                <a:latin typeface="Avenir Next LT Pro" panose="020B0504020202020204" pitchFamily="34" charset="77"/>
                <a:cs typeface="Arial" panose="020B0604020202020204" pitchFamily="34" charset="0"/>
              </a:rPr>
              <a:t>DnA</a:t>
            </a:r>
            <a:r>
              <a:rPr kumimoji="0" lang="en-US" sz="2800" b="1" i="0" u="none" strike="noStrike" kern="1200" cap="none" spc="0" normalizeH="0" baseline="0" noProof="0">
                <a:ln>
                  <a:noFill/>
                </a:ln>
                <a:solidFill>
                  <a:srgbClr val="FFFFFF"/>
                </a:solidFill>
                <a:effectLst/>
                <a:uLnTx/>
                <a:uFillTx/>
                <a:latin typeface="Avenir Next LT Pro" panose="020B0504020202020204" pitchFamily="34" charset="77"/>
                <a:cs typeface="Arial" panose="020B0604020202020204" pitchFamily="34" charset="0"/>
              </a:rPr>
              <a:t> IQ Architecture Pain Points</a:t>
            </a:r>
          </a:p>
        </p:txBody>
      </p:sp>
      <p:sp>
        <p:nvSpPr>
          <p:cNvPr id="12" name="Rectángulo 11">
            <a:extLst>
              <a:ext uri="{FF2B5EF4-FFF2-40B4-BE49-F238E27FC236}">
                <a16:creationId xmlns:a16="http://schemas.microsoft.com/office/drawing/2014/main" id="{11394AF3-152D-FE57-A30E-110F0CBE36AF}"/>
              </a:ext>
            </a:extLst>
          </p:cNvPr>
          <p:cNvSpPr/>
          <p:nvPr/>
        </p:nvSpPr>
        <p:spPr>
          <a:xfrm>
            <a:off x="525503" y="4581128"/>
            <a:ext cx="7172369" cy="1512168"/>
          </a:xfrm>
          <a:prstGeom prst="rect">
            <a:avLst/>
          </a:prstGeom>
          <a:solidFill>
            <a:srgbClr val="0072BC">
              <a:alpha val="8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err="1">
              <a:ln>
                <a:noFill/>
              </a:ln>
              <a:solidFill>
                <a:srgbClr val="2E404D"/>
              </a:solidFill>
              <a:effectLst/>
              <a:uLnTx/>
              <a:uFillTx/>
              <a:latin typeface="Arial"/>
              <a:ea typeface="+mn-ea"/>
              <a:cs typeface="+mn-cs"/>
            </a:endParaRPr>
          </a:p>
        </p:txBody>
      </p:sp>
      <p:sp>
        <p:nvSpPr>
          <p:cNvPr id="21" name="Título 10">
            <a:extLst>
              <a:ext uri="{FF2B5EF4-FFF2-40B4-BE49-F238E27FC236}">
                <a16:creationId xmlns:a16="http://schemas.microsoft.com/office/drawing/2014/main" id="{2EE0CFAF-3A8D-46DD-9F7D-8A22690E2974}"/>
              </a:ext>
            </a:extLst>
          </p:cNvPr>
          <p:cNvSpPr txBox="1">
            <a:spLocks/>
          </p:cNvSpPr>
          <p:nvPr/>
        </p:nvSpPr>
        <p:spPr>
          <a:xfrm>
            <a:off x="605249" y="4755160"/>
            <a:ext cx="2885021" cy="1064714"/>
          </a:xfrm>
          <a:prstGeom prst="rect">
            <a:avLst/>
          </a:prstGeom>
        </p:spPr>
        <p:txBody>
          <a:bodyPr vert="horz" lIns="0" tIns="0" rIns="0" bIns="0" rtlCol="0" anchor="ctr">
            <a:noAutofit/>
          </a:bodyPr>
          <a:lstStyle>
            <a:lvl1pPr algn="l" defTabSz="914400" rtl="0" eaLnBrk="1" latinLnBrk="0" hangingPunct="1">
              <a:lnSpc>
                <a:spcPct val="100000"/>
              </a:lnSpc>
              <a:spcBef>
                <a:spcPct val="0"/>
              </a:spcBef>
              <a:buNone/>
              <a:defRPr lang="en-US" sz="4800" b="0" i="0" kern="1200" dirty="0">
                <a:solidFill>
                  <a:schemeClr val="bg1"/>
                </a:solidFill>
                <a:latin typeface="Georgia" panose="02040502050405020303" pitchFamily="18" charset="0"/>
                <a:ea typeface="+mj-ea"/>
                <a:cs typeface="Times New Roman" panose="02020603050405020304"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0" b="1" i="0" u="none" strike="noStrike" kern="1200" cap="none" spc="0" normalizeH="0" baseline="0" noProof="0">
                <a:ln>
                  <a:noFill/>
                </a:ln>
                <a:solidFill>
                  <a:srgbClr val="FFFFFF"/>
                </a:solidFill>
                <a:effectLst/>
                <a:uLnTx/>
                <a:uFillTx/>
                <a:latin typeface="Avenir Next LT Pro" panose="020B0504020202020204" pitchFamily="34" charset="77"/>
                <a:cs typeface="Arial" panose="020B0604020202020204" pitchFamily="34" charset="0"/>
              </a:rPr>
              <a:t>Goals</a:t>
            </a:r>
            <a:endParaRPr kumimoji="0" lang="en-US" sz="1100" b="0" i="0" u="none" strike="noStrike" kern="1200" cap="none" spc="0" normalizeH="0" baseline="0" noProof="0">
              <a:ln>
                <a:noFill/>
              </a:ln>
              <a:solidFill>
                <a:srgbClr val="FFFFFF">
                  <a:lumMod val="65000"/>
                </a:srgbClr>
              </a:solidFill>
              <a:effectLst/>
              <a:uLnTx/>
              <a:uFillTx/>
              <a:latin typeface="Avenir Next LT Pro" panose="020B0504020202020204" pitchFamily="34" charset="77"/>
              <a:cs typeface="Arial" panose="020B0604020202020204" pitchFamily="34" charset="0"/>
            </a:endParaRPr>
          </a:p>
        </p:txBody>
      </p:sp>
      <p:sp>
        <p:nvSpPr>
          <p:cNvPr id="22" name="Título 10">
            <a:extLst>
              <a:ext uri="{FF2B5EF4-FFF2-40B4-BE49-F238E27FC236}">
                <a16:creationId xmlns:a16="http://schemas.microsoft.com/office/drawing/2014/main" id="{A0E131A0-585F-BCD5-C674-0421A50CAEDC}"/>
              </a:ext>
            </a:extLst>
          </p:cNvPr>
          <p:cNvSpPr txBox="1">
            <a:spLocks/>
          </p:cNvSpPr>
          <p:nvPr/>
        </p:nvSpPr>
        <p:spPr>
          <a:xfrm>
            <a:off x="3775111" y="4736130"/>
            <a:ext cx="3908954" cy="1233286"/>
          </a:xfrm>
          <a:prstGeom prst="rect">
            <a:avLst/>
          </a:prstGeom>
        </p:spPr>
        <p:txBody>
          <a:bodyPr vert="horz" lIns="0" tIns="0" rIns="0" bIns="0" rtlCol="0" anchor="ctr">
            <a:noAutofit/>
          </a:bodyPr>
          <a:lstStyle>
            <a:lvl1pPr algn="l" defTabSz="914400" rtl="0" eaLnBrk="1" latinLnBrk="0" hangingPunct="1">
              <a:lnSpc>
                <a:spcPct val="100000"/>
              </a:lnSpc>
              <a:spcBef>
                <a:spcPct val="0"/>
              </a:spcBef>
              <a:buNone/>
              <a:defRPr lang="en-US" sz="4800" b="0" i="0" kern="1200" dirty="0">
                <a:solidFill>
                  <a:schemeClr val="bg1"/>
                </a:solidFill>
                <a:latin typeface="Georgia" panose="02040502050405020303" pitchFamily="18" charset="0"/>
                <a:ea typeface="+mj-ea"/>
                <a:cs typeface="Times New Roman" panose="02020603050405020304" pitchFamily="18" charset="0"/>
              </a:defRPr>
            </a:lvl1pPr>
          </a:lstStyle>
          <a:p>
            <a:pPr marL="171450" marR="0" lvl="0" indent="-1714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1800">
                <a:solidFill>
                  <a:srgbClr val="FFFFFF"/>
                </a:solidFill>
                <a:latin typeface="Avenir Next LT Pro" panose="020B0504020202020204" pitchFamily="34" charset="77"/>
                <a:cs typeface="Arial" panose="020B0604020202020204" pitchFamily="34" charset="0"/>
              </a:rPr>
              <a:t>Accelerate Data Product Creation</a:t>
            </a:r>
            <a:endParaRPr lang="en-US" sz="1050">
              <a:solidFill>
                <a:srgbClr val="FFFFFF">
                  <a:lumMod val="65000"/>
                </a:srgbClr>
              </a:solidFill>
              <a:latin typeface="Avenir Next LT Pro" panose="020B0504020202020204" pitchFamily="34" charset="77"/>
              <a:cs typeface="Arial" panose="020B0604020202020204" pitchFamily="34" charset="0"/>
            </a:endParaRPr>
          </a:p>
          <a:p>
            <a:pPr marL="171450" indent="-171450">
              <a:buFont typeface="Arial" panose="020B0604020202020204" pitchFamily="34" charset="0"/>
              <a:buChar char="•"/>
              <a:defRPr/>
            </a:pPr>
            <a:r>
              <a:rPr lang="en-US" sz="1800">
                <a:solidFill>
                  <a:srgbClr val="FFFFFF"/>
                </a:solidFill>
                <a:latin typeface="Avenir Next LT Pro" panose="020B0504020202020204" pitchFamily="34" charset="77"/>
                <a:cs typeface="Arial" panose="020B0604020202020204" pitchFamily="34" charset="0"/>
              </a:rPr>
              <a:t>Align to 7C’s/OKRs</a:t>
            </a:r>
          </a:p>
          <a:p>
            <a:pPr marL="171450" indent="-171450">
              <a:buFont typeface="Arial" panose="020B0604020202020204" pitchFamily="34" charset="0"/>
              <a:buChar char="•"/>
              <a:defRPr/>
            </a:pPr>
            <a:r>
              <a:rPr lang="en-US" sz="1800">
                <a:solidFill>
                  <a:srgbClr val="FFFFFF"/>
                </a:solidFill>
                <a:latin typeface="Avenir Next LT Pro" panose="020B0504020202020204" pitchFamily="34" charset="77"/>
                <a:cs typeface="Arial" panose="020B0604020202020204" pitchFamily="34" charset="0"/>
              </a:rPr>
              <a:t>Simplify Design Patterns &amp; Align to Framework</a:t>
            </a:r>
          </a:p>
          <a:p>
            <a:pPr marL="171450" indent="-171450">
              <a:buFont typeface="Arial" panose="020B0604020202020204" pitchFamily="34" charset="0"/>
              <a:buChar char="•"/>
              <a:defRPr/>
            </a:pPr>
            <a:r>
              <a:rPr lang="en-US" sz="1800">
                <a:solidFill>
                  <a:srgbClr val="FFFFFF"/>
                </a:solidFill>
                <a:latin typeface="Avenir Next LT Pro" panose="020B0504020202020204" pitchFamily="34" charset="77"/>
                <a:cs typeface="Arial" panose="020B0604020202020204" pitchFamily="34" charset="0"/>
              </a:rPr>
              <a:t>Self-Service Solution to Business</a:t>
            </a:r>
          </a:p>
        </p:txBody>
      </p:sp>
      <p:sp>
        <p:nvSpPr>
          <p:cNvPr id="27" name="Título 10">
            <a:extLst>
              <a:ext uri="{FF2B5EF4-FFF2-40B4-BE49-F238E27FC236}">
                <a16:creationId xmlns:a16="http://schemas.microsoft.com/office/drawing/2014/main" id="{93A93110-6483-C5E3-B59B-F600EFED2AC4}"/>
              </a:ext>
            </a:extLst>
          </p:cNvPr>
          <p:cNvSpPr txBox="1">
            <a:spLocks/>
          </p:cNvSpPr>
          <p:nvPr/>
        </p:nvSpPr>
        <p:spPr>
          <a:xfrm>
            <a:off x="5719870" y="1196752"/>
            <a:ext cx="2718042" cy="473827"/>
          </a:xfrm>
          <a:prstGeom prst="rect">
            <a:avLst/>
          </a:prstGeom>
        </p:spPr>
        <p:txBody>
          <a:bodyPr vert="horz" lIns="0" tIns="0" rIns="0" bIns="0" rtlCol="0" anchor="ctr">
            <a:noAutofit/>
          </a:bodyPr>
          <a:lstStyle>
            <a:lvl1pPr algn="l" defTabSz="914400" rtl="0" eaLnBrk="1" latinLnBrk="0" hangingPunct="1">
              <a:lnSpc>
                <a:spcPct val="100000"/>
              </a:lnSpc>
              <a:spcBef>
                <a:spcPct val="0"/>
              </a:spcBef>
              <a:buNone/>
              <a:defRPr lang="en-US" sz="4800" b="0" i="0" kern="1200" dirty="0">
                <a:solidFill>
                  <a:schemeClr val="bg1"/>
                </a:solidFill>
                <a:latin typeface="Georgia" panose="02040502050405020303" pitchFamily="18" charset="0"/>
                <a:ea typeface="+mj-ea"/>
                <a:cs typeface="Times New Roman" panose="02020603050405020304"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Avenir Next LT Pro" panose="020B0504020202020204" pitchFamily="34" charset="77"/>
                <a:cs typeface="Arial" panose="020B0604020202020204" pitchFamily="34" charset="0"/>
              </a:rPr>
              <a:t>Multiple Frameworks</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venir Next LT Pro" panose="020B0504020202020204" pitchFamily="34" charset="77"/>
                <a:cs typeface="Arial" panose="020B0604020202020204" pitchFamily="34" charset="0"/>
              </a:rPr>
              <a:t>Disconnected structures</a:t>
            </a:r>
            <a:endParaRPr kumimoji="0" lang="en-US" sz="900" b="0" i="0" u="none" strike="noStrike" kern="1200" cap="none" spc="0" normalizeH="0" baseline="0" noProof="0">
              <a:ln>
                <a:noFill/>
              </a:ln>
              <a:solidFill>
                <a:srgbClr val="FFFFFF">
                  <a:lumMod val="65000"/>
                </a:srgbClr>
              </a:solidFill>
              <a:effectLst/>
              <a:uLnTx/>
              <a:uFillTx/>
              <a:latin typeface="Avenir Next LT Pro" panose="020B0504020202020204" pitchFamily="34" charset="77"/>
              <a:cs typeface="Arial" panose="020B0604020202020204" pitchFamily="34" charset="0"/>
            </a:endParaRPr>
          </a:p>
        </p:txBody>
      </p:sp>
      <p:cxnSp>
        <p:nvCxnSpPr>
          <p:cNvPr id="28" name="Straight Connector 143">
            <a:extLst>
              <a:ext uri="{FF2B5EF4-FFF2-40B4-BE49-F238E27FC236}">
                <a16:creationId xmlns:a16="http://schemas.microsoft.com/office/drawing/2014/main" id="{4F742ADD-3EA6-71D3-B59D-38DA8F2F3C41}"/>
              </a:ext>
            </a:extLst>
          </p:cNvPr>
          <p:cNvCxnSpPr>
            <a:cxnSpLocks/>
          </p:cNvCxnSpPr>
          <p:nvPr/>
        </p:nvCxnSpPr>
        <p:spPr>
          <a:xfrm flipH="1">
            <a:off x="7697872" y="4869160"/>
            <a:ext cx="1287321" cy="0"/>
          </a:xfrm>
          <a:prstGeom prst="line">
            <a:avLst/>
          </a:prstGeom>
          <a:ln w="9525" cap="rnd">
            <a:solidFill>
              <a:srgbClr val="FFFFFF">
                <a:alpha val="25000"/>
              </a:srgbClr>
            </a:solidFill>
            <a:round/>
          </a:ln>
        </p:spPr>
        <p:style>
          <a:lnRef idx="1">
            <a:schemeClr val="accent1"/>
          </a:lnRef>
          <a:fillRef idx="0">
            <a:schemeClr val="accent1"/>
          </a:fillRef>
          <a:effectRef idx="0">
            <a:schemeClr val="accent1"/>
          </a:effectRef>
          <a:fontRef idx="minor">
            <a:schemeClr val="tx1"/>
          </a:fontRef>
        </p:style>
      </p:cxnSp>
      <p:pic>
        <p:nvPicPr>
          <p:cNvPr id="47" name="Gráfico 46">
            <a:extLst>
              <a:ext uri="{FF2B5EF4-FFF2-40B4-BE49-F238E27FC236}">
                <a16:creationId xmlns:a16="http://schemas.microsoft.com/office/drawing/2014/main" id="{1EFB375D-AD5A-7FC1-CBFC-C870F16D8B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72650" y="1266915"/>
            <a:ext cx="325816" cy="333500"/>
          </a:xfrm>
          <a:prstGeom prst="rect">
            <a:avLst/>
          </a:prstGeom>
        </p:spPr>
      </p:pic>
      <p:sp>
        <p:nvSpPr>
          <p:cNvPr id="65" name="Rectángulo 64">
            <a:extLst>
              <a:ext uri="{FF2B5EF4-FFF2-40B4-BE49-F238E27FC236}">
                <a16:creationId xmlns:a16="http://schemas.microsoft.com/office/drawing/2014/main" id="{395A9E53-43B8-670D-8351-2E6D3D572C5E}"/>
              </a:ext>
            </a:extLst>
          </p:cNvPr>
          <p:cNvSpPr/>
          <p:nvPr/>
        </p:nvSpPr>
        <p:spPr>
          <a:xfrm>
            <a:off x="5193895" y="1913720"/>
            <a:ext cx="470057" cy="497345"/>
          </a:xfrm>
          <a:prstGeom prst="rect">
            <a:avLst/>
          </a:prstGeom>
          <a:solidFill>
            <a:srgbClr val="050D2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s-ES" sz="2000" b="0" i="0" u="none" strike="noStrike" kern="1200" cap="none" spc="0" normalizeH="0" baseline="0" noProof="0" err="1">
              <a:ln>
                <a:noFill/>
              </a:ln>
              <a:solidFill>
                <a:srgbClr val="2E404D"/>
              </a:solidFill>
              <a:effectLst/>
              <a:uLnTx/>
              <a:uFillTx/>
              <a:latin typeface="Arial"/>
              <a:ea typeface="+mn-ea"/>
              <a:cs typeface="+mn-cs"/>
            </a:endParaRPr>
          </a:p>
        </p:txBody>
      </p:sp>
      <p:sp>
        <p:nvSpPr>
          <p:cNvPr id="43" name="Título 10">
            <a:extLst>
              <a:ext uri="{FF2B5EF4-FFF2-40B4-BE49-F238E27FC236}">
                <a16:creationId xmlns:a16="http://schemas.microsoft.com/office/drawing/2014/main" id="{AAEED8A1-CC40-760F-DBA5-28F15ECF2863}"/>
              </a:ext>
            </a:extLst>
          </p:cNvPr>
          <p:cNvSpPr txBox="1">
            <a:spLocks/>
          </p:cNvSpPr>
          <p:nvPr/>
        </p:nvSpPr>
        <p:spPr>
          <a:xfrm>
            <a:off x="5719870" y="1920444"/>
            <a:ext cx="2554419" cy="473827"/>
          </a:xfrm>
          <a:prstGeom prst="rect">
            <a:avLst/>
          </a:prstGeom>
        </p:spPr>
        <p:txBody>
          <a:bodyPr vert="horz" lIns="0" tIns="0" rIns="0" bIns="0" rtlCol="0" anchor="ctr">
            <a:noAutofit/>
          </a:bodyPr>
          <a:lstStyle>
            <a:lvl1pPr algn="l" defTabSz="914400" rtl="0" eaLnBrk="1" latinLnBrk="0" hangingPunct="1">
              <a:lnSpc>
                <a:spcPct val="100000"/>
              </a:lnSpc>
              <a:spcBef>
                <a:spcPct val="0"/>
              </a:spcBef>
              <a:buNone/>
              <a:defRPr lang="en-US" sz="4800" b="0" i="0" kern="1200" dirty="0">
                <a:solidFill>
                  <a:schemeClr val="bg1"/>
                </a:solidFill>
                <a:latin typeface="Georgia" panose="02040502050405020303" pitchFamily="18" charset="0"/>
                <a:ea typeface="+mj-ea"/>
                <a:cs typeface="Times New Roman" panose="02020603050405020304"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1800" b="1">
                <a:solidFill>
                  <a:srgbClr val="FFFFFF"/>
                </a:solidFill>
                <a:latin typeface="Avenir Next LT Pro" panose="020B0504020202020204" pitchFamily="34" charset="77"/>
                <a:cs typeface="Arial" panose="020B0604020202020204" pitchFamily="34" charset="0"/>
              </a:rPr>
              <a:t>Intermediary Required</a:t>
            </a:r>
            <a:endParaRPr kumimoji="0" lang="en-US" sz="1800" b="1" i="0" u="none" strike="noStrike" kern="1200" cap="none" spc="0" normalizeH="0" baseline="0" noProof="0">
              <a:ln>
                <a:noFill/>
              </a:ln>
              <a:solidFill>
                <a:srgbClr val="FFFFFF"/>
              </a:solidFill>
              <a:effectLst/>
              <a:uLnTx/>
              <a:uFillTx/>
              <a:latin typeface="Avenir Next LT Pro" panose="020B0504020202020204" pitchFamily="34" charset="77"/>
              <a:cs typeface="Arial" panose="020B0604020202020204"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1400">
                <a:solidFill>
                  <a:srgbClr val="FFFFFF"/>
                </a:solidFill>
                <a:latin typeface="Avenir Next LT Pro" panose="020B0504020202020204" pitchFamily="34" charset="77"/>
                <a:cs typeface="Arial" panose="020B0604020202020204" pitchFamily="34" charset="0"/>
              </a:rPr>
              <a:t>P.S. team to access for business</a:t>
            </a:r>
            <a:endParaRPr kumimoji="0" lang="en-US" sz="1050" b="0" i="0" u="none" strike="noStrike" kern="1200" cap="none" spc="0" normalizeH="0" baseline="0" noProof="0">
              <a:ln>
                <a:noFill/>
              </a:ln>
              <a:solidFill>
                <a:srgbClr val="FFFFFF">
                  <a:lumMod val="65000"/>
                </a:srgbClr>
              </a:solidFill>
              <a:effectLst/>
              <a:uLnTx/>
              <a:uFillTx/>
              <a:latin typeface="Avenir Next LT Pro" panose="020B0504020202020204" pitchFamily="34" charset="77"/>
              <a:cs typeface="Arial" panose="020B0604020202020204" pitchFamily="34" charset="0"/>
            </a:endParaRPr>
          </a:p>
        </p:txBody>
      </p:sp>
      <p:grpSp>
        <p:nvGrpSpPr>
          <p:cNvPr id="54" name="Grupo 53">
            <a:extLst>
              <a:ext uri="{FF2B5EF4-FFF2-40B4-BE49-F238E27FC236}">
                <a16:creationId xmlns:a16="http://schemas.microsoft.com/office/drawing/2014/main" id="{F179BEF1-5F7C-5030-60CC-A7813D44743F}"/>
              </a:ext>
            </a:extLst>
          </p:cNvPr>
          <p:cNvGrpSpPr/>
          <p:nvPr/>
        </p:nvGrpSpPr>
        <p:grpSpPr>
          <a:xfrm>
            <a:off x="5257808" y="1991957"/>
            <a:ext cx="456958" cy="423203"/>
            <a:chOff x="6199017" y="2450622"/>
            <a:chExt cx="456958" cy="423203"/>
          </a:xfrm>
        </p:grpSpPr>
        <p:pic>
          <p:nvPicPr>
            <p:cNvPr id="49" name="Gráfico 48">
              <a:extLst>
                <a:ext uri="{FF2B5EF4-FFF2-40B4-BE49-F238E27FC236}">
                  <a16:creationId xmlns:a16="http://schemas.microsoft.com/office/drawing/2014/main" id="{813BBFCE-24C0-0666-B91B-B677B009AD7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99017" y="2450622"/>
              <a:ext cx="329031" cy="330800"/>
            </a:xfrm>
            <a:prstGeom prst="rect">
              <a:avLst/>
            </a:prstGeom>
          </p:spPr>
        </p:pic>
        <p:sp>
          <p:nvSpPr>
            <p:cNvPr id="53" name="Rectángulo 52">
              <a:extLst>
                <a:ext uri="{FF2B5EF4-FFF2-40B4-BE49-F238E27FC236}">
                  <a16:creationId xmlns:a16="http://schemas.microsoft.com/office/drawing/2014/main" id="{44CBB47E-88DD-3611-4FFB-C5F49FFAE4FD}"/>
                </a:ext>
              </a:extLst>
            </p:cNvPr>
            <p:cNvSpPr/>
            <p:nvPr/>
          </p:nvSpPr>
          <p:spPr>
            <a:xfrm>
              <a:off x="6384032" y="2708920"/>
              <a:ext cx="271943" cy="164905"/>
            </a:xfrm>
            <a:prstGeom prst="rect">
              <a:avLst/>
            </a:prstGeom>
            <a:solidFill>
              <a:srgbClr val="050D2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s-ES" sz="2000" b="0" i="0" u="none" strike="noStrike" kern="1200" cap="none" spc="0" normalizeH="0" baseline="0" noProof="0" err="1">
                <a:ln>
                  <a:noFill/>
                </a:ln>
                <a:solidFill>
                  <a:srgbClr val="2E404D"/>
                </a:solidFill>
                <a:effectLst/>
                <a:uLnTx/>
                <a:uFillTx/>
                <a:latin typeface="Arial"/>
                <a:ea typeface="+mn-ea"/>
                <a:cs typeface="+mn-cs"/>
              </a:endParaRPr>
            </a:p>
          </p:txBody>
        </p:sp>
        <p:pic>
          <p:nvPicPr>
            <p:cNvPr id="52" name="Gráfico 51">
              <a:extLst>
                <a:ext uri="{FF2B5EF4-FFF2-40B4-BE49-F238E27FC236}">
                  <a16:creationId xmlns:a16="http://schemas.microsoft.com/office/drawing/2014/main" id="{72610DD0-1E94-4AC1-BFBF-4F41F47315F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16615" y="2692973"/>
              <a:ext cx="126163" cy="92650"/>
            </a:xfrm>
            <a:prstGeom prst="rect">
              <a:avLst/>
            </a:prstGeom>
          </p:spPr>
        </p:pic>
      </p:grpSp>
      <p:sp>
        <p:nvSpPr>
          <p:cNvPr id="70" name="Rectángulo 69">
            <a:extLst>
              <a:ext uri="{FF2B5EF4-FFF2-40B4-BE49-F238E27FC236}">
                <a16:creationId xmlns:a16="http://schemas.microsoft.com/office/drawing/2014/main" id="{E5991546-23B8-8EBD-7CBE-5CB5515D3E13}"/>
              </a:ext>
            </a:extLst>
          </p:cNvPr>
          <p:cNvSpPr/>
          <p:nvPr/>
        </p:nvSpPr>
        <p:spPr>
          <a:xfrm>
            <a:off x="5193895" y="2640511"/>
            <a:ext cx="470057" cy="497345"/>
          </a:xfrm>
          <a:prstGeom prst="rect">
            <a:avLst/>
          </a:prstGeom>
          <a:solidFill>
            <a:srgbClr val="050D2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s-ES" sz="2000" b="0" i="0" u="none" strike="noStrike" kern="1200" cap="none" spc="0" normalizeH="0" baseline="0" noProof="0" err="1">
              <a:ln>
                <a:noFill/>
              </a:ln>
              <a:solidFill>
                <a:srgbClr val="2E404D"/>
              </a:solidFill>
              <a:effectLst/>
              <a:uLnTx/>
              <a:uFillTx/>
              <a:latin typeface="Arial"/>
              <a:ea typeface="+mn-ea"/>
              <a:cs typeface="+mn-cs"/>
            </a:endParaRPr>
          </a:p>
        </p:txBody>
      </p:sp>
      <p:sp>
        <p:nvSpPr>
          <p:cNvPr id="56" name="Título 10">
            <a:extLst>
              <a:ext uri="{FF2B5EF4-FFF2-40B4-BE49-F238E27FC236}">
                <a16:creationId xmlns:a16="http://schemas.microsoft.com/office/drawing/2014/main" id="{6615D149-8BD2-2E1C-F927-A86263670F77}"/>
              </a:ext>
            </a:extLst>
          </p:cNvPr>
          <p:cNvSpPr txBox="1">
            <a:spLocks/>
          </p:cNvSpPr>
          <p:nvPr/>
        </p:nvSpPr>
        <p:spPr>
          <a:xfrm>
            <a:off x="5719871" y="2633800"/>
            <a:ext cx="2554419" cy="473827"/>
          </a:xfrm>
          <a:prstGeom prst="rect">
            <a:avLst/>
          </a:prstGeom>
        </p:spPr>
        <p:txBody>
          <a:bodyPr vert="horz" lIns="0" tIns="0" rIns="0" bIns="0" rtlCol="0" anchor="ctr">
            <a:noAutofit/>
          </a:bodyPr>
          <a:lstStyle>
            <a:lvl1pPr algn="l" defTabSz="914400" rtl="0" eaLnBrk="1" latinLnBrk="0" hangingPunct="1">
              <a:lnSpc>
                <a:spcPct val="100000"/>
              </a:lnSpc>
              <a:spcBef>
                <a:spcPct val="0"/>
              </a:spcBef>
              <a:buNone/>
              <a:defRPr lang="en-US" sz="4800" b="0" i="0" kern="1200" dirty="0">
                <a:solidFill>
                  <a:schemeClr val="bg1"/>
                </a:solidFill>
                <a:latin typeface="Georgia" panose="02040502050405020303" pitchFamily="18" charset="0"/>
                <a:ea typeface="+mj-ea"/>
                <a:cs typeface="Times New Roman" panose="02020603050405020304"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Avenir Next LT Pro" panose="020B0504020202020204" pitchFamily="34" charset="77"/>
                <a:cs typeface="Arial" panose="020B0604020202020204" pitchFamily="34" charset="0"/>
              </a:rPr>
              <a:t>Manual Data Updates</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err="1">
                <a:ln>
                  <a:noFill/>
                </a:ln>
                <a:solidFill>
                  <a:srgbClr val="FFFFFF"/>
                </a:solidFill>
                <a:effectLst/>
                <a:uLnTx/>
                <a:uFillTx/>
                <a:latin typeface="Avenir Next LT Pro" panose="020B0504020202020204" pitchFamily="34" charset="77"/>
                <a:cs typeface="Arial" panose="020B0604020202020204" pitchFamily="34" charset="0"/>
              </a:rPr>
              <a:t>Tedi</a:t>
            </a:r>
            <a:r>
              <a:rPr lang="en-US" sz="1400" err="1">
                <a:solidFill>
                  <a:srgbClr val="FFFFFF"/>
                </a:solidFill>
                <a:latin typeface="Avenir Next LT Pro" panose="020B0504020202020204" pitchFamily="34" charset="77"/>
                <a:cs typeface="Arial" panose="020B0604020202020204" pitchFamily="34" charset="0"/>
              </a:rPr>
              <a:t>ous</a:t>
            </a:r>
            <a:r>
              <a:rPr lang="en-US" sz="1400">
                <a:solidFill>
                  <a:srgbClr val="FFFFFF"/>
                </a:solidFill>
                <a:latin typeface="Avenir Next LT Pro" panose="020B0504020202020204" pitchFamily="34" charset="77"/>
                <a:cs typeface="Arial" panose="020B0604020202020204" pitchFamily="34" charset="0"/>
              </a:rPr>
              <a:t> manual data curation</a:t>
            </a:r>
            <a:endParaRPr kumimoji="0" lang="en-US" sz="1050" b="0" i="0" u="none" strike="noStrike" kern="1200" cap="none" spc="0" normalizeH="0" baseline="0" noProof="0">
              <a:ln>
                <a:noFill/>
              </a:ln>
              <a:solidFill>
                <a:srgbClr val="FFFFFF">
                  <a:lumMod val="65000"/>
                </a:srgbClr>
              </a:solidFill>
              <a:effectLst/>
              <a:uLnTx/>
              <a:uFillTx/>
              <a:latin typeface="Avenir Next LT Pro" panose="020B0504020202020204" pitchFamily="34" charset="77"/>
              <a:cs typeface="Arial" panose="020B0604020202020204" pitchFamily="34" charset="0"/>
            </a:endParaRPr>
          </a:p>
        </p:txBody>
      </p:sp>
      <p:pic>
        <p:nvPicPr>
          <p:cNvPr id="63" name="Gráfico 62">
            <a:extLst>
              <a:ext uri="{FF2B5EF4-FFF2-40B4-BE49-F238E27FC236}">
                <a16:creationId xmlns:a16="http://schemas.microsoft.com/office/drawing/2014/main" id="{91B34DD3-9FE3-D92A-8B5E-F2AF4269D3D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266641" y="2697647"/>
            <a:ext cx="331686" cy="330801"/>
          </a:xfrm>
          <a:prstGeom prst="rect">
            <a:avLst/>
          </a:prstGeom>
        </p:spPr>
      </p:pic>
      <p:sp>
        <p:nvSpPr>
          <p:cNvPr id="76" name="Título 10">
            <a:extLst>
              <a:ext uri="{FF2B5EF4-FFF2-40B4-BE49-F238E27FC236}">
                <a16:creationId xmlns:a16="http://schemas.microsoft.com/office/drawing/2014/main" id="{A0D11308-0536-147E-C048-C9EF6DE65FDA}"/>
              </a:ext>
            </a:extLst>
          </p:cNvPr>
          <p:cNvSpPr txBox="1">
            <a:spLocks/>
          </p:cNvSpPr>
          <p:nvPr/>
        </p:nvSpPr>
        <p:spPr>
          <a:xfrm>
            <a:off x="5734151" y="3429000"/>
            <a:ext cx="865903" cy="473827"/>
          </a:xfrm>
          <a:prstGeom prst="rect">
            <a:avLst/>
          </a:prstGeom>
        </p:spPr>
        <p:txBody>
          <a:bodyPr vert="horz" lIns="0" tIns="0" rIns="0" bIns="0" rtlCol="0" anchor="ctr">
            <a:noAutofit/>
          </a:bodyPr>
          <a:lstStyle>
            <a:lvl1pPr algn="l" defTabSz="914400" rtl="0" eaLnBrk="1" latinLnBrk="0" hangingPunct="1">
              <a:lnSpc>
                <a:spcPct val="100000"/>
              </a:lnSpc>
              <a:spcBef>
                <a:spcPct val="0"/>
              </a:spcBef>
              <a:buNone/>
              <a:defRPr lang="en-US" sz="4800" b="0" i="0" kern="1200" dirty="0">
                <a:solidFill>
                  <a:schemeClr val="bg1"/>
                </a:solidFill>
                <a:latin typeface="Georgia" panose="02040502050405020303" pitchFamily="18" charset="0"/>
                <a:ea typeface="+mj-ea"/>
                <a:cs typeface="Times New Roman" panose="02020603050405020304" pitchFamily="18" charset="0"/>
              </a:defRPr>
            </a:lvl1p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j-ea"/>
                <a:cs typeface="Arial" panose="020B0604020202020204" pitchFamily="34" charset="0"/>
              </a:rPr>
              <a:t>automated</a:t>
            </a:r>
            <a:endParaRPr kumimoji="0" lang="en-US" sz="900" b="0" i="0" u="none" strike="noStrike" kern="1200" cap="none" spc="0" normalizeH="0" baseline="0" noProof="0">
              <a:ln>
                <a:noFill/>
              </a:ln>
              <a:solidFill>
                <a:srgbClr val="FFFFFF">
                  <a:lumMod val="65000"/>
                </a:srgbClr>
              </a:solidFill>
              <a:effectLst/>
              <a:uLnTx/>
              <a:uFillTx/>
              <a:latin typeface="Arial" panose="020B0604020202020204" pitchFamily="34" charset="0"/>
              <a:ea typeface="+mj-ea"/>
              <a:cs typeface="Arial" panose="020B0604020202020204" pitchFamily="34" charset="0"/>
            </a:endParaRPr>
          </a:p>
        </p:txBody>
      </p:sp>
      <p:sp>
        <p:nvSpPr>
          <p:cNvPr id="77" name="Título 10">
            <a:extLst>
              <a:ext uri="{FF2B5EF4-FFF2-40B4-BE49-F238E27FC236}">
                <a16:creationId xmlns:a16="http://schemas.microsoft.com/office/drawing/2014/main" id="{268C9A36-61CE-E00E-107E-B0DB151B3E04}"/>
              </a:ext>
            </a:extLst>
          </p:cNvPr>
          <p:cNvSpPr txBox="1">
            <a:spLocks/>
          </p:cNvSpPr>
          <p:nvPr/>
        </p:nvSpPr>
        <p:spPr>
          <a:xfrm>
            <a:off x="6759960" y="3452555"/>
            <a:ext cx="1622182" cy="426717"/>
          </a:xfrm>
          <a:prstGeom prst="rect">
            <a:avLst/>
          </a:prstGeom>
        </p:spPr>
        <p:txBody>
          <a:bodyPr vert="horz" lIns="0" tIns="0" rIns="0" bIns="0" rtlCol="0" anchor="ctr">
            <a:noAutofit/>
          </a:bodyPr>
          <a:lstStyle>
            <a:lvl1pPr algn="l" defTabSz="914400" rtl="0" eaLnBrk="1" latinLnBrk="0" hangingPunct="1">
              <a:lnSpc>
                <a:spcPct val="100000"/>
              </a:lnSpc>
              <a:spcBef>
                <a:spcPct val="0"/>
              </a:spcBef>
              <a:buNone/>
              <a:defRPr lang="en-US" sz="4800" b="0" i="0" kern="1200" dirty="0">
                <a:solidFill>
                  <a:schemeClr val="bg1"/>
                </a:solidFill>
                <a:latin typeface="Georgia" panose="02040502050405020303" pitchFamily="18" charset="0"/>
                <a:ea typeface="+mj-ea"/>
                <a:cs typeface="Times New Roman" panose="02020603050405020304" pitchFamily="18" charset="0"/>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lang="en-US" sz="1100">
                <a:solidFill>
                  <a:srgbClr val="FFFFFF"/>
                </a:solidFill>
                <a:latin typeface="Arial" panose="020B0604020202020204" pitchFamily="34" charset="0"/>
                <a:cs typeface="Arial" panose="020B0604020202020204" pitchFamily="34" charset="0"/>
              </a:rPr>
              <a:t>manual</a:t>
            </a:r>
            <a:endParaRPr kumimoji="0" lang="en-US" sz="1100" b="0" i="0" u="none" strike="noStrike" kern="1200" cap="none" spc="0" normalizeH="0" baseline="0" noProof="0">
              <a:ln>
                <a:noFill/>
              </a:ln>
              <a:solidFill>
                <a:srgbClr val="FFFFFF"/>
              </a:solidFill>
              <a:effectLst/>
              <a:uLnTx/>
              <a:uFillTx/>
              <a:latin typeface="Arial" panose="020B0604020202020204" pitchFamily="34" charset="0"/>
              <a:ea typeface="+mj-ea"/>
              <a:cs typeface="Arial" panose="020B0604020202020204" pitchFamily="34" charset="0"/>
            </a:endParaRPr>
          </a:p>
        </p:txBody>
      </p:sp>
      <p:cxnSp>
        <p:nvCxnSpPr>
          <p:cNvPr id="80" name="Straight Connector 143">
            <a:extLst>
              <a:ext uri="{FF2B5EF4-FFF2-40B4-BE49-F238E27FC236}">
                <a16:creationId xmlns:a16="http://schemas.microsoft.com/office/drawing/2014/main" id="{5EB9B5D2-4A4B-3958-AD0F-61DD91B0C5E1}"/>
              </a:ext>
            </a:extLst>
          </p:cNvPr>
          <p:cNvCxnSpPr>
            <a:cxnSpLocks/>
          </p:cNvCxnSpPr>
          <p:nvPr/>
        </p:nvCxnSpPr>
        <p:spPr>
          <a:xfrm>
            <a:off x="8985193" y="1667213"/>
            <a:ext cx="0" cy="3201947"/>
          </a:xfrm>
          <a:prstGeom prst="line">
            <a:avLst/>
          </a:prstGeom>
          <a:ln w="9525" cap="rnd">
            <a:solidFill>
              <a:srgbClr val="FFFFFF">
                <a:alpha val="25000"/>
              </a:srgbClr>
            </a:solidFill>
            <a:round/>
          </a:ln>
        </p:spPr>
        <p:style>
          <a:lnRef idx="1">
            <a:schemeClr val="accent1"/>
          </a:lnRef>
          <a:fillRef idx="0">
            <a:schemeClr val="accent1"/>
          </a:fillRef>
          <a:effectRef idx="0">
            <a:schemeClr val="accent1"/>
          </a:effectRef>
          <a:fontRef idx="minor">
            <a:schemeClr val="tx1"/>
          </a:fontRef>
        </p:style>
      </p:cxnSp>
      <p:sp>
        <p:nvSpPr>
          <p:cNvPr id="81" name="Título 10">
            <a:extLst>
              <a:ext uri="{FF2B5EF4-FFF2-40B4-BE49-F238E27FC236}">
                <a16:creationId xmlns:a16="http://schemas.microsoft.com/office/drawing/2014/main" id="{44FE0D76-8850-7435-8F8E-816A10935A83}"/>
              </a:ext>
            </a:extLst>
          </p:cNvPr>
          <p:cNvSpPr txBox="1">
            <a:spLocks/>
          </p:cNvSpPr>
          <p:nvPr/>
        </p:nvSpPr>
        <p:spPr>
          <a:xfrm>
            <a:off x="9269505" y="1193386"/>
            <a:ext cx="2468603" cy="473827"/>
          </a:xfrm>
          <a:prstGeom prst="rect">
            <a:avLst/>
          </a:prstGeom>
        </p:spPr>
        <p:txBody>
          <a:bodyPr vert="horz" lIns="0" tIns="0" rIns="0" bIns="0" rtlCol="0" anchor="ctr">
            <a:noAutofit/>
          </a:bodyPr>
          <a:lstStyle>
            <a:lvl1pPr algn="l" defTabSz="914400" rtl="0" eaLnBrk="1" latinLnBrk="0" hangingPunct="1">
              <a:lnSpc>
                <a:spcPct val="100000"/>
              </a:lnSpc>
              <a:spcBef>
                <a:spcPct val="0"/>
              </a:spcBef>
              <a:buNone/>
              <a:defRPr lang="en-US" sz="4800" b="0" i="0" kern="1200" dirty="0">
                <a:solidFill>
                  <a:schemeClr val="bg1"/>
                </a:solidFill>
                <a:latin typeface="Georgia" panose="02040502050405020303" pitchFamily="18" charset="0"/>
                <a:ea typeface="+mj-ea"/>
                <a:cs typeface="Times New Roman" panose="02020603050405020304"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Avenir Next LT Pro" panose="020B0504020202020204" pitchFamily="34" charset="77"/>
                <a:cs typeface="Arial" panose="020B0604020202020204" pitchFamily="34" charset="0"/>
              </a:rPr>
              <a:t>Single Framework</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venir Next LT Pro" panose="020B0504020202020204" pitchFamily="34" charset="77"/>
                <a:cs typeface="Arial" panose="020B0604020202020204" pitchFamily="34" charset="0"/>
              </a:rPr>
              <a:t>Aligned structure</a:t>
            </a:r>
            <a:endParaRPr kumimoji="0" lang="en-US" sz="900" b="0" i="0" u="none" strike="noStrike" kern="1200" cap="none" spc="0" normalizeH="0" baseline="0" noProof="0">
              <a:ln>
                <a:noFill/>
              </a:ln>
              <a:solidFill>
                <a:srgbClr val="FFFFFF">
                  <a:lumMod val="65000"/>
                </a:srgbClr>
              </a:solidFill>
              <a:effectLst/>
              <a:uLnTx/>
              <a:uFillTx/>
              <a:latin typeface="Avenir Next LT Pro" panose="020B0504020202020204" pitchFamily="34" charset="77"/>
              <a:cs typeface="Arial" panose="020B0604020202020204" pitchFamily="34" charset="0"/>
            </a:endParaRPr>
          </a:p>
        </p:txBody>
      </p:sp>
      <p:pic>
        <p:nvPicPr>
          <p:cNvPr id="82" name="Gráfico 81">
            <a:extLst>
              <a:ext uri="{FF2B5EF4-FFF2-40B4-BE49-F238E27FC236}">
                <a16:creationId xmlns:a16="http://schemas.microsoft.com/office/drawing/2014/main" id="{FF44BE6F-5536-6EC5-FC28-52621557CF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22285" y="1263549"/>
            <a:ext cx="325816" cy="333500"/>
          </a:xfrm>
          <a:prstGeom prst="rect">
            <a:avLst/>
          </a:prstGeom>
        </p:spPr>
      </p:pic>
      <p:sp>
        <p:nvSpPr>
          <p:cNvPr id="83" name="Rectángulo 82">
            <a:extLst>
              <a:ext uri="{FF2B5EF4-FFF2-40B4-BE49-F238E27FC236}">
                <a16:creationId xmlns:a16="http://schemas.microsoft.com/office/drawing/2014/main" id="{0FB495AC-A396-9C27-8624-5BE25418EDF1}"/>
              </a:ext>
            </a:extLst>
          </p:cNvPr>
          <p:cNvSpPr/>
          <p:nvPr/>
        </p:nvSpPr>
        <p:spPr>
          <a:xfrm>
            <a:off x="8743530" y="1910354"/>
            <a:ext cx="470057" cy="497345"/>
          </a:xfrm>
          <a:prstGeom prst="rect">
            <a:avLst/>
          </a:prstGeom>
          <a:solidFill>
            <a:srgbClr val="050D2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s-ES" sz="2000" b="0" i="0" u="none" strike="noStrike" kern="1200" cap="none" spc="0" normalizeH="0" baseline="0" noProof="0" err="1">
              <a:ln>
                <a:noFill/>
              </a:ln>
              <a:solidFill>
                <a:srgbClr val="2E404D"/>
              </a:solidFill>
              <a:effectLst/>
              <a:uLnTx/>
              <a:uFillTx/>
              <a:latin typeface="Arial"/>
              <a:ea typeface="+mn-ea"/>
              <a:cs typeface="+mn-cs"/>
            </a:endParaRPr>
          </a:p>
        </p:txBody>
      </p:sp>
      <p:sp>
        <p:nvSpPr>
          <p:cNvPr id="84" name="Título 10">
            <a:extLst>
              <a:ext uri="{FF2B5EF4-FFF2-40B4-BE49-F238E27FC236}">
                <a16:creationId xmlns:a16="http://schemas.microsoft.com/office/drawing/2014/main" id="{923297A5-E7AA-F626-BE8D-8677EB3AE648}"/>
              </a:ext>
            </a:extLst>
          </p:cNvPr>
          <p:cNvSpPr txBox="1">
            <a:spLocks/>
          </p:cNvSpPr>
          <p:nvPr/>
        </p:nvSpPr>
        <p:spPr>
          <a:xfrm>
            <a:off x="9269505" y="1917078"/>
            <a:ext cx="2972845" cy="473827"/>
          </a:xfrm>
          <a:prstGeom prst="rect">
            <a:avLst/>
          </a:prstGeom>
        </p:spPr>
        <p:txBody>
          <a:bodyPr vert="horz" lIns="0" tIns="0" rIns="0" bIns="0" rtlCol="0" anchor="ctr">
            <a:noAutofit/>
          </a:bodyPr>
          <a:lstStyle>
            <a:lvl1pPr algn="l" defTabSz="914400" rtl="0" eaLnBrk="1" latinLnBrk="0" hangingPunct="1">
              <a:lnSpc>
                <a:spcPct val="100000"/>
              </a:lnSpc>
              <a:spcBef>
                <a:spcPct val="0"/>
              </a:spcBef>
              <a:buNone/>
              <a:defRPr lang="en-US" sz="4800" b="0" i="0" kern="1200" dirty="0">
                <a:solidFill>
                  <a:schemeClr val="bg1"/>
                </a:solidFill>
                <a:latin typeface="Georgia" panose="02040502050405020303" pitchFamily="18" charset="0"/>
                <a:ea typeface="+mj-ea"/>
                <a:cs typeface="Times New Roman" panose="02020603050405020304"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1800" b="1">
                <a:solidFill>
                  <a:srgbClr val="FFFFFF"/>
                </a:solidFill>
                <a:latin typeface="Avenir Next LT Pro" panose="020B0504020202020204" pitchFamily="34" charset="77"/>
                <a:cs typeface="Arial" panose="020B0604020202020204" pitchFamily="34" charset="0"/>
              </a:rPr>
              <a:t>Self-Service Products</a:t>
            </a:r>
            <a:endParaRPr kumimoji="0" lang="en-US" sz="1800" b="1" i="0" u="none" strike="noStrike" kern="1200" cap="none" spc="0" normalizeH="0" baseline="0" noProof="0">
              <a:ln>
                <a:noFill/>
              </a:ln>
              <a:solidFill>
                <a:srgbClr val="FFFFFF"/>
              </a:solidFill>
              <a:effectLst/>
              <a:uLnTx/>
              <a:uFillTx/>
              <a:latin typeface="Avenir Next LT Pro" panose="020B0504020202020204" pitchFamily="34" charset="77"/>
              <a:cs typeface="Arial" panose="020B0604020202020204"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1400">
                <a:solidFill>
                  <a:srgbClr val="FFFFFF"/>
                </a:solidFill>
                <a:latin typeface="Avenir Next LT Pro" panose="020B0504020202020204" pitchFamily="34" charset="77"/>
                <a:cs typeface="Arial" panose="020B0604020202020204" pitchFamily="34" charset="0"/>
              </a:rPr>
              <a:t>Products are extendable by users</a:t>
            </a:r>
            <a:endParaRPr kumimoji="0" lang="en-US" sz="1050" b="0" i="0" u="none" strike="noStrike" kern="1200" cap="none" spc="0" normalizeH="0" baseline="0" noProof="0">
              <a:ln>
                <a:noFill/>
              </a:ln>
              <a:solidFill>
                <a:srgbClr val="FFFFFF">
                  <a:lumMod val="65000"/>
                </a:srgbClr>
              </a:solidFill>
              <a:effectLst/>
              <a:uLnTx/>
              <a:uFillTx/>
              <a:latin typeface="Avenir Next LT Pro" panose="020B0504020202020204" pitchFamily="34" charset="77"/>
              <a:cs typeface="Arial" panose="020B0604020202020204" pitchFamily="34" charset="0"/>
            </a:endParaRPr>
          </a:p>
        </p:txBody>
      </p:sp>
      <p:grpSp>
        <p:nvGrpSpPr>
          <p:cNvPr id="85" name="Grupo 84">
            <a:extLst>
              <a:ext uri="{FF2B5EF4-FFF2-40B4-BE49-F238E27FC236}">
                <a16:creationId xmlns:a16="http://schemas.microsoft.com/office/drawing/2014/main" id="{CD61AFE5-C082-5F98-605B-46A2BFE06986}"/>
              </a:ext>
            </a:extLst>
          </p:cNvPr>
          <p:cNvGrpSpPr/>
          <p:nvPr/>
        </p:nvGrpSpPr>
        <p:grpSpPr>
          <a:xfrm>
            <a:off x="8807443" y="1988591"/>
            <a:ext cx="456958" cy="423203"/>
            <a:chOff x="6199017" y="2450622"/>
            <a:chExt cx="456958" cy="423203"/>
          </a:xfrm>
        </p:grpSpPr>
        <p:pic>
          <p:nvPicPr>
            <p:cNvPr id="86" name="Gráfico 85">
              <a:extLst>
                <a:ext uri="{FF2B5EF4-FFF2-40B4-BE49-F238E27FC236}">
                  <a16:creationId xmlns:a16="http://schemas.microsoft.com/office/drawing/2014/main" id="{70AAEA5B-ECAD-6F85-1515-D1142703354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99017" y="2450622"/>
              <a:ext cx="329031" cy="330800"/>
            </a:xfrm>
            <a:prstGeom prst="rect">
              <a:avLst/>
            </a:prstGeom>
          </p:spPr>
        </p:pic>
        <p:sp>
          <p:nvSpPr>
            <p:cNvPr id="87" name="Rectángulo 86">
              <a:extLst>
                <a:ext uri="{FF2B5EF4-FFF2-40B4-BE49-F238E27FC236}">
                  <a16:creationId xmlns:a16="http://schemas.microsoft.com/office/drawing/2014/main" id="{E1B8CB85-EA48-1770-EEDE-B23BFA1DDB32}"/>
                </a:ext>
              </a:extLst>
            </p:cNvPr>
            <p:cNvSpPr/>
            <p:nvPr/>
          </p:nvSpPr>
          <p:spPr>
            <a:xfrm>
              <a:off x="6384032" y="2708920"/>
              <a:ext cx="271943" cy="164905"/>
            </a:xfrm>
            <a:prstGeom prst="rect">
              <a:avLst/>
            </a:prstGeom>
            <a:solidFill>
              <a:srgbClr val="050D2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s-ES" sz="2000" b="0" i="0" u="none" strike="noStrike" kern="1200" cap="none" spc="0" normalizeH="0" baseline="0" noProof="0" err="1">
                <a:ln>
                  <a:noFill/>
                </a:ln>
                <a:solidFill>
                  <a:srgbClr val="2E404D"/>
                </a:solidFill>
                <a:effectLst/>
                <a:uLnTx/>
                <a:uFillTx/>
                <a:latin typeface="Arial"/>
                <a:ea typeface="+mn-ea"/>
                <a:cs typeface="+mn-cs"/>
              </a:endParaRPr>
            </a:p>
          </p:txBody>
        </p:sp>
        <p:pic>
          <p:nvPicPr>
            <p:cNvPr id="88" name="Gráfico 87">
              <a:extLst>
                <a:ext uri="{FF2B5EF4-FFF2-40B4-BE49-F238E27FC236}">
                  <a16:creationId xmlns:a16="http://schemas.microsoft.com/office/drawing/2014/main" id="{E4DA7773-179E-96E0-A2E9-6996DB1F1B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16615" y="2692973"/>
              <a:ext cx="126163" cy="92650"/>
            </a:xfrm>
            <a:prstGeom prst="rect">
              <a:avLst/>
            </a:prstGeom>
          </p:spPr>
        </p:pic>
      </p:grpSp>
      <p:sp>
        <p:nvSpPr>
          <p:cNvPr id="89" name="Rectángulo 88">
            <a:extLst>
              <a:ext uri="{FF2B5EF4-FFF2-40B4-BE49-F238E27FC236}">
                <a16:creationId xmlns:a16="http://schemas.microsoft.com/office/drawing/2014/main" id="{1BF09BD3-84A3-8933-A5F9-BBBCFCA76EDE}"/>
              </a:ext>
            </a:extLst>
          </p:cNvPr>
          <p:cNvSpPr/>
          <p:nvPr/>
        </p:nvSpPr>
        <p:spPr>
          <a:xfrm>
            <a:off x="8743530" y="2637145"/>
            <a:ext cx="470057" cy="497345"/>
          </a:xfrm>
          <a:prstGeom prst="rect">
            <a:avLst/>
          </a:prstGeom>
          <a:solidFill>
            <a:srgbClr val="050D2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s-ES" sz="2000" b="0" i="0" u="none" strike="noStrike" kern="1200" cap="none" spc="0" normalizeH="0" baseline="0" noProof="0" err="1">
              <a:ln>
                <a:noFill/>
              </a:ln>
              <a:solidFill>
                <a:srgbClr val="2E404D"/>
              </a:solidFill>
              <a:effectLst/>
              <a:uLnTx/>
              <a:uFillTx/>
              <a:latin typeface="Arial"/>
              <a:ea typeface="+mn-ea"/>
              <a:cs typeface="+mn-cs"/>
            </a:endParaRPr>
          </a:p>
        </p:txBody>
      </p:sp>
      <p:sp>
        <p:nvSpPr>
          <p:cNvPr id="90" name="Título 10">
            <a:extLst>
              <a:ext uri="{FF2B5EF4-FFF2-40B4-BE49-F238E27FC236}">
                <a16:creationId xmlns:a16="http://schemas.microsoft.com/office/drawing/2014/main" id="{3DE3C79C-D1C9-1E41-76C6-BF7FE866C848}"/>
              </a:ext>
            </a:extLst>
          </p:cNvPr>
          <p:cNvSpPr txBox="1">
            <a:spLocks/>
          </p:cNvSpPr>
          <p:nvPr/>
        </p:nvSpPr>
        <p:spPr>
          <a:xfrm>
            <a:off x="9269505" y="2630434"/>
            <a:ext cx="2736957" cy="473827"/>
          </a:xfrm>
          <a:prstGeom prst="rect">
            <a:avLst/>
          </a:prstGeom>
        </p:spPr>
        <p:txBody>
          <a:bodyPr vert="horz" lIns="0" tIns="0" rIns="0" bIns="0" rtlCol="0" anchor="ctr">
            <a:noAutofit/>
          </a:bodyPr>
          <a:lstStyle>
            <a:lvl1pPr algn="l" defTabSz="914400" rtl="0" eaLnBrk="1" latinLnBrk="0" hangingPunct="1">
              <a:lnSpc>
                <a:spcPct val="100000"/>
              </a:lnSpc>
              <a:spcBef>
                <a:spcPct val="0"/>
              </a:spcBef>
              <a:buNone/>
              <a:defRPr lang="en-US" sz="4800" b="0" i="0" kern="1200" dirty="0">
                <a:solidFill>
                  <a:schemeClr val="bg1"/>
                </a:solidFill>
                <a:latin typeface="Georgia" panose="02040502050405020303" pitchFamily="18" charset="0"/>
                <a:ea typeface="+mj-ea"/>
                <a:cs typeface="Times New Roman" panose="02020603050405020304"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1800" b="1">
                <a:solidFill>
                  <a:srgbClr val="FFFFFF"/>
                </a:solidFill>
                <a:latin typeface="Avenir Next LT Pro" panose="020B0504020202020204" pitchFamily="34" charset="77"/>
                <a:cs typeface="Arial" panose="020B0604020202020204" pitchFamily="34" charset="0"/>
              </a:rPr>
              <a:t>Automated Pipelines</a:t>
            </a:r>
            <a:endParaRPr kumimoji="0" lang="en-US" sz="1800" b="1" i="0" u="none" strike="noStrike" kern="1200" cap="none" spc="0" normalizeH="0" baseline="0" noProof="0">
              <a:ln>
                <a:noFill/>
              </a:ln>
              <a:solidFill>
                <a:srgbClr val="FFFFFF"/>
              </a:solidFill>
              <a:effectLst/>
              <a:uLnTx/>
              <a:uFillTx/>
              <a:latin typeface="Avenir Next LT Pro" panose="020B0504020202020204" pitchFamily="34" charset="77"/>
              <a:cs typeface="Arial" panose="020B0604020202020204"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1400">
                <a:solidFill>
                  <a:schemeClr val="tx1"/>
                </a:solidFill>
                <a:latin typeface="Avenir Next LT Pro" panose="020B0504020202020204" pitchFamily="34" charset="77"/>
                <a:cs typeface="Arial" panose="020B0604020202020204" pitchFamily="34" charset="0"/>
              </a:rPr>
              <a:t>Data flows automatically</a:t>
            </a:r>
            <a:endParaRPr kumimoji="0" lang="en-US" sz="1400" b="0" i="0" u="none" strike="noStrike" kern="1200" cap="none" spc="0" normalizeH="0" baseline="0" noProof="0">
              <a:ln>
                <a:noFill/>
              </a:ln>
              <a:solidFill>
                <a:schemeClr val="tx1"/>
              </a:solidFill>
              <a:effectLst/>
              <a:uLnTx/>
              <a:uFillTx/>
              <a:latin typeface="Avenir Next LT Pro" panose="020B0504020202020204" pitchFamily="34" charset="77"/>
              <a:cs typeface="Arial" panose="020B0604020202020204" pitchFamily="34" charset="0"/>
            </a:endParaRPr>
          </a:p>
        </p:txBody>
      </p:sp>
      <p:pic>
        <p:nvPicPr>
          <p:cNvPr id="91" name="Gráfico 90">
            <a:extLst>
              <a:ext uri="{FF2B5EF4-FFF2-40B4-BE49-F238E27FC236}">
                <a16:creationId xmlns:a16="http://schemas.microsoft.com/office/drawing/2014/main" id="{34ADDAA0-BC3C-246F-B218-62FEBE9AD57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16276" y="2694281"/>
            <a:ext cx="331686" cy="330801"/>
          </a:xfrm>
          <a:prstGeom prst="rect">
            <a:avLst/>
          </a:prstGeom>
        </p:spPr>
      </p:pic>
      <p:sp>
        <p:nvSpPr>
          <p:cNvPr id="92" name="Rectángulo 91">
            <a:extLst>
              <a:ext uri="{FF2B5EF4-FFF2-40B4-BE49-F238E27FC236}">
                <a16:creationId xmlns:a16="http://schemas.microsoft.com/office/drawing/2014/main" id="{A18D5D65-2777-A6DE-ED29-67C1EDEABC6B}"/>
              </a:ext>
            </a:extLst>
          </p:cNvPr>
          <p:cNvSpPr/>
          <p:nvPr/>
        </p:nvSpPr>
        <p:spPr>
          <a:xfrm>
            <a:off x="9264401" y="3230586"/>
            <a:ext cx="2667377" cy="288841"/>
          </a:xfrm>
          <a:prstGeom prst="rect">
            <a:avLst/>
          </a:prstGeom>
          <a:gradFill>
            <a:gsLst>
              <a:gs pos="100000">
                <a:srgbClr val="0072BC"/>
              </a:gs>
              <a:gs pos="0">
                <a:srgbClr val="050D24"/>
              </a:gs>
            </a:gsLst>
            <a:lin ang="108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err="1">
              <a:ln>
                <a:noFill/>
              </a:ln>
              <a:solidFill>
                <a:srgbClr val="2E404D"/>
              </a:solidFill>
              <a:effectLst/>
              <a:uLnTx/>
              <a:uFillTx/>
              <a:latin typeface="Arial"/>
              <a:ea typeface="+mn-ea"/>
              <a:cs typeface="+mn-cs"/>
            </a:endParaRPr>
          </a:p>
        </p:txBody>
      </p:sp>
      <p:cxnSp>
        <p:nvCxnSpPr>
          <p:cNvPr id="94" name="Straight Connector 143">
            <a:extLst>
              <a:ext uri="{FF2B5EF4-FFF2-40B4-BE49-F238E27FC236}">
                <a16:creationId xmlns:a16="http://schemas.microsoft.com/office/drawing/2014/main" id="{853DE335-95DE-B126-0555-340A53B5C18F}"/>
              </a:ext>
            </a:extLst>
          </p:cNvPr>
          <p:cNvCxnSpPr>
            <a:cxnSpLocks/>
          </p:cNvCxnSpPr>
          <p:nvPr/>
        </p:nvCxnSpPr>
        <p:spPr>
          <a:xfrm>
            <a:off x="11993396" y="3234656"/>
            <a:ext cx="0" cy="479010"/>
          </a:xfrm>
          <a:prstGeom prst="line">
            <a:avLst/>
          </a:prstGeom>
          <a:ln w="9525"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2" name="Título 10">
            <a:extLst>
              <a:ext uri="{FF2B5EF4-FFF2-40B4-BE49-F238E27FC236}">
                <a16:creationId xmlns:a16="http://schemas.microsoft.com/office/drawing/2014/main" id="{BC5ED8D5-1B04-812C-DDAB-0995CD493B20}"/>
              </a:ext>
            </a:extLst>
          </p:cNvPr>
          <p:cNvSpPr txBox="1">
            <a:spLocks/>
          </p:cNvSpPr>
          <p:nvPr/>
        </p:nvSpPr>
        <p:spPr>
          <a:xfrm>
            <a:off x="9315546" y="3422376"/>
            <a:ext cx="865903" cy="473827"/>
          </a:xfrm>
          <a:prstGeom prst="rect">
            <a:avLst/>
          </a:prstGeom>
        </p:spPr>
        <p:txBody>
          <a:bodyPr vert="horz" lIns="0" tIns="0" rIns="0" bIns="0" rtlCol="0" anchor="ctr">
            <a:noAutofit/>
          </a:bodyPr>
          <a:lstStyle>
            <a:lvl1pPr algn="l" defTabSz="914400" rtl="0" eaLnBrk="1" latinLnBrk="0" hangingPunct="1">
              <a:lnSpc>
                <a:spcPct val="100000"/>
              </a:lnSpc>
              <a:spcBef>
                <a:spcPct val="0"/>
              </a:spcBef>
              <a:buNone/>
              <a:defRPr lang="en-US" sz="4800" b="0" i="0" kern="1200" dirty="0">
                <a:solidFill>
                  <a:schemeClr val="bg1"/>
                </a:solidFill>
                <a:latin typeface="Georgia" panose="02040502050405020303" pitchFamily="18" charset="0"/>
                <a:ea typeface="+mj-ea"/>
                <a:cs typeface="Times New Roman" panose="02020603050405020304" pitchFamily="18" charset="0"/>
              </a:defRPr>
            </a:lvl1p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j-ea"/>
                <a:cs typeface="Arial" panose="020B0604020202020204" pitchFamily="34" charset="0"/>
              </a:rPr>
              <a:t>automated</a:t>
            </a:r>
            <a:endParaRPr kumimoji="0" lang="en-US" sz="900" b="0" i="0" u="none" strike="noStrike" kern="1200" cap="none" spc="0" normalizeH="0" baseline="0" noProof="0">
              <a:ln>
                <a:noFill/>
              </a:ln>
              <a:solidFill>
                <a:srgbClr val="FFFFFF">
                  <a:lumMod val="65000"/>
                </a:srgbClr>
              </a:solidFill>
              <a:effectLst/>
              <a:uLnTx/>
              <a:uFillTx/>
              <a:latin typeface="Arial" panose="020B0604020202020204" pitchFamily="34" charset="0"/>
              <a:ea typeface="+mj-ea"/>
              <a:cs typeface="Arial" panose="020B0604020202020204" pitchFamily="34" charset="0"/>
            </a:endParaRPr>
          </a:p>
        </p:txBody>
      </p:sp>
      <p:sp>
        <p:nvSpPr>
          <p:cNvPr id="3" name="Título 10">
            <a:extLst>
              <a:ext uri="{FF2B5EF4-FFF2-40B4-BE49-F238E27FC236}">
                <a16:creationId xmlns:a16="http://schemas.microsoft.com/office/drawing/2014/main" id="{598770EF-E33E-9720-F264-65D403CD4AF7}"/>
              </a:ext>
            </a:extLst>
          </p:cNvPr>
          <p:cNvSpPr txBox="1">
            <a:spLocks/>
          </p:cNvSpPr>
          <p:nvPr/>
        </p:nvSpPr>
        <p:spPr>
          <a:xfrm>
            <a:off x="10341355" y="3445931"/>
            <a:ext cx="1622182" cy="426717"/>
          </a:xfrm>
          <a:prstGeom prst="rect">
            <a:avLst/>
          </a:prstGeom>
        </p:spPr>
        <p:txBody>
          <a:bodyPr vert="horz" lIns="0" tIns="0" rIns="0" bIns="0" rtlCol="0" anchor="ctr">
            <a:noAutofit/>
          </a:bodyPr>
          <a:lstStyle>
            <a:lvl1pPr algn="l" defTabSz="914400" rtl="0" eaLnBrk="1" latinLnBrk="0" hangingPunct="1">
              <a:lnSpc>
                <a:spcPct val="100000"/>
              </a:lnSpc>
              <a:spcBef>
                <a:spcPct val="0"/>
              </a:spcBef>
              <a:buNone/>
              <a:defRPr lang="en-US" sz="4800" b="0" i="0" kern="1200" dirty="0">
                <a:solidFill>
                  <a:schemeClr val="bg1"/>
                </a:solidFill>
                <a:latin typeface="Georgia" panose="02040502050405020303" pitchFamily="18" charset="0"/>
                <a:ea typeface="+mj-ea"/>
                <a:cs typeface="Times New Roman" panose="02020603050405020304" pitchFamily="18" charset="0"/>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lang="en-US" sz="1100">
                <a:solidFill>
                  <a:srgbClr val="FFFFFF"/>
                </a:solidFill>
                <a:latin typeface="Arial" panose="020B0604020202020204" pitchFamily="34" charset="0"/>
                <a:cs typeface="Arial" panose="020B0604020202020204" pitchFamily="34" charset="0"/>
              </a:rPr>
              <a:t>manual</a:t>
            </a:r>
            <a:endParaRPr kumimoji="0" lang="en-US" sz="1100" b="0" i="0" u="none" strike="noStrike" kern="1200" cap="none" spc="0" normalizeH="0" baseline="0" noProof="0">
              <a:ln>
                <a:noFill/>
              </a:ln>
              <a:solidFill>
                <a:srgbClr val="FFFFFF"/>
              </a:solidFill>
              <a:effectLst/>
              <a:uLnTx/>
              <a:uFillTx/>
              <a:latin typeface="Arial" panose="020B0604020202020204" pitchFamily="34" charset="0"/>
              <a:ea typeface="+mj-ea"/>
              <a:cs typeface="Arial" panose="020B0604020202020204" pitchFamily="34" charset="0"/>
            </a:endParaRPr>
          </a:p>
        </p:txBody>
      </p:sp>
      <p:sp>
        <p:nvSpPr>
          <p:cNvPr id="4" name="Rectángulo 91">
            <a:extLst>
              <a:ext uri="{FF2B5EF4-FFF2-40B4-BE49-F238E27FC236}">
                <a16:creationId xmlns:a16="http://schemas.microsoft.com/office/drawing/2014/main" id="{2060069A-934C-6896-0D56-4B5C44146C12}"/>
              </a:ext>
            </a:extLst>
          </p:cNvPr>
          <p:cNvSpPr/>
          <p:nvPr/>
        </p:nvSpPr>
        <p:spPr>
          <a:xfrm>
            <a:off x="5714766" y="3262440"/>
            <a:ext cx="2667377" cy="288841"/>
          </a:xfrm>
          <a:prstGeom prst="rect">
            <a:avLst/>
          </a:prstGeom>
          <a:gradFill>
            <a:gsLst>
              <a:gs pos="100000">
                <a:srgbClr val="0072BC"/>
              </a:gs>
              <a:gs pos="0">
                <a:srgbClr val="050D24"/>
              </a:gs>
            </a:gsLst>
            <a:lin ang="108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err="1">
              <a:ln>
                <a:noFill/>
              </a:ln>
              <a:solidFill>
                <a:srgbClr val="2E404D"/>
              </a:solidFill>
              <a:effectLst/>
              <a:uLnTx/>
              <a:uFillTx/>
              <a:latin typeface="Arial"/>
              <a:ea typeface="+mn-ea"/>
              <a:cs typeface="+mn-cs"/>
            </a:endParaRPr>
          </a:p>
        </p:txBody>
      </p:sp>
      <p:cxnSp>
        <p:nvCxnSpPr>
          <p:cNvPr id="74" name="Straight Connector 143">
            <a:extLst>
              <a:ext uri="{FF2B5EF4-FFF2-40B4-BE49-F238E27FC236}">
                <a16:creationId xmlns:a16="http://schemas.microsoft.com/office/drawing/2014/main" id="{C78E04DA-D61F-2296-5927-172CCC917D2F}"/>
              </a:ext>
            </a:extLst>
          </p:cNvPr>
          <p:cNvCxnSpPr>
            <a:cxnSpLocks/>
          </p:cNvCxnSpPr>
          <p:nvPr/>
        </p:nvCxnSpPr>
        <p:spPr>
          <a:xfrm>
            <a:off x="8437912" y="3238022"/>
            <a:ext cx="0" cy="479010"/>
          </a:xfrm>
          <a:prstGeom prst="line">
            <a:avLst/>
          </a:prstGeom>
          <a:ln w="9525" cap="rnd">
            <a:solidFill>
              <a:schemeClr val="tx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181362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E2EB6EC-CB16-8298-ED23-65BBB6116C0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52C6AE13-FF8A-E4C4-DEE6-73D2C4246124}"/>
              </a:ext>
            </a:extLst>
          </p:cNvPr>
          <p:cNvSpPr/>
          <p:nvPr/>
        </p:nvSpPr>
        <p:spPr>
          <a:xfrm>
            <a:off x="-18495" y="278296"/>
            <a:ext cx="3312715" cy="6857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20" name="Footer Placeholder 19">
            <a:extLst>
              <a:ext uri="{FF2B5EF4-FFF2-40B4-BE49-F238E27FC236}">
                <a16:creationId xmlns:a16="http://schemas.microsoft.com/office/drawing/2014/main" id="{4C978F3E-C329-C9CE-7142-34DC492DC3B2}"/>
              </a:ext>
            </a:extLst>
          </p:cNvPr>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venir Next LT Pro"/>
                <a:ea typeface="+mn-ea"/>
                <a:cs typeface="+mn-cs"/>
              </a:rPr>
              <a:t> </a:t>
            </a:r>
          </a:p>
        </p:txBody>
      </p:sp>
      <p:sp>
        <p:nvSpPr>
          <p:cNvPr id="3" name="Content Placeholder 4">
            <a:extLst>
              <a:ext uri="{FF2B5EF4-FFF2-40B4-BE49-F238E27FC236}">
                <a16:creationId xmlns:a16="http://schemas.microsoft.com/office/drawing/2014/main" id="{46AD6BA6-7E7E-A3B5-1858-5065CDC73EC6}"/>
              </a:ext>
            </a:extLst>
          </p:cNvPr>
          <p:cNvSpPr txBox="1">
            <a:spLocks/>
          </p:cNvSpPr>
          <p:nvPr/>
        </p:nvSpPr>
        <p:spPr>
          <a:xfrm>
            <a:off x="450851" y="1303657"/>
            <a:ext cx="2740907" cy="398233"/>
          </a:xfrm>
          <a:prstGeom prst="rect">
            <a:avLst/>
          </a:prstGeom>
        </p:spPr>
        <p:txBody>
          <a:bodyPr lIns="0">
            <a:noAutofit/>
          </a:bodyPr>
          <a:lstStyle>
            <a:lvl1pPr marL="0" indent="0" algn="l" defTabSz="914400" rtl="0" eaLnBrk="1" latinLnBrk="0" hangingPunct="1">
              <a:lnSpc>
                <a:spcPct val="100000"/>
              </a:lnSpc>
              <a:spcBef>
                <a:spcPts val="1000"/>
              </a:spcBef>
              <a:spcAft>
                <a:spcPts val="500"/>
              </a:spcAft>
              <a:buFont typeface="Arial" panose="020B0604020202020204" pitchFamily="34" charset="0"/>
              <a:buNone/>
              <a:defRPr sz="2000" b="0" i="0" kern="1200">
                <a:solidFill>
                  <a:schemeClr val="tx1"/>
                </a:solidFill>
                <a:latin typeface="+mn-lt"/>
                <a:ea typeface="+mn-ea"/>
                <a:cs typeface="+mn-cs"/>
              </a:defRPr>
            </a:lvl1pPr>
            <a:lvl2pPr marL="0" indent="0" algn="l" defTabSz="914400" rtl="0" eaLnBrk="1" latinLnBrk="0" hangingPunct="1">
              <a:lnSpc>
                <a:spcPct val="100000"/>
              </a:lnSpc>
              <a:spcBef>
                <a:spcPts val="1000"/>
              </a:spcBef>
              <a:spcAft>
                <a:spcPts val="500"/>
              </a:spcAft>
              <a:buFont typeface="Arial" panose="020B0604020202020204" pitchFamily="34" charset="0"/>
              <a:buNone/>
              <a:defRPr sz="1800" b="1" i="0" kern="1200">
                <a:solidFill>
                  <a:schemeClr val="tx1"/>
                </a:solidFill>
                <a:latin typeface="+mn-lt"/>
                <a:ea typeface="+mn-ea"/>
                <a:cs typeface="+mn-cs"/>
              </a:defRPr>
            </a:lvl2pPr>
            <a:lvl3pPr marL="0" indent="0" algn="l" defTabSz="914400" rtl="0" eaLnBrk="1" latinLnBrk="0" hangingPunct="1">
              <a:lnSpc>
                <a:spcPct val="100000"/>
              </a:lnSpc>
              <a:spcBef>
                <a:spcPts val="1000"/>
              </a:spcBef>
              <a:spcAft>
                <a:spcPts val="500"/>
              </a:spcAft>
              <a:buFont typeface="Arial" panose="020B0604020202020204" pitchFamily="34" charset="0"/>
              <a:buNone/>
              <a:defRPr sz="2400" b="0" kern="1200">
                <a:solidFill>
                  <a:schemeClr val="tx1"/>
                </a:solidFill>
                <a:latin typeface="+mn-lt"/>
                <a:ea typeface="+mn-ea"/>
                <a:cs typeface="+mn-cs"/>
              </a:defRPr>
            </a:lvl3pPr>
            <a:lvl4pPr marL="0" indent="0" algn="l" defTabSz="914400" rtl="0" eaLnBrk="1" latinLnBrk="0" hangingPunct="1">
              <a:lnSpc>
                <a:spcPct val="125000"/>
              </a:lnSpc>
              <a:spcBef>
                <a:spcPts val="500"/>
              </a:spcBef>
              <a:spcAft>
                <a:spcPts val="500"/>
              </a:spcAft>
              <a:buClr>
                <a:schemeClr val="tx1"/>
              </a:buClr>
              <a:buFont typeface="Arial" panose="020B0604020202020204" pitchFamily="34" charset="0"/>
              <a:buNone/>
              <a:defRPr sz="1600" b="0" kern="1200">
                <a:solidFill>
                  <a:schemeClr val="tx1"/>
                </a:solidFill>
                <a:latin typeface="+mn-lt"/>
                <a:ea typeface="+mn-ea"/>
                <a:cs typeface="+mn-cs"/>
              </a:defRPr>
            </a:lvl4pPr>
            <a:lvl5pPr marL="27432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5pPr>
            <a:lvl6pPr marL="45720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6pPr>
            <a:lvl7pPr marL="64008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7pPr>
            <a:lvl8pPr marL="82296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8pPr>
            <a:lvl9pPr marL="274320" indent="0" algn="l" defTabSz="914400" rtl="0" eaLnBrk="1" latinLnBrk="0" hangingPunct="1">
              <a:lnSpc>
                <a:spcPct val="125000"/>
              </a:lnSpc>
              <a:spcBef>
                <a:spcPts val="0"/>
              </a:spcBef>
              <a:spcAft>
                <a:spcPts val="500"/>
              </a:spcAft>
              <a:buFont typeface="Arial" panose="020B0604020202020204" pitchFamily="34" charset="0"/>
              <a:buNone/>
              <a:defRPr sz="1400" b="0" kern="1200">
                <a:solidFill>
                  <a:schemeClr val="tx1"/>
                </a:solidFill>
                <a:latin typeface="+mn-lt"/>
                <a:ea typeface="+mn-ea"/>
                <a:cs typeface="+mn-cs"/>
              </a:defRPr>
            </a:lvl9pPr>
          </a:lstStyle>
          <a:p>
            <a:pPr marL="0" marR="0" lvl="0" indent="0" algn="l" defTabSz="914400" rtl="0" eaLnBrk="1" fontAlgn="auto" latinLnBrk="0" hangingPunct="1">
              <a:lnSpc>
                <a:spcPts val="4000"/>
              </a:lnSpc>
              <a:spcBef>
                <a:spcPct val="0"/>
              </a:spcBef>
              <a:spcAft>
                <a:spcPts val="500"/>
              </a:spcAft>
              <a:buClrTx/>
              <a:buSzTx/>
              <a:buFont typeface="Arial" panose="020B0604020202020204" pitchFamily="34" charset="0"/>
              <a:buNone/>
              <a:tabLst/>
              <a:defRPr/>
            </a:pPr>
            <a:r>
              <a:rPr kumimoji="0" lang="en-US" sz="2400" b="1" i="0" u="none" strike="noStrike" kern="1200" cap="none" spc="0" normalizeH="0" baseline="0" noProof="0">
                <a:ln>
                  <a:noFill/>
                </a:ln>
                <a:solidFill>
                  <a:srgbClr val="1C1B1F"/>
                </a:solidFill>
                <a:effectLst/>
                <a:uLnTx/>
                <a:uFillTx/>
                <a:latin typeface="Avenir Next LT Pro Demi" panose="020B0504020202020204" pitchFamily="34" charset="77"/>
                <a:ea typeface="+mn-ea"/>
                <a:cs typeface="+mn-cs"/>
              </a:rPr>
              <a:t>Concept</a:t>
            </a:r>
          </a:p>
        </p:txBody>
      </p:sp>
      <p:sp>
        <p:nvSpPr>
          <p:cNvPr id="4" name="Content Placeholder 4">
            <a:extLst>
              <a:ext uri="{FF2B5EF4-FFF2-40B4-BE49-F238E27FC236}">
                <a16:creationId xmlns:a16="http://schemas.microsoft.com/office/drawing/2014/main" id="{C40E1CAB-E10C-21EA-2DA9-C29FBA65E292}"/>
              </a:ext>
            </a:extLst>
          </p:cNvPr>
          <p:cNvSpPr txBox="1">
            <a:spLocks/>
          </p:cNvSpPr>
          <p:nvPr/>
        </p:nvSpPr>
        <p:spPr>
          <a:xfrm>
            <a:off x="4273550" y="412266"/>
            <a:ext cx="2610732" cy="425883"/>
          </a:xfrm>
          <a:prstGeom prst="rect">
            <a:avLst/>
          </a:prstGeom>
        </p:spPr>
        <p:txBody>
          <a:bodyPr vert="horz" lIns="0" tIns="0" rIns="0" bIns="0" rtlCol="0">
            <a:noAutofit/>
          </a:bodyPr>
          <a:lstStyle>
            <a:lvl1pPr marL="0" indent="0" algn="l" defTabSz="914400" rtl="0" eaLnBrk="1" latinLnBrk="0" hangingPunct="1">
              <a:lnSpc>
                <a:spcPts val="3200"/>
              </a:lnSpc>
              <a:spcBef>
                <a:spcPts val="1000"/>
              </a:spcBef>
              <a:buClr>
                <a:srgbClr val="1C1B1F"/>
              </a:buClr>
              <a:buFont typeface="Wingdings" pitchFamily="2" charset="2"/>
              <a:buNone/>
              <a:defRPr sz="3200" b="0" i="0" kern="1200">
                <a:solidFill>
                  <a:srgbClr val="1C1B1F"/>
                </a:solidFill>
                <a:latin typeface="Avenir Light" panose="020B0402020203020204" pitchFamily="34" charset="77"/>
                <a:ea typeface="+mn-ea"/>
                <a:cs typeface="+mn-cs"/>
              </a:defRPr>
            </a:lvl1pPr>
            <a:lvl2pPr marL="685800" indent="-228600" algn="l" defTabSz="914400" rtl="0" eaLnBrk="1" latinLnBrk="0" hangingPunct="1">
              <a:lnSpc>
                <a:spcPts val="3200"/>
              </a:lnSpc>
              <a:spcBef>
                <a:spcPts val="500"/>
              </a:spcBef>
              <a:buClr>
                <a:srgbClr val="1C1B1F"/>
              </a:buClr>
              <a:buFont typeface="Wingdings" pitchFamily="2" charset="2"/>
              <a:buChar char="§"/>
              <a:defRPr sz="2400" b="0" i="0" kern="1200">
                <a:solidFill>
                  <a:srgbClr val="1C1B1F"/>
                </a:solidFill>
                <a:latin typeface="Segoe UI" panose="020B0502040204020203" pitchFamily="34" charset="0"/>
                <a:ea typeface="Roboto" panose="02000000000000000000" pitchFamily="2" charset="0"/>
                <a:cs typeface="Segoe UI" panose="020B0502040204020203" pitchFamily="34" charset="0"/>
              </a:defRPr>
            </a:lvl2pPr>
            <a:lvl3pPr marL="1143000" indent="-228600" algn="l" defTabSz="914400" rtl="0" eaLnBrk="1" latinLnBrk="0" hangingPunct="1">
              <a:lnSpc>
                <a:spcPts val="3200"/>
              </a:lnSpc>
              <a:spcBef>
                <a:spcPts val="500"/>
              </a:spcBef>
              <a:buClr>
                <a:srgbClr val="1C1B1F"/>
              </a:buClr>
              <a:buFont typeface="Wingdings" pitchFamily="2" charset="2"/>
              <a:buChar char="§"/>
              <a:defRPr sz="2000" b="0" i="0" kern="1200">
                <a:solidFill>
                  <a:srgbClr val="1C1B1F"/>
                </a:solidFill>
                <a:latin typeface="Segoe UI" panose="020B0502040204020203" pitchFamily="34" charset="0"/>
                <a:ea typeface="Roboto" panose="02000000000000000000" pitchFamily="2" charset="0"/>
                <a:cs typeface="Segoe UI" panose="020B0502040204020203" pitchFamily="34" charset="0"/>
              </a:defRPr>
            </a:lvl3pPr>
            <a:lvl4pPr marL="1600200" indent="-228600" algn="l" defTabSz="914400" rtl="0" eaLnBrk="1" latinLnBrk="0" hangingPunct="1">
              <a:lnSpc>
                <a:spcPts val="3200"/>
              </a:lnSpc>
              <a:spcBef>
                <a:spcPts val="500"/>
              </a:spcBef>
              <a:buClr>
                <a:srgbClr val="1C1B1F"/>
              </a:buClr>
              <a:buFont typeface="Wingdings" pitchFamily="2" charset="2"/>
              <a:buChar char="§"/>
              <a:defRPr sz="1600" b="0" i="0" kern="1200">
                <a:solidFill>
                  <a:srgbClr val="1C1B1F"/>
                </a:solidFill>
                <a:latin typeface="Segoe UI" panose="020B0502040204020203" pitchFamily="34" charset="0"/>
                <a:ea typeface="Roboto" panose="02000000000000000000" pitchFamily="2" charset="0"/>
                <a:cs typeface="Segoe UI" panose="020B0502040204020203" pitchFamily="34" charset="0"/>
              </a:defRPr>
            </a:lvl4pPr>
            <a:lvl5pPr marL="2057400" indent="-228600" algn="l" defTabSz="914400" rtl="0" eaLnBrk="1" latinLnBrk="0" hangingPunct="1">
              <a:lnSpc>
                <a:spcPts val="3200"/>
              </a:lnSpc>
              <a:spcBef>
                <a:spcPts val="500"/>
              </a:spcBef>
              <a:buClr>
                <a:srgbClr val="1C1B1F"/>
              </a:buClr>
              <a:buFont typeface="Wingdings" pitchFamily="2" charset="2"/>
              <a:buChar char="§"/>
              <a:defRPr sz="1200" b="0" i="0" kern="1200">
                <a:solidFill>
                  <a:srgbClr val="1C1B1F"/>
                </a:solidFill>
                <a:latin typeface="Segoe UI" panose="020B0502040204020203" pitchFamily="34" charset="0"/>
                <a:ea typeface="Roboto" panose="02000000000000000000" pitchFamily="2"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4000"/>
              </a:lnSpc>
              <a:spcBef>
                <a:spcPct val="0"/>
              </a:spcBef>
              <a:spcAft>
                <a:spcPts val="0"/>
              </a:spcAft>
              <a:buClr>
                <a:srgbClr val="1C1B1F"/>
              </a:buClr>
              <a:buSzTx/>
              <a:buFont typeface="Wingdings" pitchFamily="2" charset="2"/>
              <a:buNone/>
              <a:tabLst/>
              <a:defRPr/>
            </a:pPr>
            <a:r>
              <a:rPr kumimoji="0" lang="en-US" sz="2400" b="1" i="0" u="none" strike="noStrike" kern="1200" cap="none" spc="0" normalizeH="0" baseline="0" noProof="0">
                <a:ln>
                  <a:noFill/>
                </a:ln>
                <a:solidFill>
                  <a:srgbClr val="E6F1FE"/>
                </a:solidFill>
                <a:effectLst/>
                <a:uLnTx/>
                <a:uFillTx/>
                <a:latin typeface="Avenir Next LT Pro Demi" panose="020B0504020202020204" pitchFamily="34" charset="77"/>
                <a:ea typeface="+mn-ea"/>
                <a:cs typeface="+mn-cs"/>
              </a:rPr>
              <a:t>Architecture</a:t>
            </a:r>
          </a:p>
        </p:txBody>
      </p:sp>
      <p:sp>
        <p:nvSpPr>
          <p:cNvPr id="5" name="Text Placeholder 5">
            <a:extLst>
              <a:ext uri="{FF2B5EF4-FFF2-40B4-BE49-F238E27FC236}">
                <a16:creationId xmlns:a16="http://schemas.microsoft.com/office/drawing/2014/main" id="{E0A2A731-875B-2729-F0DA-C0D8043F1B40}"/>
              </a:ext>
            </a:extLst>
          </p:cNvPr>
          <p:cNvSpPr txBox="1">
            <a:spLocks/>
          </p:cNvSpPr>
          <p:nvPr/>
        </p:nvSpPr>
        <p:spPr>
          <a:xfrm>
            <a:off x="456609" y="1898958"/>
            <a:ext cx="2583180" cy="4121608"/>
          </a:xfrm>
          <a:prstGeom prst="rect">
            <a:avLst/>
          </a:prstGeom>
        </p:spPr>
        <p:txBody>
          <a:bodyPr vert="horz" lIns="0" tIns="0" rIns="0" bIns="0" rtlCol="0" anchor="t">
            <a:noAutofit/>
          </a:bodyPr>
          <a:lstStyle>
            <a:lvl1pPr marL="0" indent="0" algn="l" defTabSz="914400" rtl="0" eaLnBrk="1" latinLnBrk="0" hangingPunct="1">
              <a:lnSpc>
                <a:spcPts val="2400"/>
              </a:lnSpc>
              <a:spcBef>
                <a:spcPts val="1000"/>
              </a:spcBef>
              <a:buClr>
                <a:srgbClr val="1C1B1F"/>
              </a:buClr>
              <a:buFont typeface="Wingdings" pitchFamily="2" charset="2"/>
              <a:buNone/>
              <a:defRPr sz="1600" b="0" i="0" kern="1200">
                <a:solidFill>
                  <a:srgbClr val="1C1B1F"/>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ts val="3200"/>
              </a:lnSpc>
              <a:spcBef>
                <a:spcPts val="500"/>
              </a:spcBef>
              <a:buClr>
                <a:srgbClr val="1C1B1F"/>
              </a:buClr>
              <a:buFont typeface="Wingdings" pitchFamily="2" charset="2"/>
              <a:buChar char="§"/>
              <a:defRPr sz="2400" b="0" i="0" kern="1200">
                <a:solidFill>
                  <a:srgbClr val="1C1B1F"/>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ts val="3200"/>
              </a:lnSpc>
              <a:spcBef>
                <a:spcPts val="500"/>
              </a:spcBef>
              <a:buClr>
                <a:srgbClr val="1C1B1F"/>
              </a:buClr>
              <a:buFont typeface="Wingdings" pitchFamily="2" charset="2"/>
              <a:buChar char="§"/>
              <a:defRPr sz="2000" b="0" i="0" kern="1200">
                <a:solidFill>
                  <a:srgbClr val="1C1B1F"/>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ts val="3200"/>
              </a:lnSpc>
              <a:spcBef>
                <a:spcPts val="500"/>
              </a:spcBef>
              <a:buClr>
                <a:srgbClr val="1C1B1F"/>
              </a:buClr>
              <a:buFont typeface="Wingdings" pitchFamily="2" charset="2"/>
              <a:buChar char="§"/>
              <a:defRPr sz="1600" b="0" i="0" kern="1200">
                <a:solidFill>
                  <a:srgbClr val="1C1B1F"/>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ts val="3200"/>
              </a:lnSpc>
              <a:spcBef>
                <a:spcPts val="500"/>
              </a:spcBef>
              <a:buClr>
                <a:srgbClr val="1C1B1F"/>
              </a:buClr>
              <a:buFont typeface="Wingdings" pitchFamily="2" charset="2"/>
              <a:buChar char="§"/>
              <a:defRPr sz="1200" b="0" i="0" kern="1200">
                <a:solidFill>
                  <a:srgbClr val="1C1B1F"/>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marR="0" lvl="0" indent="-182880" algn="l" defTabSz="914400" rtl="0" eaLnBrk="1" fontAlgn="auto" latinLnBrk="0" hangingPunct="1">
              <a:lnSpc>
                <a:spcPts val="1600"/>
              </a:lnSpc>
              <a:spcBef>
                <a:spcPts val="1600"/>
              </a:spcBef>
              <a:spcAft>
                <a:spcPts val="0"/>
              </a:spcAft>
              <a:buClr>
                <a:srgbClr val="0C70E3"/>
              </a:buClr>
              <a:buSzPct val="120000"/>
              <a:buFont typeface="Wingdings" pitchFamily="2" charset="2"/>
              <a:buChar char="§"/>
              <a:tabLst/>
              <a:defRPr/>
            </a:pPr>
            <a:r>
              <a:rPr kumimoji="0" lang="en-US" sz="1400" b="0" i="0" u="none" strike="noStrike" kern="1200" cap="none" spc="0" normalizeH="0" baseline="0" noProof="0">
                <a:ln>
                  <a:noFill/>
                </a:ln>
                <a:solidFill>
                  <a:srgbClr val="1C1B1F"/>
                </a:solidFill>
                <a:effectLst/>
                <a:uLnTx/>
                <a:uFillTx/>
                <a:latin typeface="Avenir Next LT Pro" panose="020B0504020202020204" pitchFamily="34" charset="77"/>
                <a:ea typeface="Roboto"/>
                <a:cs typeface="+mn-cs"/>
              </a:rPr>
              <a:t>Microsoft </a:t>
            </a:r>
            <a:r>
              <a:rPr kumimoji="0" lang="en-US" sz="1400" b="1" i="0" u="none" strike="noStrike" kern="1200" cap="none" spc="0" normalizeH="0" baseline="0" noProof="0">
                <a:ln>
                  <a:noFill/>
                </a:ln>
                <a:solidFill>
                  <a:srgbClr val="1C1B1F"/>
                </a:solidFill>
                <a:effectLst/>
                <a:uLnTx/>
                <a:uFillTx/>
                <a:latin typeface="Avenir Next LT Pro" panose="020B0504020202020204" pitchFamily="34" charset="77"/>
                <a:ea typeface="Roboto"/>
                <a:cs typeface="+mn-cs"/>
              </a:rPr>
              <a:t>Azure Synapse</a:t>
            </a:r>
            <a:r>
              <a:rPr kumimoji="0" lang="en-US" sz="1400" b="1" i="0" u="none" strike="noStrike" kern="1200" cap="none" spc="0" normalizeH="0" noProof="0">
                <a:ln>
                  <a:noFill/>
                </a:ln>
                <a:solidFill>
                  <a:srgbClr val="1C1B1F"/>
                </a:solidFill>
                <a:effectLst/>
                <a:uLnTx/>
                <a:uFillTx/>
                <a:latin typeface="Avenir Next LT Pro" panose="020B0504020202020204" pitchFamily="34" charset="77"/>
                <a:ea typeface="Roboto"/>
                <a:cs typeface="+mn-cs"/>
              </a:rPr>
              <a:t> </a:t>
            </a:r>
            <a:r>
              <a:rPr kumimoji="0" lang="en-US" sz="1400" b="0" i="0" u="none" strike="noStrike" kern="1200" cap="none" spc="0" normalizeH="0" baseline="0" noProof="0">
                <a:ln>
                  <a:noFill/>
                </a:ln>
                <a:solidFill>
                  <a:srgbClr val="1C1B1F"/>
                </a:solidFill>
                <a:effectLst/>
                <a:uLnTx/>
                <a:uFillTx/>
                <a:latin typeface="Avenir Next LT Pro" panose="020B0504020202020204" pitchFamily="34" charset="77"/>
                <a:ea typeface="Roboto"/>
                <a:cs typeface="+mn-cs"/>
              </a:rPr>
              <a:t>is the core of the solution</a:t>
            </a:r>
          </a:p>
          <a:p>
            <a:pPr marL="182880" marR="0" lvl="0" indent="-182880" algn="l" defTabSz="914400" rtl="0" eaLnBrk="1" fontAlgn="auto" latinLnBrk="0" hangingPunct="1">
              <a:lnSpc>
                <a:spcPts val="1600"/>
              </a:lnSpc>
              <a:spcBef>
                <a:spcPts val="1600"/>
              </a:spcBef>
              <a:spcAft>
                <a:spcPts val="0"/>
              </a:spcAft>
              <a:buClr>
                <a:srgbClr val="0C70E3"/>
              </a:buClr>
              <a:buSzPct val="120000"/>
              <a:buFont typeface="Wingdings" pitchFamily="2" charset="2"/>
              <a:buChar char="§"/>
              <a:tabLst/>
              <a:defRPr/>
            </a:pPr>
            <a:r>
              <a:rPr lang="en-US" sz="1400">
                <a:latin typeface="Avenir Next LT Pro" panose="020B0504020202020204" pitchFamily="34" charset="77"/>
                <a:ea typeface="Roboto"/>
              </a:rPr>
              <a:t>Using an </a:t>
            </a:r>
            <a:r>
              <a:rPr lang="en-US" sz="1400" b="1">
                <a:latin typeface="Avenir Next LT Pro" panose="020B0504020202020204" pitchFamily="34" charset="77"/>
                <a:ea typeface="Roboto"/>
              </a:rPr>
              <a:t>Integrated team</a:t>
            </a:r>
            <a:r>
              <a:rPr kumimoji="0" lang="en-US" sz="1400" b="0" i="0" u="none" strike="noStrike" kern="1200" cap="none" spc="0" normalizeH="0" baseline="0" noProof="0">
                <a:ln>
                  <a:noFill/>
                </a:ln>
                <a:solidFill>
                  <a:srgbClr val="1C1B1F"/>
                </a:solidFill>
                <a:effectLst/>
                <a:uLnTx/>
                <a:uFillTx/>
                <a:latin typeface="Avenir Next LT Pro" panose="020B0504020202020204" pitchFamily="34" charset="77"/>
                <a:ea typeface="Roboto"/>
                <a:cs typeface="+mn-cs"/>
              </a:rPr>
              <a:t>, including</a:t>
            </a:r>
            <a:r>
              <a:rPr kumimoji="0" lang="en-US" sz="1400" b="0" i="0" u="none" strike="noStrike" kern="1200" cap="none" spc="0" normalizeH="0" noProof="0">
                <a:ln>
                  <a:noFill/>
                </a:ln>
                <a:solidFill>
                  <a:srgbClr val="1C1B1F"/>
                </a:solidFill>
                <a:effectLst/>
                <a:uLnTx/>
                <a:uFillTx/>
                <a:latin typeface="Avenir Next LT Pro" panose="020B0504020202020204" pitchFamily="34" charset="77"/>
                <a:ea typeface="Roboto"/>
                <a:cs typeface="+mn-cs"/>
              </a:rPr>
              <a:t> training and solution reviews</a:t>
            </a:r>
            <a:endParaRPr kumimoji="0" lang="en-US" sz="1400" b="0" i="0" u="none" strike="noStrike" kern="1200" cap="none" spc="0" normalizeH="0" baseline="0" noProof="0">
              <a:ln>
                <a:noFill/>
              </a:ln>
              <a:solidFill>
                <a:srgbClr val="1C1B1F"/>
              </a:solidFill>
              <a:effectLst/>
              <a:uLnTx/>
              <a:uFillTx/>
              <a:latin typeface="Avenir Next LT Pro" panose="020B0504020202020204" pitchFamily="34" charset="77"/>
              <a:ea typeface="Roboto"/>
              <a:cs typeface="+mn-cs"/>
            </a:endParaRPr>
          </a:p>
          <a:p>
            <a:pPr marL="182880" marR="0" lvl="0" indent="-182880" algn="l" defTabSz="914400" rtl="0" eaLnBrk="1" fontAlgn="auto" latinLnBrk="0" hangingPunct="1">
              <a:lnSpc>
                <a:spcPts val="1600"/>
              </a:lnSpc>
              <a:spcBef>
                <a:spcPts val="1600"/>
              </a:spcBef>
              <a:spcAft>
                <a:spcPts val="0"/>
              </a:spcAft>
              <a:buClr>
                <a:srgbClr val="0C70E3"/>
              </a:buClr>
              <a:buSzPct val="120000"/>
              <a:buFont typeface="Wingdings" pitchFamily="2" charset="2"/>
              <a:buChar char="§"/>
              <a:tabLst/>
              <a:defRPr/>
            </a:pPr>
            <a:r>
              <a:rPr lang="en-US" sz="1400">
                <a:latin typeface="Avenir Next LT Pro" panose="020B0504020202020204" pitchFamily="34" charset="77"/>
                <a:ea typeface="Roboto"/>
              </a:rPr>
              <a:t>Designing entire </a:t>
            </a:r>
            <a:r>
              <a:rPr lang="en-US" sz="1400" b="1">
                <a:latin typeface="Avenir Next LT Pro" panose="020B0504020202020204" pitchFamily="34" charset="77"/>
                <a:ea typeface="Roboto"/>
              </a:rPr>
              <a:t>NAOU Scorecard &amp; </a:t>
            </a:r>
            <a:r>
              <a:rPr lang="en-US" sz="1400">
                <a:latin typeface="Avenir Next LT Pro" panose="020B0504020202020204" pitchFamily="34" charset="77"/>
                <a:ea typeface="Roboto"/>
              </a:rPr>
              <a:t>connecting to </a:t>
            </a:r>
            <a:r>
              <a:rPr lang="en-US" sz="1400" b="1">
                <a:latin typeface="Avenir Next LT Pro" panose="020B0504020202020204" pitchFamily="34" charset="77"/>
                <a:ea typeface="Roboto"/>
              </a:rPr>
              <a:t>PRX </a:t>
            </a:r>
            <a:r>
              <a:rPr lang="en-US" sz="1400">
                <a:latin typeface="Avenir Next LT Pro" panose="020B0504020202020204" pitchFamily="34" charset="77"/>
                <a:ea typeface="Roboto"/>
              </a:rPr>
              <a:t>sources for fully a </a:t>
            </a:r>
            <a:r>
              <a:rPr lang="en-US" sz="1400" b="1">
                <a:latin typeface="Avenir Next LT Pro" panose="020B0504020202020204" pitchFamily="34" charset="77"/>
                <a:ea typeface="Roboto"/>
              </a:rPr>
              <a:t>self-service solution</a:t>
            </a:r>
          </a:p>
          <a:p>
            <a:pPr marL="182880" marR="0" lvl="0" indent="-182880" algn="l" defTabSz="914400" rtl="0" eaLnBrk="1" fontAlgn="auto" latinLnBrk="0" hangingPunct="1">
              <a:lnSpc>
                <a:spcPts val="1600"/>
              </a:lnSpc>
              <a:spcBef>
                <a:spcPts val="1600"/>
              </a:spcBef>
              <a:spcAft>
                <a:spcPts val="0"/>
              </a:spcAft>
              <a:buClr>
                <a:srgbClr val="0C70E3"/>
              </a:buClr>
              <a:buSzPct val="120000"/>
              <a:buFont typeface="Wingdings" pitchFamily="2" charset="2"/>
              <a:buChar char="§"/>
              <a:tabLst/>
              <a:defRPr/>
            </a:pPr>
            <a:r>
              <a:rPr lang="en-US" sz="1400">
                <a:latin typeface="Avenir Next LT Pro" panose="020B0504020202020204" pitchFamily="34" charset="77"/>
                <a:ea typeface="Roboto"/>
              </a:rPr>
              <a:t>Aligning to Platform Service-</a:t>
            </a:r>
            <a:r>
              <a:rPr kumimoji="0" lang="en-US" sz="1400" b="1" i="0" u="none" strike="noStrike" kern="1200" cap="none" spc="0" normalizeH="0" noProof="0">
                <a:ln>
                  <a:noFill/>
                </a:ln>
                <a:solidFill>
                  <a:srgbClr val="1C1B1F"/>
                </a:solidFill>
                <a:effectLst/>
                <a:uLnTx/>
                <a:uFillTx/>
                <a:latin typeface="Avenir Next LT Pro Demi"/>
                <a:ea typeface="Roboto"/>
                <a:cs typeface="+mn-cs"/>
              </a:rPr>
              <a:t>Approved framework </a:t>
            </a:r>
            <a:r>
              <a:rPr lang="en-US" sz="1400">
                <a:latin typeface="Avenir Next LT Pro" panose="020B0504020202020204" pitchFamily="34" charset="77"/>
                <a:ea typeface="Roboto"/>
              </a:rPr>
              <a:t>to unify development and speed up future processing</a:t>
            </a:r>
          </a:p>
          <a:p>
            <a:pPr marL="182880" marR="0" lvl="0" indent="-182880" algn="l" defTabSz="914400" rtl="0" eaLnBrk="1" fontAlgn="auto" latinLnBrk="0" hangingPunct="1">
              <a:lnSpc>
                <a:spcPts val="1600"/>
              </a:lnSpc>
              <a:spcBef>
                <a:spcPts val="1600"/>
              </a:spcBef>
              <a:spcAft>
                <a:spcPts val="0"/>
              </a:spcAft>
              <a:buClr>
                <a:srgbClr val="0C70E3"/>
              </a:buClr>
              <a:buSzPct val="120000"/>
              <a:buFont typeface="Wingdings" pitchFamily="2" charset="2"/>
              <a:buChar char="§"/>
              <a:tabLst/>
              <a:defRPr/>
            </a:pPr>
            <a:r>
              <a:rPr kumimoji="0" lang="en-US" sz="1400" b="1" i="0" u="none" strike="noStrike" kern="1200" cap="none" spc="0" normalizeH="0" baseline="0" noProof="0">
                <a:ln>
                  <a:noFill/>
                </a:ln>
                <a:solidFill>
                  <a:srgbClr val="1C1B1F"/>
                </a:solidFill>
                <a:effectLst/>
                <a:uLnTx/>
                <a:uFillTx/>
                <a:latin typeface="Avenir Next LT Pro Demi"/>
                <a:ea typeface="Roboto"/>
                <a:cs typeface="+mn-cs"/>
              </a:rPr>
              <a:t>Accelerators, </a:t>
            </a:r>
            <a:r>
              <a:rPr lang="en-US" sz="1400">
                <a:latin typeface="Avenir Next LT Pro" panose="020B0504020202020204" pitchFamily="34" charset="77"/>
                <a:ea typeface="Roboto"/>
              </a:rPr>
              <a:t>like </a:t>
            </a:r>
            <a:r>
              <a:rPr lang="en-US" sz="1400" err="1">
                <a:latin typeface="Avenir Next LT Pro" panose="020B0504020202020204" pitchFamily="34" charset="77"/>
                <a:ea typeface="Roboto"/>
              </a:rPr>
              <a:t>SparkSQL</a:t>
            </a:r>
            <a:r>
              <a:rPr lang="en-US" sz="1400">
                <a:latin typeface="Avenir Next LT Pro" panose="020B0504020202020204" pitchFamily="34" charset="77"/>
                <a:ea typeface="Roboto"/>
              </a:rPr>
              <a:t> notebooks, will ensure speed and efficiency is introduced into the </a:t>
            </a:r>
            <a:r>
              <a:rPr lang="en-US" sz="1400" err="1">
                <a:latin typeface="Avenir Next LT Pro" panose="020B0504020202020204" pitchFamily="34" charset="77"/>
                <a:ea typeface="Roboto"/>
              </a:rPr>
              <a:t>DnA</a:t>
            </a:r>
            <a:r>
              <a:rPr lang="en-US" sz="1400">
                <a:latin typeface="Avenir Next LT Pro" panose="020B0504020202020204" pitchFamily="34" charset="77"/>
                <a:ea typeface="Roboto"/>
              </a:rPr>
              <a:t> IQ landscape</a:t>
            </a:r>
          </a:p>
        </p:txBody>
      </p:sp>
      <p:cxnSp>
        <p:nvCxnSpPr>
          <p:cNvPr id="15" name="Straight Connector 14">
            <a:extLst>
              <a:ext uri="{FF2B5EF4-FFF2-40B4-BE49-F238E27FC236}">
                <a16:creationId xmlns:a16="http://schemas.microsoft.com/office/drawing/2014/main" id="{DABE9010-90B4-1D6B-122C-CFC6FDDC9712}"/>
              </a:ext>
            </a:extLst>
          </p:cNvPr>
          <p:cNvCxnSpPr>
            <a:cxnSpLocks/>
          </p:cNvCxnSpPr>
          <p:nvPr/>
        </p:nvCxnSpPr>
        <p:spPr>
          <a:xfrm>
            <a:off x="5505224" y="5462203"/>
            <a:ext cx="0" cy="41290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 Placeholder 5">
            <a:extLst>
              <a:ext uri="{FF2B5EF4-FFF2-40B4-BE49-F238E27FC236}">
                <a16:creationId xmlns:a16="http://schemas.microsoft.com/office/drawing/2014/main" id="{9183F3E5-3996-7F0B-0805-6C7B2CB28AAD}"/>
              </a:ext>
            </a:extLst>
          </p:cNvPr>
          <p:cNvSpPr txBox="1">
            <a:spLocks/>
          </p:cNvSpPr>
          <p:nvPr/>
        </p:nvSpPr>
        <p:spPr>
          <a:xfrm>
            <a:off x="6412622" y="5486233"/>
            <a:ext cx="1226178" cy="660400"/>
          </a:xfrm>
          <a:prstGeom prst="rect">
            <a:avLst/>
          </a:prstGeom>
        </p:spPr>
        <p:txBody>
          <a:bodyPr vert="horz" lIns="0" tIns="0" rIns="0" bIns="0" rtlCol="0">
            <a:noAutofit/>
          </a:bodyPr>
          <a:lstStyle>
            <a:lvl1pPr marL="0" indent="0" algn="l" defTabSz="914400" rtl="0" eaLnBrk="1" latinLnBrk="0" hangingPunct="1">
              <a:lnSpc>
                <a:spcPts val="2400"/>
              </a:lnSpc>
              <a:spcBef>
                <a:spcPts val="1000"/>
              </a:spcBef>
              <a:buClr>
                <a:srgbClr val="1C1B1F"/>
              </a:buClr>
              <a:buFont typeface="Wingdings" pitchFamily="2" charset="2"/>
              <a:buNone/>
              <a:defRPr sz="1600" b="0" i="0" kern="1200">
                <a:solidFill>
                  <a:srgbClr val="1C1B1F"/>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ts val="3200"/>
              </a:lnSpc>
              <a:spcBef>
                <a:spcPts val="500"/>
              </a:spcBef>
              <a:buClr>
                <a:srgbClr val="1C1B1F"/>
              </a:buClr>
              <a:buFont typeface="Wingdings" pitchFamily="2" charset="2"/>
              <a:buChar char="§"/>
              <a:defRPr sz="2400" b="0" i="0" kern="1200">
                <a:solidFill>
                  <a:srgbClr val="1C1B1F"/>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ts val="3200"/>
              </a:lnSpc>
              <a:spcBef>
                <a:spcPts val="500"/>
              </a:spcBef>
              <a:buClr>
                <a:srgbClr val="1C1B1F"/>
              </a:buClr>
              <a:buFont typeface="Wingdings" pitchFamily="2" charset="2"/>
              <a:buChar char="§"/>
              <a:defRPr sz="2000" b="0" i="0" kern="1200">
                <a:solidFill>
                  <a:srgbClr val="1C1B1F"/>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ts val="3200"/>
              </a:lnSpc>
              <a:spcBef>
                <a:spcPts val="500"/>
              </a:spcBef>
              <a:buClr>
                <a:srgbClr val="1C1B1F"/>
              </a:buClr>
              <a:buFont typeface="Wingdings" pitchFamily="2" charset="2"/>
              <a:buChar char="§"/>
              <a:defRPr sz="1600" b="0" i="0" kern="1200">
                <a:solidFill>
                  <a:srgbClr val="1C1B1F"/>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ts val="3200"/>
              </a:lnSpc>
              <a:spcBef>
                <a:spcPts val="500"/>
              </a:spcBef>
              <a:buClr>
                <a:srgbClr val="1C1B1F"/>
              </a:buClr>
              <a:buFont typeface="Wingdings" pitchFamily="2" charset="2"/>
              <a:buChar char="§"/>
              <a:defRPr sz="1200" b="0" i="0" kern="1200">
                <a:solidFill>
                  <a:srgbClr val="1C1B1F"/>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400"/>
              </a:lnSpc>
              <a:spcBef>
                <a:spcPts val="1000"/>
              </a:spcBef>
              <a:spcAft>
                <a:spcPts val="0"/>
              </a:spcAft>
              <a:buClr>
                <a:srgbClr val="1C1B1F"/>
              </a:buClr>
              <a:buSzTx/>
              <a:buFont typeface="Wingdings" pitchFamily="2" charset="2"/>
              <a:buNone/>
              <a:tabLst/>
              <a:defRPr/>
            </a:pPr>
            <a:r>
              <a:rPr kumimoji="0" lang="en-US" sz="1200" b="1" i="0" u="none" strike="noStrike" kern="1200" cap="none" spc="0" normalizeH="0" baseline="0" noProof="0">
                <a:ln>
                  <a:noFill/>
                </a:ln>
                <a:solidFill>
                  <a:srgbClr val="FFFFFF"/>
                </a:solidFill>
                <a:effectLst/>
                <a:uLnTx/>
                <a:uFillTx/>
                <a:latin typeface="Avenir Next LT Pro" panose="020B0504020202020204" pitchFamily="34" charset="77"/>
                <a:ea typeface="Roboto" panose="02000000000000000000" pitchFamily="2" charset="0"/>
                <a:cs typeface="Segoe UI" panose="020B0502040204020203" pitchFamily="34" charset="0"/>
              </a:rPr>
              <a:t>Simple user experience</a:t>
            </a:r>
          </a:p>
        </p:txBody>
      </p:sp>
      <p:sp>
        <p:nvSpPr>
          <p:cNvPr id="17" name="Text Placeholder 5">
            <a:extLst>
              <a:ext uri="{FF2B5EF4-FFF2-40B4-BE49-F238E27FC236}">
                <a16:creationId xmlns:a16="http://schemas.microsoft.com/office/drawing/2014/main" id="{D5D6E4E4-9869-C7A5-F3D4-621AC35CE122}"/>
              </a:ext>
            </a:extLst>
          </p:cNvPr>
          <p:cNvSpPr txBox="1">
            <a:spLocks/>
          </p:cNvSpPr>
          <p:nvPr/>
        </p:nvSpPr>
        <p:spPr>
          <a:xfrm>
            <a:off x="8354119" y="5484418"/>
            <a:ext cx="1406879" cy="494751"/>
          </a:xfrm>
          <a:prstGeom prst="rect">
            <a:avLst/>
          </a:prstGeom>
        </p:spPr>
        <p:txBody>
          <a:bodyPr vert="horz" lIns="0" tIns="0" rIns="0" bIns="0" rtlCol="0">
            <a:noAutofit/>
          </a:bodyPr>
          <a:lstStyle>
            <a:lvl1pPr marL="0" indent="0" algn="l" defTabSz="914400" rtl="0" eaLnBrk="1" latinLnBrk="0" hangingPunct="1">
              <a:lnSpc>
                <a:spcPts val="2400"/>
              </a:lnSpc>
              <a:spcBef>
                <a:spcPts val="1000"/>
              </a:spcBef>
              <a:buClr>
                <a:srgbClr val="1C1B1F"/>
              </a:buClr>
              <a:buFont typeface="Wingdings" pitchFamily="2" charset="2"/>
              <a:buNone/>
              <a:defRPr sz="1600" b="0" i="0" kern="1200">
                <a:solidFill>
                  <a:srgbClr val="1C1B1F"/>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ts val="3200"/>
              </a:lnSpc>
              <a:spcBef>
                <a:spcPts val="500"/>
              </a:spcBef>
              <a:buClr>
                <a:srgbClr val="1C1B1F"/>
              </a:buClr>
              <a:buFont typeface="Wingdings" pitchFamily="2" charset="2"/>
              <a:buChar char="§"/>
              <a:defRPr sz="2400" b="0" i="0" kern="1200">
                <a:solidFill>
                  <a:srgbClr val="1C1B1F"/>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ts val="3200"/>
              </a:lnSpc>
              <a:spcBef>
                <a:spcPts val="500"/>
              </a:spcBef>
              <a:buClr>
                <a:srgbClr val="1C1B1F"/>
              </a:buClr>
              <a:buFont typeface="Wingdings" pitchFamily="2" charset="2"/>
              <a:buChar char="§"/>
              <a:defRPr sz="2000" b="0" i="0" kern="1200">
                <a:solidFill>
                  <a:srgbClr val="1C1B1F"/>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ts val="3200"/>
              </a:lnSpc>
              <a:spcBef>
                <a:spcPts val="500"/>
              </a:spcBef>
              <a:buClr>
                <a:srgbClr val="1C1B1F"/>
              </a:buClr>
              <a:buFont typeface="Wingdings" pitchFamily="2" charset="2"/>
              <a:buChar char="§"/>
              <a:defRPr sz="1600" b="0" i="0" kern="1200">
                <a:solidFill>
                  <a:srgbClr val="1C1B1F"/>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ts val="3200"/>
              </a:lnSpc>
              <a:spcBef>
                <a:spcPts val="500"/>
              </a:spcBef>
              <a:buClr>
                <a:srgbClr val="1C1B1F"/>
              </a:buClr>
              <a:buFont typeface="Wingdings" pitchFamily="2" charset="2"/>
              <a:buChar char="§"/>
              <a:defRPr sz="1200" b="0" i="0" kern="1200">
                <a:solidFill>
                  <a:srgbClr val="1C1B1F"/>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400"/>
              </a:lnSpc>
              <a:spcBef>
                <a:spcPts val="1000"/>
              </a:spcBef>
              <a:spcAft>
                <a:spcPts val="0"/>
              </a:spcAft>
              <a:buClr>
                <a:srgbClr val="1C1B1F"/>
              </a:buClr>
              <a:buSzTx/>
              <a:buFont typeface="Wingdings" pitchFamily="2" charset="2"/>
              <a:buNone/>
              <a:tabLst/>
              <a:defRPr/>
            </a:pPr>
            <a:r>
              <a:rPr kumimoji="0" lang="en-US" sz="1200" b="1" i="0" u="none" strike="noStrike" kern="1200" cap="none" spc="0" normalizeH="0" baseline="0" noProof="0">
                <a:ln>
                  <a:noFill/>
                </a:ln>
                <a:solidFill>
                  <a:srgbClr val="FFFFFF"/>
                </a:solidFill>
                <a:effectLst/>
                <a:uLnTx/>
                <a:uFillTx/>
                <a:latin typeface="Avenir Next LT Pro" panose="020B0504020202020204" pitchFamily="34" charset="77"/>
                <a:ea typeface="Roboto" panose="02000000000000000000" pitchFamily="2" charset="0"/>
                <a:cs typeface="Segoe UI" panose="020B0502040204020203" pitchFamily="34" charset="0"/>
              </a:rPr>
              <a:t>Aligned with Coke’s tech stack</a:t>
            </a:r>
          </a:p>
        </p:txBody>
      </p:sp>
      <p:sp>
        <p:nvSpPr>
          <p:cNvPr id="18" name="Text Placeholder 5">
            <a:extLst>
              <a:ext uri="{FF2B5EF4-FFF2-40B4-BE49-F238E27FC236}">
                <a16:creationId xmlns:a16="http://schemas.microsoft.com/office/drawing/2014/main" id="{14DA9AAF-2955-D33C-54CB-5BFAAA6A9108}"/>
              </a:ext>
            </a:extLst>
          </p:cNvPr>
          <p:cNvSpPr txBox="1">
            <a:spLocks/>
          </p:cNvSpPr>
          <p:nvPr/>
        </p:nvSpPr>
        <p:spPr>
          <a:xfrm>
            <a:off x="4114804" y="5438613"/>
            <a:ext cx="1884348" cy="660400"/>
          </a:xfrm>
          <a:prstGeom prst="rect">
            <a:avLst/>
          </a:prstGeom>
        </p:spPr>
        <p:txBody>
          <a:bodyPr vert="horz" lIns="0" tIns="0" rIns="0" bIns="0" rtlCol="0">
            <a:noAutofit/>
          </a:bodyPr>
          <a:lstStyle>
            <a:lvl1pPr marL="0" indent="0" algn="l" defTabSz="914400" rtl="0" eaLnBrk="1" latinLnBrk="0" hangingPunct="1">
              <a:lnSpc>
                <a:spcPts val="2400"/>
              </a:lnSpc>
              <a:spcBef>
                <a:spcPts val="1000"/>
              </a:spcBef>
              <a:buClr>
                <a:srgbClr val="1C1B1F"/>
              </a:buClr>
              <a:buFont typeface="Wingdings" pitchFamily="2" charset="2"/>
              <a:buNone/>
              <a:defRPr sz="1600" b="0" i="0" kern="1200">
                <a:solidFill>
                  <a:srgbClr val="1C1B1F"/>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ts val="3200"/>
              </a:lnSpc>
              <a:spcBef>
                <a:spcPts val="500"/>
              </a:spcBef>
              <a:buClr>
                <a:srgbClr val="1C1B1F"/>
              </a:buClr>
              <a:buFont typeface="Wingdings" pitchFamily="2" charset="2"/>
              <a:buChar char="§"/>
              <a:defRPr sz="2400" b="0" i="0" kern="1200">
                <a:solidFill>
                  <a:srgbClr val="1C1B1F"/>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ts val="3200"/>
              </a:lnSpc>
              <a:spcBef>
                <a:spcPts val="500"/>
              </a:spcBef>
              <a:buClr>
                <a:srgbClr val="1C1B1F"/>
              </a:buClr>
              <a:buFont typeface="Wingdings" pitchFamily="2" charset="2"/>
              <a:buChar char="§"/>
              <a:defRPr sz="2000" b="0" i="0" kern="1200">
                <a:solidFill>
                  <a:srgbClr val="1C1B1F"/>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ts val="3200"/>
              </a:lnSpc>
              <a:spcBef>
                <a:spcPts val="500"/>
              </a:spcBef>
              <a:buClr>
                <a:srgbClr val="1C1B1F"/>
              </a:buClr>
              <a:buFont typeface="Wingdings" pitchFamily="2" charset="2"/>
              <a:buChar char="§"/>
              <a:defRPr sz="1600" b="0" i="0" kern="1200">
                <a:solidFill>
                  <a:srgbClr val="1C1B1F"/>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ts val="3200"/>
              </a:lnSpc>
              <a:spcBef>
                <a:spcPts val="500"/>
              </a:spcBef>
              <a:buClr>
                <a:srgbClr val="1C1B1F"/>
              </a:buClr>
              <a:buFont typeface="Wingdings" pitchFamily="2" charset="2"/>
              <a:buChar char="§"/>
              <a:defRPr sz="1200" b="0" i="0" kern="1200">
                <a:solidFill>
                  <a:srgbClr val="1C1B1F"/>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600"/>
              </a:lnSpc>
              <a:spcBef>
                <a:spcPts val="1000"/>
              </a:spcBef>
              <a:spcAft>
                <a:spcPts val="0"/>
              </a:spcAft>
              <a:buClr>
                <a:srgbClr val="1C1B1F"/>
              </a:buClr>
              <a:buSzTx/>
              <a:buFont typeface="Wingdings" pitchFamily="2" charset="2"/>
              <a:buNone/>
              <a:tabLst/>
              <a:defRPr/>
            </a:pPr>
            <a:r>
              <a:rPr kumimoji="0" lang="en-US" sz="1600" b="1" i="0" u="none" strike="noStrike" kern="1200" cap="none" spc="0" normalizeH="0" baseline="0" noProof="0">
                <a:ln>
                  <a:noFill/>
                </a:ln>
                <a:solidFill>
                  <a:srgbClr val="CDE4FE"/>
                </a:solidFill>
                <a:effectLst/>
                <a:uLnTx/>
                <a:uFillTx/>
                <a:latin typeface="Avenir Next LT Pro Demi" panose="020B0504020202020204" pitchFamily="34" charset="77"/>
                <a:ea typeface="Roboto" panose="02000000000000000000" pitchFamily="2" charset="0"/>
                <a:cs typeface="+mn-cs"/>
              </a:rPr>
              <a:t>Benefits</a:t>
            </a:r>
          </a:p>
        </p:txBody>
      </p:sp>
      <p:grpSp>
        <p:nvGrpSpPr>
          <p:cNvPr id="22" name="Group 21">
            <a:extLst>
              <a:ext uri="{FF2B5EF4-FFF2-40B4-BE49-F238E27FC236}">
                <a16:creationId xmlns:a16="http://schemas.microsoft.com/office/drawing/2014/main" id="{0F02AE63-9644-559E-50A0-867E04698865}"/>
              </a:ext>
            </a:extLst>
          </p:cNvPr>
          <p:cNvGrpSpPr>
            <a:grpSpLocks noChangeAspect="1"/>
          </p:cNvGrpSpPr>
          <p:nvPr/>
        </p:nvGrpSpPr>
        <p:grpSpPr>
          <a:xfrm>
            <a:off x="5744006" y="5401306"/>
            <a:ext cx="548640" cy="548640"/>
            <a:chOff x="-214108" y="2731915"/>
            <a:chExt cx="1371600" cy="1371600"/>
          </a:xfrm>
        </p:grpSpPr>
        <p:sp>
          <p:nvSpPr>
            <p:cNvPr id="26" name="Oval 25">
              <a:extLst>
                <a:ext uri="{FF2B5EF4-FFF2-40B4-BE49-F238E27FC236}">
                  <a16:creationId xmlns:a16="http://schemas.microsoft.com/office/drawing/2014/main" id="{49B38AA7-1A80-4507-0072-EC4C5AC4F9C1}"/>
                </a:ext>
              </a:extLst>
            </p:cNvPr>
            <p:cNvSpPr/>
            <p:nvPr/>
          </p:nvSpPr>
          <p:spPr>
            <a:xfrm>
              <a:off x="-214108" y="2731915"/>
              <a:ext cx="1371600" cy="1371600"/>
            </a:xfrm>
            <a:prstGeom prst="ellipse">
              <a:avLst/>
            </a:prstGeom>
            <a:solidFill>
              <a:srgbClr val="CDE4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pic>
          <p:nvPicPr>
            <p:cNvPr id="27" name="Graphic 26">
              <a:extLst>
                <a:ext uri="{FF2B5EF4-FFF2-40B4-BE49-F238E27FC236}">
                  <a16:creationId xmlns:a16="http://schemas.microsoft.com/office/drawing/2014/main" id="{92D4A679-E726-B298-1269-AF8EC4473C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037" y="3009210"/>
              <a:ext cx="828295" cy="828295"/>
            </a:xfrm>
            <a:prstGeom prst="rect">
              <a:avLst/>
            </a:prstGeom>
          </p:spPr>
        </p:pic>
      </p:grpSp>
      <p:sp>
        <p:nvSpPr>
          <p:cNvPr id="24" name="Oval 23">
            <a:extLst>
              <a:ext uri="{FF2B5EF4-FFF2-40B4-BE49-F238E27FC236}">
                <a16:creationId xmlns:a16="http://schemas.microsoft.com/office/drawing/2014/main" id="{6EA20BE4-8F54-0840-0940-C2E6585276AD}"/>
              </a:ext>
            </a:extLst>
          </p:cNvPr>
          <p:cNvSpPr/>
          <p:nvPr/>
        </p:nvSpPr>
        <p:spPr>
          <a:xfrm>
            <a:off x="7627052" y="5404107"/>
            <a:ext cx="548640" cy="548641"/>
          </a:xfrm>
          <a:prstGeom prst="ellipse">
            <a:avLst/>
          </a:prstGeom>
          <a:solidFill>
            <a:srgbClr val="CDE4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pic>
        <p:nvPicPr>
          <p:cNvPr id="25" name="Graphic 24">
            <a:extLst>
              <a:ext uri="{FF2B5EF4-FFF2-40B4-BE49-F238E27FC236}">
                <a16:creationId xmlns:a16="http://schemas.microsoft.com/office/drawing/2014/main" id="{D7448795-C810-FB9C-F9DA-4F7F85101A9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45928" y="5504167"/>
            <a:ext cx="320082" cy="320082"/>
          </a:xfrm>
          <a:prstGeom prst="rect">
            <a:avLst/>
          </a:prstGeom>
        </p:spPr>
      </p:pic>
      <p:sp>
        <p:nvSpPr>
          <p:cNvPr id="55" name="Text Placeholder 5">
            <a:extLst>
              <a:ext uri="{FF2B5EF4-FFF2-40B4-BE49-F238E27FC236}">
                <a16:creationId xmlns:a16="http://schemas.microsoft.com/office/drawing/2014/main" id="{F1FDC0E6-005B-2E57-5901-F39443674A9D}"/>
              </a:ext>
            </a:extLst>
          </p:cNvPr>
          <p:cNvSpPr txBox="1">
            <a:spLocks/>
          </p:cNvSpPr>
          <p:nvPr/>
        </p:nvSpPr>
        <p:spPr>
          <a:xfrm>
            <a:off x="10715299" y="5478476"/>
            <a:ext cx="1288971" cy="494751"/>
          </a:xfrm>
          <a:prstGeom prst="rect">
            <a:avLst/>
          </a:prstGeom>
        </p:spPr>
        <p:txBody>
          <a:bodyPr vert="horz" lIns="0" tIns="0" rIns="0" bIns="0" rtlCol="0">
            <a:noAutofit/>
          </a:bodyPr>
          <a:lstStyle>
            <a:lvl1pPr marL="0" indent="0" algn="l" defTabSz="914400" rtl="0" eaLnBrk="1" latinLnBrk="0" hangingPunct="1">
              <a:lnSpc>
                <a:spcPts val="2400"/>
              </a:lnSpc>
              <a:spcBef>
                <a:spcPts val="1000"/>
              </a:spcBef>
              <a:buClr>
                <a:srgbClr val="1C1B1F"/>
              </a:buClr>
              <a:buFont typeface="Wingdings" pitchFamily="2" charset="2"/>
              <a:buNone/>
              <a:defRPr sz="1600" b="0" i="0" kern="1200">
                <a:solidFill>
                  <a:srgbClr val="1C1B1F"/>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ts val="3200"/>
              </a:lnSpc>
              <a:spcBef>
                <a:spcPts val="500"/>
              </a:spcBef>
              <a:buClr>
                <a:srgbClr val="1C1B1F"/>
              </a:buClr>
              <a:buFont typeface="Wingdings" pitchFamily="2" charset="2"/>
              <a:buChar char="§"/>
              <a:defRPr sz="2400" b="0" i="0" kern="1200">
                <a:solidFill>
                  <a:srgbClr val="1C1B1F"/>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ts val="3200"/>
              </a:lnSpc>
              <a:spcBef>
                <a:spcPts val="500"/>
              </a:spcBef>
              <a:buClr>
                <a:srgbClr val="1C1B1F"/>
              </a:buClr>
              <a:buFont typeface="Wingdings" pitchFamily="2" charset="2"/>
              <a:buChar char="§"/>
              <a:defRPr sz="2000" b="0" i="0" kern="1200">
                <a:solidFill>
                  <a:srgbClr val="1C1B1F"/>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ts val="3200"/>
              </a:lnSpc>
              <a:spcBef>
                <a:spcPts val="500"/>
              </a:spcBef>
              <a:buClr>
                <a:srgbClr val="1C1B1F"/>
              </a:buClr>
              <a:buFont typeface="Wingdings" pitchFamily="2" charset="2"/>
              <a:buChar char="§"/>
              <a:defRPr sz="1600" b="0" i="0" kern="1200">
                <a:solidFill>
                  <a:srgbClr val="1C1B1F"/>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ts val="3200"/>
              </a:lnSpc>
              <a:spcBef>
                <a:spcPts val="500"/>
              </a:spcBef>
              <a:buClr>
                <a:srgbClr val="1C1B1F"/>
              </a:buClr>
              <a:buFont typeface="Wingdings" pitchFamily="2" charset="2"/>
              <a:buChar char="§"/>
              <a:defRPr sz="1200" b="0" i="0" kern="1200">
                <a:solidFill>
                  <a:srgbClr val="1C1B1F"/>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400"/>
              </a:lnSpc>
              <a:spcBef>
                <a:spcPts val="1000"/>
              </a:spcBef>
              <a:spcAft>
                <a:spcPts val="0"/>
              </a:spcAft>
              <a:buClr>
                <a:srgbClr val="1C1B1F"/>
              </a:buClr>
              <a:buSzTx/>
              <a:buFont typeface="Wingdings" pitchFamily="2" charset="2"/>
              <a:buNone/>
              <a:tabLst/>
              <a:defRPr/>
            </a:pPr>
            <a:r>
              <a:rPr kumimoji="0" lang="en-US" sz="1200" b="1" i="0" u="none" strike="noStrike" kern="1200" cap="none" spc="0" normalizeH="0" baseline="0" noProof="0">
                <a:ln>
                  <a:noFill/>
                </a:ln>
                <a:solidFill>
                  <a:srgbClr val="FFFFFF"/>
                </a:solidFill>
                <a:effectLst/>
                <a:uLnTx/>
                <a:uFillTx/>
                <a:latin typeface="Avenir Next LT Pro" panose="020B0504020202020204" pitchFamily="34" charset="77"/>
                <a:ea typeface="Roboto" panose="02000000000000000000" pitchFamily="2" charset="0"/>
                <a:cs typeface="Segoe UI" panose="020B0502040204020203" pitchFamily="34" charset="0"/>
              </a:rPr>
              <a:t>Supportable by Coke IT</a:t>
            </a:r>
          </a:p>
        </p:txBody>
      </p:sp>
      <p:sp>
        <p:nvSpPr>
          <p:cNvPr id="33" name="Title 1">
            <a:extLst>
              <a:ext uri="{FF2B5EF4-FFF2-40B4-BE49-F238E27FC236}">
                <a16:creationId xmlns:a16="http://schemas.microsoft.com/office/drawing/2014/main" id="{C8E49C5C-FBE0-F1BB-C100-DDC65D148DA1}"/>
              </a:ext>
            </a:extLst>
          </p:cNvPr>
          <p:cNvSpPr txBox="1">
            <a:spLocks/>
          </p:cNvSpPr>
          <p:nvPr/>
        </p:nvSpPr>
        <p:spPr>
          <a:xfrm>
            <a:off x="1051726" y="369750"/>
            <a:ext cx="1886909" cy="633412"/>
          </a:xfrm>
          <a:prstGeom prst="rect">
            <a:avLst/>
          </a:prstGeom>
        </p:spPr>
        <p:txBody>
          <a:bodyPr lIns="0" anchor="ctr">
            <a:normAutofit/>
          </a:bodyPr>
          <a:lstStyle>
            <a:lvl1pPr algn="l" defTabSz="914400" rtl="0" eaLnBrk="1" latinLnBrk="0" hangingPunct="1">
              <a:lnSpc>
                <a:spcPct val="100000"/>
              </a:lnSpc>
              <a:spcBef>
                <a:spcPct val="0"/>
              </a:spcBef>
              <a:buNone/>
              <a:defRPr sz="3600" b="1" i="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a:ln>
                  <a:noFill/>
                </a:ln>
                <a:solidFill>
                  <a:srgbClr val="1C1B1F"/>
                </a:solidFill>
                <a:effectLst/>
                <a:uLnTx/>
                <a:uFillTx/>
                <a:latin typeface="Avenir Next LT Pro"/>
                <a:ea typeface="+mj-ea"/>
                <a:cs typeface="+mj-cs"/>
              </a:rPr>
              <a:t>Solution</a:t>
            </a:r>
          </a:p>
        </p:txBody>
      </p:sp>
      <p:sp>
        <p:nvSpPr>
          <p:cNvPr id="10" name="Freeform 9">
            <a:extLst>
              <a:ext uri="{FF2B5EF4-FFF2-40B4-BE49-F238E27FC236}">
                <a16:creationId xmlns:a16="http://schemas.microsoft.com/office/drawing/2014/main" id="{F533D6C1-E606-0045-B536-C368682CBE92}"/>
              </a:ext>
            </a:extLst>
          </p:cNvPr>
          <p:cNvSpPr/>
          <p:nvPr/>
        </p:nvSpPr>
        <p:spPr>
          <a:xfrm>
            <a:off x="450851" y="457200"/>
            <a:ext cx="440598" cy="439784"/>
          </a:xfrm>
          <a:custGeom>
            <a:avLst/>
            <a:gdLst>
              <a:gd name="connsiteX0" fmla="*/ 3674496 w 9160937"/>
              <a:gd name="connsiteY0" fmla="*/ 3657600 h 9144000"/>
              <a:gd name="connsiteX1" fmla="*/ 5503296 w 9160937"/>
              <a:gd name="connsiteY1" fmla="*/ 3657600 h 9144000"/>
              <a:gd name="connsiteX2" fmla="*/ 5503296 w 9160937"/>
              <a:gd name="connsiteY2" fmla="*/ 5486400 h 9144000"/>
              <a:gd name="connsiteX3" fmla="*/ 3674496 w 9160937"/>
              <a:gd name="connsiteY3" fmla="*/ 5486400 h 9144000"/>
              <a:gd name="connsiteX4" fmla="*/ 7327904 w 9160937"/>
              <a:gd name="connsiteY4" fmla="*/ 1828801 h 9144000"/>
              <a:gd name="connsiteX5" fmla="*/ 9156704 w 9160937"/>
              <a:gd name="connsiteY5" fmla="*/ 1828801 h 9144000"/>
              <a:gd name="connsiteX6" fmla="*/ 9156704 w 9160937"/>
              <a:gd name="connsiteY6" fmla="*/ 7315200 h 9144000"/>
              <a:gd name="connsiteX7" fmla="*/ 7327904 w 9160937"/>
              <a:gd name="connsiteY7" fmla="*/ 7315200 h 9144000"/>
              <a:gd name="connsiteX8" fmla="*/ 0 w 9160937"/>
              <a:gd name="connsiteY8" fmla="*/ 1828799 h 9144000"/>
              <a:gd name="connsiteX9" fmla="*/ 1824563 w 9160937"/>
              <a:gd name="connsiteY9" fmla="*/ 1828799 h 9144000"/>
              <a:gd name="connsiteX10" fmla="*/ 1824563 w 9160937"/>
              <a:gd name="connsiteY10" fmla="*/ 7315200 h 9144000"/>
              <a:gd name="connsiteX11" fmla="*/ 1837272 w 9160937"/>
              <a:gd name="connsiteY11" fmla="*/ 7315200 h 9144000"/>
              <a:gd name="connsiteX12" fmla="*/ 1841505 w 9160937"/>
              <a:gd name="connsiteY12" fmla="*/ 7315200 h 9144000"/>
              <a:gd name="connsiteX13" fmla="*/ 7327901 w 9160937"/>
              <a:gd name="connsiteY13" fmla="*/ 7315200 h 9144000"/>
              <a:gd name="connsiteX14" fmla="*/ 7327901 w 9160937"/>
              <a:gd name="connsiteY14" fmla="*/ 9144000 h 9144000"/>
              <a:gd name="connsiteX15" fmla="*/ 1837272 w 9160937"/>
              <a:gd name="connsiteY15" fmla="*/ 9144000 h 9144000"/>
              <a:gd name="connsiteX16" fmla="*/ 1837272 w 9160937"/>
              <a:gd name="connsiteY16" fmla="*/ 9143963 h 9144000"/>
              <a:gd name="connsiteX17" fmla="*/ 1808577 w 9160937"/>
              <a:gd name="connsiteY17" fmla="*/ 9143719 h 9144000"/>
              <a:gd name="connsiteX18" fmla="*/ 1216918 w 9160937"/>
              <a:gd name="connsiteY18" fmla="*/ 9139766 h 9144000"/>
              <a:gd name="connsiteX19" fmla="*/ 8472 w 9160937"/>
              <a:gd name="connsiteY19" fmla="*/ 7833952 h 9144000"/>
              <a:gd name="connsiteX20" fmla="*/ 12705 w 9160937"/>
              <a:gd name="connsiteY20" fmla="*/ 7315200 h 9144000"/>
              <a:gd name="connsiteX21" fmla="*/ 0 w 9160937"/>
              <a:gd name="connsiteY21" fmla="*/ 7315200 h 9144000"/>
              <a:gd name="connsiteX22" fmla="*/ 7327904 w 9160937"/>
              <a:gd name="connsiteY22" fmla="*/ 0 h 9144000"/>
              <a:gd name="connsiteX23" fmla="*/ 7952491 w 9160937"/>
              <a:gd name="connsiteY23" fmla="*/ 4234 h 9144000"/>
              <a:gd name="connsiteX24" fmla="*/ 9160937 w 9160937"/>
              <a:gd name="connsiteY24" fmla="*/ 1310047 h 9144000"/>
              <a:gd name="connsiteX25" fmla="*/ 9156704 w 9160937"/>
              <a:gd name="connsiteY25" fmla="*/ 1828799 h 9144000"/>
              <a:gd name="connsiteX26" fmla="*/ 7327904 w 9160937"/>
              <a:gd name="connsiteY26" fmla="*/ 1828799 h 9144000"/>
              <a:gd name="connsiteX27" fmla="*/ 1837267 w 9160937"/>
              <a:gd name="connsiteY27" fmla="*/ 0 h 9144000"/>
              <a:gd name="connsiteX28" fmla="*/ 7327898 w 9160937"/>
              <a:gd name="connsiteY28" fmla="*/ 0 h 9144000"/>
              <a:gd name="connsiteX29" fmla="*/ 7327898 w 9160937"/>
              <a:gd name="connsiteY29" fmla="*/ 1828800 h 9144000"/>
              <a:gd name="connsiteX30" fmla="*/ 1837267 w 9160937"/>
              <a:gd name="connsiteY30" fmla="*/ 1828800 h 91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160937" h="9144000">
                <a:moveTo>
                  <a:pt x="3674496" y="3657600"/>
                </a:moveTo>
                <a:lnTo>
                  <a:pt x="5503296" y="3657600"/>
                </a:lnTo>
                <a:lnTo>
                  <a:pt x="5503296" y="5486400"/>
                </a:lnTo>
                <a:lnTo>
                  <a:pt x="3674496" y="5486400"/>
                </a:lnTo>
                <a:close/>
                <a:moveTo>
                  <a:pt x="7327904" y="1828801"/>
                </a:moveTo>
                <a:lnTo>
                  <a:pt x="9156704" y="1828801"/>
                </a:lnTo>
                <a:lnTo>
                  <a:pt x="9156704" y="7315200"/>
                </a:lnTo>
                <a:lnTo>
                  <a:pt x="7327904" y="7315200"/>
                </a:lnTo>
                <a:close/>
                <a:moveTo>
                  <a:pt x="0" y="1828799"/>
                </a:moveTo>
                <a:lnTo>
                  <a:pt x="1824563" y="1828799"/>
                </a:lnTo>
                <a:lnTo>
                  <a:pt x="1824563" y="7315200"/>
                </a:lnTo>
                <a:lnTo>
                  <a:pt x="1837272" y="7315200"/>
                </a:lnTo>
                <a:lnTo>
                  <a:pt x="1841505" y="7315200"/>
                </a:lnTo>
                <a:lnTo>
                  <a:pt x="7327901" y="7315200"/>
                </a:lnTo>
                <a:lnTo>
                  <a:pt x="7327901" y="9144000"/>
                </a:lnTo>
                <a:lnTo>
                  <a:pt x="1837272" y="9144000"/>
                </a:lnTo>
                <a:lnTo>
                  <a:pt x="1837272" y="9143963"/>
                </a:lnTo>
                <a:lnTo>
                  <a:pt x="1808577" y="9143719"/>
                </a:lnTo>
                <a:cubicBezTo>
                  <a:pt x="1672450" y="9142246"/>
                  <a:pt x="1933426" y="9139766"/>
                  <a:pt x="1216918" y="9139766"/>
                </a:cubicBezTo>
                <a:cubicBezTo>
                  <a:pt x="452644" y="9139766"/>
                  <a:pt x="8472" y="8585527"/>
                  <a:pt x="8472" y="7833952"/>
                </a:cubicBezTo>
                <a:cubicBezTo>
                  <a:pt x="9882" y="7661035"/>
                  <a:pt x="11294" y="7488118"/>
                  <a:pt x="12705" y="7315200"/>
                </a:cubicBezTo>
                <a:lnTo>
                  <a:pt x="0" y="7315200"/>
                </a:lnTo>
                <a:close/>
                <a:moveTo>
                  <a:pt x="7327904" y="0"/>
                </a:moveTo>
                <a:cubicBezTo>
                  <a:pt x="7536100" y="1411"/>
                  <a:pt x="7188216" y="4234"/>
                  <a:pt x="7952491" y="4234"/>
                </a:cubicBezTo>
                <a:cubicBezTo>
                  <a:pt x="8716765" y="4234"/>
                  <a:pt x="9160937" y="558473"/>
                  <a:pt x="9160937" y="1310047"/>
                </a:cubicBezTo>
                <a:cubicBezTo>
                  <a:pt x="9159526" y="1482965"/>
                  <a:pt x="9158114" y="1655882"/>
                  <a:pt x="9156704" y="1828799"/>
                </a:cubicBezTo>
                <a:lnTo>
                  <a:pt x="7327904" y="1828799"/>
                </a:lnTo>
                <a:close/>
                <a:moveTo>
                  <a:pt x="1837267" y="0"/>
                </a:moveTo>
                <a:lnTo>
                  <a:pt x="7327898" y="0"/>
                </a:lnTo>
                <a:lnTo>
                  <a:pt x="7327898" y="1828800"/>
                </a:lnTo>
                <a:lnTo>
                  <a:pt x="1837267" y="1828800"/>
                </a:lnTo>
                <a:close/>
              </a:path>
            </a:pathLst>
          </a:custGeom>
          <a:solidFill>
            <a:srgbClr val="CDE4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11" name="Footer Placeholder 4">
            <a:extLst>
              <a:ext uri="{FF2B5EF4-FFF2-40B4-BE49-F238E27FC236}">
                <a16:creationId xmlns:a16="http://schemas.microsoft.com/office/drawing/2014/main" id="{0BBC10FF-B21C-4EAA-7E6E-AF8F45D63173}"/>
              </a:ext>
            </a:extLst>
          </p:cNvPr>
          <p:cNvSpPr txBox="1">
            <a:spLocks/>
          </p:cNvSpPr>
          <p:nvPr/>
        </p:nvSpPr>
        <p:spPr bwMode="gray">
          <a:xfrm>
            <a:off x="371475" y="6563358"/>
            <a:ext cx="4852035" cy="88901"/>
          </a:xfrm>
          <a:prstGeom prst="rect">
            <a:avLst/>
          </a:prstGeom>
          <a:ln>
            <a:noFill/>
          </a:ln>
        </p:spPr>
        <p:txBody>
          <a:bodyPr vert="horz" lIns="0" tIns="0" rIns="0" bIns="0" rtlCol="0" anchor="ctr">
            <a:noAutofit/>
          </a:bodyPr>
          <a:lstStyle>
            <a:defPPr>
              <a:defRPr lang="en-US"/>
            </a:defPPr>
            <a:lvl1pPr marL="0" algn="l" defTabSz="914400" rtl="0" eaLnBrk="1" latinLnBrk="0" hangingPunct="1">
              <a:lnSpc>
                <a:spcPct val="100000"/>
              </a:lnSpc>
              <a:defRPr sz="800" kern="1200">
                <a:solidFill>
                  <a:srgbClr val="6B6B6B"/>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800" b="0" i="0" u="none" strike="noStrike" kern="1200" cap="none" spc="0" normalizeH="0" baseline="0" noProof="0">
                <a:ln>
                  <a:noFill/>
                </a:ln>
                <a:solidFill>
                  <a:srgbClr val="6B6B6B"/>
                </a:solidFill>
                <a:effectLst/>
                <a:uLnTx/>
                <a:uFillTx/>
                <a:latin typeface="Arial"/>
                <a:ea typeface="+mn-ea"/>
                <a:cs typeface="+mn-cs"/>
              </a:rPr>
              <a:t>© 2023 NTT DATA, Inc.</a:t>
            </a:r>
          </a:p>
        </p:txBody>
      </p:sp>
      <p:sp>
        <p:nvSpPr>
          <p:cNvPr id="13" name="Slide Number Placeholder 5">
            <a:extLst>
              <a:ext uri="{FF2B5EF4-FFF2-40B4-BE49-F238E27FC236}">
                <a16:creationId xmlns:a16="http://schemas.microsoft.com/office/drawing/2014/main" id="{783F2AA0-BE7F-4DB6-4F2A-8205D0888D53}"/>
              </a:ext>
            </a:extLst>
          </p:cNvPr>
          <p:cNvSpPr txBox="1">
            <a:spLocks/>
          </p:cNvSpPr>
          <p:nvPr/>
        </p:nvSpPr>
        <p:spPr bwMode="gray">
          <a:xfrm>
            <a:off x="5943600" y="6563358"/>
            <a:ext cx="304800" cy="88901"/>
          </a:xfrm>
          <a:prstGeom prst="rect">
            <a:avLst/>
          </a:prstGeom>
          <a:ln>
            <a:noFill/>
          </a:ln>
        </p:spPr>
        <p:txBody>
          <a:bodyPr vert="horz" lIns="0" tIns="0" rIns="0" bIns="0" rtlCol="0" anchor="ctr">
            <a:noAutofit/>
          </a:bodyPr>
          <a:lstStyle>
            <a:defPPr>
              <a:defRPr lang="en-US"/>
            </a:defPPr>
            <a:lvl1pPr marL="0" algn="ctr" defTabSz="914400" rtl="0" eaLnBrk="1" latinLnBrk="0" hangingPunct="1">
              <a:lnSpc>
                <a:spcPct val="100000"/>
              </a:lnSpc>
              <a:defRPr sz="800" kern="1200">
                <a:solidFill>
                  <a:srgbClr val="6B6B6B"/>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600"/>
              </a:spcBef>
              <a:spcAft>
                <a:spcPts val="0"/>
              </a:spcAft>
              <a:buClrTx/>
              <a:buSzTx/>
              <a:buFontTx/>
              <a:buNone/>
              <a:tabLst/>
              <a:defRPr/>
            </a:pPr>
            <a:fld id="{13CE6DAF-806F-404B-BC68-339BFCB57E5C}" type="slidenum">
              <a:rPr kumimoji="0" lang="en-US" sz="800" b="0" i="0" u="none" strike="noStrike" kern="1200" cap="none" spc="0" normalizeH="0" baseline="0" noProof="0" smtClean="0">
                <a:ln>
                  <a:noFill/>
                </a:ln>
                <a:solidFill>
                  <a:srgbClr val="6B6B6B"/>
                </a:solidFill>
                <a:effectLst/>
                <a:uLnTx/>
                <a:uFillTx/>
                <a:latin typeface="Arial"/>
                <a:ea typeface="+mn-ea"/>
                <a:cs typeface="+mn-cs"/>
              </a:rPr>
              <a:pPr marL="0" marR="0" lvl="0" indent="0" algn="ctr" defTabSz="914400" rtl="0" eaLnBrk="1" fontAlgn="auto" latinLnBrk="0" hangingPunct="1">
                <a:lnSpc>
                  <a:spcPct val="100000"/>
                </a:lnSpc>
                <a:spcBef>
                  <a:spcPts val="600"/>
                </a:spcBef>
                <a:spcAft>
                  <a:spcPts val="0"/>
                </a:spcAft>
                <a:buClrTx/>
                <a:buSzTx/>
                <a:buFontTx/>
                <a:buNone/>
                <a:tabLst/>
                <a:defRPr/>
              </a:pPr>
              <a:t>5</a:t>
            </a:fld>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
        <p:nvSpPr>
          <p:cNvPr id="28" name="NTT DATA Global Logo" descr="NTT DATA Global Logo">
            <a:extLst>
              <a:ext uri="{FF2B5EF4-FFF2-40B4-BE49-F238E27FC236}">
                <a16:creationId xmlns:a16="http://schemas.microsoft.com/office/drawing/2014/main" id="{9B2E2DD8-7A7D-654D-9981-715AAFF23815}"/>
              </a:ext>
            </a:extLst>
          </p:cNvPr>
          <p:cNvSpPr txBox="1">
            <a:spLocks/>
          </p:cNvSpPr>
          <p:nvPr/>
        </p:nvSpPr>
        <p:spPr bwMode="black">
          <a:xfrm>
            <a:off x="10531554" y="6449402"/>
            <a:ext cx="1288971" cy="263143"/>
          </a:xfrm>
          <a:prstGeom prst="rect">
            <a:avLst/>
          </a:prstGeom>
          <a:blipFill dpi="0" rotWithShape="1">
            <a:blip r:embed="rId6"/>
            <a:srcRect/>
            <a:stretch>
              <a:fillRect/>
            </a:stretch>
          </a:blipFill>
        </p:spPr>
        <p:txBody>
          <a:bodyPr wrap="none" lIns="0" tIns="0" rIns="0" bIns="0"/>
          <a:lstStyle>
            <a:lvl1pPr marL="227013" indent="-227013" algn="l" defTabSz="914400" rtl="0" eaLnBrk="1" latinLnBrk="0" hangingPunct="1">
              <a:lnSpc>
                <a:spcPct val="90000"/>
              </a:lnSpc>
              <a:spcBef>
                <a:spcPts val="0"/>
              </a:spcBef>
              <a:spcAft>
                <a:spcPts val="1200"/>
              </a:spcAft>
              <a:buFont typeface="Arial" panose="020B0604020202020204" pitchFamily="34" charset="0"/>
              <a:buChar char="•"/>
              <a:defRPr sz="2000" kern="1200">
                <a:noFill/>
                <a:latin typeface="Arial" panose="020B0604020202020204" pitchFamily="34" charset="0"/>
                <a:ea typeface="+mn-ea"/>
                <a:cs typeface="Arial" panose="020B0604020202020204" pitchFamily="34" charset="0"/>
              </a:defRPr>
            </a:lvl1pPr>
            <a:lvl2pPr marL="798513" indent="-285750" algn="l" defTabSz="914400" rtl="0" eaLnBrk="1" latinLnBrk="0" hangingPunct="1">
              <a:lnSpc>
                <a:spcPct val="90000"/>
              </a:lnSpc>
              <a:spcBef>
                <a:spcPts val="0"/>
              </a:spcBef>
              <a:spcAft>
                <a:spcPts val="1200"/>
              </a:spcAft>
              <a:buFont typeface="Arial" panose="020B0604020202020204" pitchFamily="34" charset="0"/>
              <a:buChar char="–"/>
              <a:defRPr sz="2000" kern="1200">
                <a:noFill/>
                <a:latin typeface="Arial" panose="020B0604020202020204" pitchFamily="34" charset="0"/>
                <a:ea typeface="+mn-ea"/>
                <a:cs typeface="Arial" panose="020B0604020202020204" pitchFamily="34" charset="0"/>
              </a:defRPr>
            </a:lvl2pPr>
            <a:lvl3pPr marL="1200150" indent="-228600" algn="l" defTabSz="914400" rtl="0" eaLnBrk="1" latinLnBrk="0" hangingPunct="1">
              <a:lnSpc>
                <a:spcPct val="90000"/>
              </a:lnSpc>
              <a:spcBef>
                <a:spcPts val="0"/>
              </a:spcBef>
              <a:spcAft>
                <a:spcPts val="1200"/>
              </a:spcAft>
              <a:buFont typeface="Arial" panose="020B0604020202020204" pitchFamily="34" charset="0"/>
              <a:buChar char="•"/>
              <a:defRPr sz="2000" kern="1200">
                <a:noFill/>
                <a:latin typeface="Arial" panose="020B0604020202020204" pitchFamily="34" charset="0"/>
                <a:ea typeface="+mn-ea"/>
                <a:cs typeface="Arial" panose="020B0604020202020204" pitchFamily="34" charset="0"/>
              </a:defRPr>
            </a:lvl3pPr>
            <a:lvl4pPr marL="1712913" indent="-285750" algn="l" defTabSz="914400" rtl="0" eaLnBrk="1" latinLnBrk="0" hangingPunct="1">
              <a:lnSpc>
                <a:spcPct val="90000"/>
              </a:lnSpc>
              <a:spcBef>
                <a:spcPts val="0"/>
              </a:spcBef>
              <a:spcAft>
                <a:spcPts val="1200"/>
              </a:spcAft>
              <a:buFont typeface="Arial" panose="020B0604020202020204" pitchFamily="34" charset="0"/>
              <a:buChar char="–"/>
              <a:defRPr sz="2000" kern="1200">
                <a:noFill/>
                <a:latin typeface="Arial" panose="020B0604020202020204" pitchFamily="34" charset="0"/>
                <a:ea typeface="+mn-ea"/>
                <a:cs typeface="Arial" panose="020B0604020202020204" pitchFamily="34" charset="0"/>
              </a:defRPr>
            </a:lvl4pPr>
            <a:lvl5pPr marL="2114550" indent="-228600" algn="l" defTabSz="914400" rtl="0" eaLnBrk="1" latinLnBrk="0" hangingPunct="1">
              <a:lnSpc>
                <a:spcPct val="90000"/>
              </a:lnSpc>
              <a:spcBef>
                <a:spcPts val="0"/>
              </a:spcBef>
              <a:spcAft>
                <a:spcPts val="1200"/>
              </a:spcAft>
              <a:buFont typeface="Arial" panose="020B0604020202020204" pitchFamily="34" charset="0"/>
              <a:buChar char="•"/>
              <a:defRPr sz="2000" kern="1200">
                <a:no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7013" marR="0" lvl="0" indent="-227013"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2000" b="0" i="0" u="none" strike="noStrike" kern="1200" cap="none" spc="0" normalizeH="0" baseline="0" noProof="0">
                <a:ln>
                  <a:noFill/>
                </a:ln>
                <a:noFill/>
                <a:effectLst/>
                <a:uLnTx/>
                <a:uFillTx/>
                <a:latin typeface="Arial" panose="020B0604020202020204" pitchFamily="34" charset="0"/>
                <a:ea typeface="+mn-ea"/>
                <a:cs typeface="Arial" panose="020B0604020202020204" pitchFamily="34" charset="0"/>
              </a:rPr>
              <a:t>Click to edit Master text styles</a:t>
            </a:r>
          </a:p>
        </p:txBody>
      </p:sp>
      <p:grpSp>
        <p:nvGrpSpPr>
          <p:cNvPr id="60" name="Group 59">
            <a:extLst>
              <a:ext uri="{FF2B5EF4-FFF2-40B4-BE49-F238E27FC236}">
                <a16:creationId xmlns:a16="http://schemas.microsoft.com/office/drawing/2014/main" id="{205D530B-820B-FBCE-AEE2-EF47CBE4E93B}"/>
              </a:ext>
            </a:extLst>
          </p:cNvPr>
          <p:cNvGrpSpPr/>
          <p:nvPr/>
        </p:nvGrpSpPr>
        <p:grpSpPr>
          <a:xfrm>
            <a:off x="9988232" y="5398162"/>
            <a:ext cx="548640" cy="548640"/>
            <a:chOff x="9988232" y="5398162"/>
            <a:chExt cx="548640" cy="548640"/>
          </a:xfrm>
        </p:grpSpPr>
        <p:sp>
          <p:nvSpPr>
            <p:cNvPr id="56" name="Oval 55">
              <a:extLst>
                <a:ext uri="{FF2B5EF4-FFF2-40B4-BE49-F238E27FC236}">
                  <a16:creationId xmlns:a16="http://schemas.microsoft.com/office/drawing/2014/main" id="{DEA7768C-5B2A-9B60-9B94-BCF6CF1C7285}"/>
                </a:ext>
              </a:extLst>
            </p:cNvPr>
            <p:cNvSpPr/>
            <p:nvPr/>
          </p:nvSpPr>
          <p:spPr>
            <a:xfrm>
              <a:off x="9988232" y="5398162"/>
              <a:ext cx="548640" cy="548640"/>
            </a:xfrm>
            <a:prstGeom prst="ellipse">
              <a:avLst/>
            </a:prstGeom>
            <a:solidFill>
              <a:srgbClr val="CDE4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pic>
          <p:nvPicPr>
            <p:cNvPr id="59" name="Graphic 58" descr="Call center outline">
              <a:extLst>
                <a:ext uri="{FF2B5EF4-FFF2-40B4-BE49-F238E27FC236}">
                  <a16:creationId xmlns:a16="http://schemas.microsoft.com/office/drawing/2014/main" id="{B754AA36-C0C5-93E3-ED92-FFF4C3D2C2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54967" y="5437506"/>
              <a:ext cx="431060" cy="431060"/>
            </a:xfrm>
            <a:prstGeom prst="rect">
              <a:avLst/>
            </a:prstGeom>
          </p:spPr>
        </p:pic>
      </p:grpSp>
      <p:pic>
        <p:nvPicPr>
          <p:cNvPr id="128" name="Picture 127">
            <a:extLst>
              <a:ext uri="{FF2B5EF4-FFF2-40B4-BE49-F238E27FC236}">
                <a16:creationId xmlns:a16="http://schemas.microsoft.com/office/drawing/2014/main" id="{2EA1EBAF-82A6-2EAE-401F-B389FAFBC720}"/>
              </a:ext>
            </a:extLst>
          </p:cNvPr>
          <p:cNvPicPr>
            <a:picLocks noChangeAspect="1"/>
          </p:cNvPicPr>
          <p:nvPr/>
        </p:nvPicPr>
        <p:blipFill>
          <a:blip r:embed="rId9"/>
          <a:stretch>
            <a:fillRect/>
          </a:stretch>
        </p:blipFill>
        <p:spPr>
          <a:xfrm>
            <a:off x="3514892" y="1129279"/>
            <a:ext cx="8445775" cy="3655471"/>
          </a:xfrm>
          <a:prstGeom prst="rect">
            <a:avLst/>
          </a:prstGeom>
        </p:spPr>
      </p:pic>
    </p:spTree>
    <p:extLst>
      <p:ext uri="{BB962C8B-B14F-4D97-AF65-F5344CB8AC3E}">
        <p14:creationId xmlns:p14="http://schemas.microsoft.com/office/powerpoint/2010/main" val="90318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fade">
                                      <p:cBhvr>
                                        <p:cTn id="16" dur="500"/>
                                        <p:tgtEl>
                                          <p:spTgt spid="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500"/>
                                        <p:tgtEl>
                                          <p:spTgt spid="5">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fade">
                                      <p:cBhvr>
                                        <p:cTn id="26" dur="500"/>
                                        <p:tgtEl>
                                          <p:spTgt spid="5">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animEffect transition="in" filter="fade">
                                      <p:cBhvr>
                                        <p:cTn id="31" dur="500"/>
                                        <p:tgtEl>
                                          <p:spTgt spid="5">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xEl>
                                              <p:pRg st="4" end="4"/>
                                            </p:txEl>
                                          </p:spTgt>
                                        </p:tgtEl>
                                        <p:attrNameLst>
                                          <p:attrName>style.visibility</p:attrName>
                                        </p:attrNameLst>
                                      </p:cBhvr>
                                      <p:to>
                                        <p:strVal val="visible"/>
                                      </p:to>
                                    </p:set>
                                    <p:animEffect transition="in" filter="fade">
                                      <p:cBhvr>
                                        <p:cTn id="36"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BAE91-1282-BA8B-D769-717071BE66B4}"/>
            </a:ext>
          </a:extLst>
        </p:cNvPr>
        <p:cNvGrpSpPr/>
        <p:nvPr/>
      </p:nvGrpSpPr>
      <p:grpSpPr>
        <a:xfrm>
          <a:off x="0" y="0"/>
          <a:ext cx="0" cy="0"/>
          <a:chOff x="0" y="0"/>
          <a:chExt cx="0" cy="0"/>
        </a:xfrm>
      </p:grpSpPr>
      <p:pic>
        <p:nvPicPr>
          <p:cNvPr id="2" name="Innovation Curve">
            <a:extLst>
              <a:ext uri="{FF2B5EF4-FFF2-40B4-BE49-F238E27FC236}">
                <a16:creationId xmlns:a16="http://schemas.microsoft.com/office/drawing/2014/main" id="{72371D09-83DA-773E-854A-6637CDFA6678}"/>
              </a:ext>
              <a:ext uri="{C183D7F6-B498-43B3-948B-1728B52AA6E4}">
                <adec:decorative xmlns:adec="http://schemas.microsoft.com/office/drawing/2017/decorative" val="1"/>
              </a:ext>
            </a:extLst>
          </p:cNvPr>
          <p:cNvPicPr>
            <a:picLocks noChangeAspect="1"/>
          </p:cNvPicPr>
          <p:nvPr/>
        </p:nvPicPr>
        <p:blipFill>
          <a:blip r:embed="rId3" cstate="screen">
            <a:alphaModFix amt="60000"/>
            <a:extLst>
              <a:ext uri="{28A0092B-C50C-407E-A947-70E740481C1C}">
                <a14:useLocalDpi xmlns:a14="http://schemas.microsoft.com/office/drawing/2010/main"/>
              </a:ext>
            </a:extLst>
          </a:blip>
          <a:stretch>
            <a:fillRect/>
          </a:stretch>
        </p:blipFill>
        <p:spPr>
          <a:xfrm>
            <a:off x="7589451" y="18625"/>
            <a:ext cx="4602549" cy="6876288"/>
          </a:xfrm>
          <a:prstGeom prst="rect">
            <a:avLst/>
          </a:prstGeom>
        </p:spPr>
      </p:pic>
      <p:graphicFrame>
        <p:nvGraphicFramePr>
          <p:cNvPr id="26" name="Table 25">
            <a:extLst>
              <a:ext uri="{FF2B5EF4-FFF2-40B4-BE49-F238E27FC236}">
                <a16:creationId xmlns:a16="http://schemas.microsoft.com/office/drawing/2014/main" id="{077A322A-CA82-8BE3-689E-210B13F22D94}"/>
              </a:ext>
            </a:extLst>
          </p:cNvPr>
          <p:cNvGraphicFramePr>
            <a:graphicFrameLocks noGrp="1"/>
          </p:cNvGraphicFramePr>
          <p:nvPr>
            <p:extLst>
              <p:ext uri="{D42A27DB-BD31-4B8C-83A1-F6EECF244321}">
                <p14:modId xmlns:p14="http://schemas.microsoft.com/office/powerpoint/2010/main" val="2380951754"/>
              </p:ext>
            </p:extLst>
          </p:nvPr>
        </p:nvGraphicFramePr>
        <p:xfrm>
          <a:off x="813715" y="1105949"/>
          <a:ext cx="10671464" cy="5160120"/>
        </p:xfrm>
        <a:graphic>
          <a:graphicData uri="http://schemas.openxmlformats.org/drawingml/2006/table">
            <a:tbl>
              <a:tblPr firstRow="1" bandRow="1">
                <a:tableStyleId>{073A0DAA-6AF3-43AB-8588-CEC1D06C72B9}</a:tableStyleId>
              </a:tblPr>
              <a:tblGrid>
                <a:gridCol w="7271720">
                  <a:extLst>
                    <a:ext uri="{9D8B030D-6E8A-4147-A177-3AD203B41FA5}">
                      <a16:colId xmlns:a16="http://schemas.microsoft.com/office/drawing/2014/main" val="351374057"/>
                    </a:ext>
                  </a:extLst>
                </a:gridCol>
                <a:gridCol w="3399744">
                  <a:extLst>
                    <a:ext uri="{9D8B030D-6E8A-4147-A177-3AD203B41FA5}">
                      <a16:colId xmlns:a16="http://schemas.microsoft.com/office/drawing/2014/main" val="825703891"/>
                    </a:ext>
                  </a:extLst>
                </a:gridCol>
              </a:tblGrid>
              <a:tr h="737160">
                <a:tc>
                  <a:txBody>
                    <a:bodyPr/>
                    <a:lstStyle/>
                    <a:p>
                      <a:r>
                        <a:rPr lang="en-US">
                          <a:solidFill>
                            <a:schemeClr val="tx1"/>
                          </a:solidFill>
                          <a:latin typeface="Avenir Next LT Pro" panose="020B0504020202020204" pitchFamily="34" charset="77"/>
                        </a:rPr>
                        <a:t>Role</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a:solidFill>
                            <a:schemeClr val="tx1"/>
                          </a:solidFill>
                          <a:latin typeface="Avenir Next LT Pro" panose="020B0504020202020204" pitchFamily="34" charset="77"/>
                        </a:rPr>
                        <a:t>Participation</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71645997"/>
                  </a:ext>
                </a:extLst>
              </a:tr>
              <a:tr h="737160">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7321942"/>
                  </a:ext>
                </a:extLst>
              </a:tr>
              <a:tr h="737160">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6374876"/>
                  </a:ext>
                </a:extLst>
              </a:tr>
              <a:tr h="737160">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5508847"/>
                  </a:ext>
                </a:extLst>
              </a:tr>
              <a:tr h="737160">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2705766"/>
                  </a:ext>
                </a:extLst>
              </a:tr>
              <a:tr h="737160">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6077815"/>
                  </a:ext>
                </a:extLst>
              </a:tr>
              <a:tr h="737160">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768245257"/>
                  </a:ext>
                </a:extLst>
              </a:tr>
            </a:tbl>
          </a:graphicData>
        </a:graphic>
      </p:graphicFrame>
      <p:pic>
        <p:nvPicPr>
          <p:cNvPr id="19" name="Imagen 8">
            <a:extLst>
              <a:ext uri="{FF2B5EF4-FFF2-40B4-BE49-F238E27FC236}">
                <a16:creationId xmlns:a16="http://schemas.microsoft.com/office/drawing/2014/main" id="{A4714012-E6F2-0790-ACD5-E374169FA80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71475" y="348824"/>
            <a:ext cx="1932014" cy="393905"/>
          </a:xfrm>
          <a:prstGeom prst="rect">
            <a:avLst/>
          </a:prstGeom>
          <a:ln w="12700">
            <a:miter lim="400000"/>
          </a:ln>
        </p:spPr>
      </p:pic>
      <p:sp>
        <p:nvSpPr>
          <p:cNvPr id="3" name="Footer Placeholder 4">
            <a:extLst>
              <a:ext uri="{FF2B5EF4-FFF2-40B4-BE49-F238E27FC236}">
                <a16:creationId xmlns:a16="http://schemas.microsoft.com/office/drawing/2014/main" id="{1A621648-41CC-79C7-F630-421EFF3A4871}"/>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mn-cs"/>
              </a:rPr>
              <a:t>© 2024 NTT DATA, Inc.</a:t>
            </a:r>
          </a:p>
        </p:txBody>
      </p:sp>
      <p:sp>
        <p:nvSpPr>
          <p:cNvPr id="4" name="Slide Number Placeholder 5">
            <a:extLst>
              <a:ext uri="{FF2B5EF4-FFF2-40B4-BE49-F238E27FC236}">
                <a16:creationId xmlns:a16="http://schemas.microsoft.com/office/drawing/2014/main" id="{CAD0429D-F474-B437-08ED-57FFD6158B4A}"/>
              </a:ext>
            </a:extLst>
          </p:cNvPr>
          <p:cNvSpPr txBox="1">
            <a:spLocks/>
          </p:cNvSpPr>
          <p:nvPr/>
        </p:nvSpPr>
        <p:spPr bwMode="gray">
          <a:xfrm>
            <a:off x="5943600" y="6563358"/>
            <a:ext cx="304800" cy="88901"/>
          </a:xfrm>
          <a:prstGeom prst="rect">
            <a:avLst/>
          </a:prstGeom>
          <a:ln>
            <a:noFill/>
          </a:ln>
        </p:spPr>
        <p:txBody>
          <a:bodyPr vert="horz" lIns="0" tIns="0" rIns="0" bIns="0" rtlCol="0" anchor="ctr">
            <a:noAutofit/>
          </a:bodyPr>
          <a:lstStyle>
            <a:defPPr>
              <a:defRPr lang="en-US"/>
            </a:defPPr>
            <a:lvl1pPr marL="0" algn="ctr" defTabSz="914400" rtl="0" eaLnBrk="1" latinLnBrk="0" hangingPunct="1">
              <a:lnSpc>
                <a:spcPct val="100000"/>
              </a:lnSpc>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13CE6DAF-806F-404B-BC68-339BFCB57E5C}" type="slidenum">
              <a:rPr kumimoji="0" lang="en-US" sz="800" b="0" i="0" u="none" strike="noStrike" kern="1200" cap="none" spc="0" normalizeH="0" baseline="0" noProof="0" smtClean="0">
                <a:ln>
                  <a:noFill/>
                </a:ln>
                <a:solidFill>
                  <a:srgbClr val="FFFFFF"/>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sz="800" b="0" i="0" u="none" strike="noStrike" kern="1200" cap="none" spc="0" normalizeH="0" baseline="0" noProof="0">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AD7CCD97-AD7F-B1CD-0F0D-03D694E18C63}"/>
              </a:ext>
            </a:extLst>
          </p:cNvPr>
          <p:cNvSpPr txBox="1"/>
          <p:nvPr/>
        </p:nvSpPr>
        <p:spPr>
          <a:xfrm>
            <a:off x="5485953" y="255712"/>
            <a:ext cx="934278" cy="487017"/>
          </a:xfrm>
          <a:prstGeom prst="rect">
            <a:avLst/>
          </a:prstGeom>
        </p:spPr>
        <p:txBody>
          <a:bodyPr vert="horz" wrap="none" lIns="0" tIns="0" rIns="0" bIns="0" rtlCol="0">
            <a:noAutofit/>
          </a:bodyPr>
          <a:lstStyle/>
          <a:p>
            <a:pPr algn="l"/>
            <a:r>
              <a:rPr lang="en-US" sz="4000" b="1">
                <a:latin typeface="Avenir Next LT Pro" panose="020B0504020202020204" pitchFamily="34" charset="77"/>
              </a:rPr>
              <a:t>Team</a:t>
            </a:r>
            <a:endParaRPr lang="en-US" sz="4000" b="1">
              <a:solidFill>
                <a:schemeClr val="tx1"/>
              </a:solidFill>
              <a:latin typeface="Avenir Next LT Pro" panose="020B0504020202020204" pitchFamily="34" charset="77"/>
            </a:endParaRPr>
          </a:p>
        </p:txBody>
      </p:sp>
      <p:sp>
        <p:nvSpPr>
          <p:cNvPr id="7" name="Text Placeholder 9">
            <a:extLst>
              <a:ext uri="{FF2B5EF4-FFF2-40B4-BE49-F238E27FC236}">
                <a16:creationId xmlns:a16="http://schemas.microsoft.com/office/drawing/2014/main" id="{DF310B1D-CC26-B0D3-1716-B675D578D7D4}"/>
              </a:ext>
            </a:extLst>
          </p:cNvPr>
          <p:cNvSpPr txBox="1">
            <a:spLocks/>
          </p:cNvSpPr>
          <p:nvPr/>
        </p:nvSpPr>
        <p:spPr>
          <a:xfrm>
            <a:off x="1951733" y="2355384"/>
            <a:ext cx="3654085" cy="164592"/>
          </a:xfrm>
          <a:prstGeom prst="rect">
            <a:avLst/>
          </a:prstGeom>
        </p:spPr>
        <p:txBody>
          <a:bodyPr lIns="0" tIns="0" rIns="0" bIns="0"/>
          <a:lstStyle>
            <a:lvl1pPr marL="0" indent="0" algn="l" defTabSz="914400" rtl="0" eaLnBrk="1" latinLnBrk="0" hangingPunct="1">
              <a:lnSpc>
                <a:spcPct val="100000"/>
              </a:lnSpc>
              <a:spcBef>
                <a:spcPts val="1000"/>
              </a:spcBef>
              <a:spcAft>
                <a:spcPts val="500"/>
              </a:spcAft>
              <a:buFont typeface="Arial" panose="020B0604020202020204" pitchFamily="34" charset="0"/>
              <a:buNone/>
              <a:defRPr sz="2000" b="0" i="0" kern="1200">
                <a:solidFill>
                  <a:schemeClr val="tx1"/>
                </a:solidFill>
                <a:latin typeface="+mn-lt"/>
                <a:ea typeface="+mn-ea"/>
                <a:cs typeface="+mn-cs"/>
              </a:defRPr>
            </a:lvl1pPr>
            <a:lvl2pPr marL="0" indent="0" algn="l" defTabSz="914400" rtl="0" eaLnBrk="1" latinLnBrk="0" hangingPunct="1">
              <a:lnSpc>
                <a:spcPct val="100000"/>
              </a:lnSpc>
              <a:spcBef>
                <a:spcPts val="1000"/>
              </a:spcBef>
              <a:spcAft>
                <a:spcPts val="500"/>
              </a:spcAft>
              <a:buFont typeface="Arial" panose="020B0604020202020204" pitchFamily="34" charset="0"/>
              <a:buNone/>
              <a:defRPr sz="1800" b="1" i="0" kern="1200">
                <a:solidFill>
                  <a:schemeClr val="tx1"/>
                </a:solidFill>
                <a:latin typeface="+mn-lt"/>
                <a:ea typeface="+mn-ea"/>
                <a:cs typeface="+mn-cs"/>
              </a:defRPr>
            </a:lvl2pPr>
            <a:lvl3pPr marL="0" indent="0" algn="l" defTabSz="914400" rtl="0" eaLnBrk="1" latinLnBrk="0" hangingPunct="1">
              <a:lnSpc>
                <a:spcPct val="100000"/>
              </a:lnSpc>
              <a:spcBef>
                <a:spcPts val="1000"/>
              </a:spcBef>
              <a:spcAft>
                <a:spcPts val="500"/>
              </a:spcAft>
              <a:buFont typeface="Arial" panose="020B0604020202020204" pitchFamily="34" charset="0"/>
              <a:buNone/>
              <a:defRPr sz="2400" b="0" kern="1200">
                <a:solidFill>
                  <a:schemeClr val="tx1"/>
                </a:solidFill>
                <a:latin typeface="+mn-lt"/>
                <a:ea typeface="+mn-ea"/>
                <a:cs typeface="+mn-cs"/>
              </a:defRPr>
            </a:lvl3pPr>
            <a:lvl4pPr marL="0" indent="0" algn="l" defTabSz="914400" rtl="0" eaLnBrk="1" latinLnBrk="0" hangingPunct="1">
              <a:lnSpc>
                <a:spcPct val="125000"/>
              </a:lnSpc>
              <a:spcBef>
                <a:spcPts val="500"/>
              </a:spcBef>
              <a:spcAft>
                <a:spcPts val="500"/>
              </a:spcAft>
              <a:buClr>
                <a:schemeClr val="tx1"/>
              </a:buClr>
              <a:buFont typeface="Arial" panose="020B0604020202020204" pitchFamily="34" charset="0"/>
              <a:buNone/>
              <a:defRPr sz="1600" b="0" kern="1200">
                <a:solidFill>
                  <a:schemeClr val="tx1"/>
                </a:solidFill>
                <a:latin typeface="+mn-lt"/>
                <a:ea typeface="+mn-ea"/>
                <a:cs typeface="+mn-cs"/>
              </a:defRPr>
            </a:lvl4pPr>
            <a:lvl5pPr marL="27432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5pPr>
            <a:lvl6pPr marL="45720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6pPr>
            <a:lvl7pPr marL="64008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7pPr>
            <a:lvl8pPr marL="82296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8pPr>
            <a:lvl9pPr marL="274320" indent="0" algn="l" defTabSz="914400" rtl="0" eaLnBrk="1" latinLnBrk="0" hangingPunct="1">
              <a:lnSpc>
                <a:spcPct val="125000"/>
              </a:lnSpc>
              <a:spcBef>
                <a:spcPts val="0"/>
              </a:spcBef>
              <a:spcAft>
                <a:spcPts val="500"/>
              </a:spcAft>
              <a:buFont typeface="Arial" panose="020B0604020202020204" pitchFamily="34" charset="0"/>
              <a:buNone/>
              <a:defRPr sz="1400" b="0" kern="1200">
                <a:solidFill>
                  <a:schemeClr val="tx1"/>
                </a:solidFill>
                <a:latin typeface="+mn-lt"/>
                <a:ea typeface="+mn-ea"/>
                <a:cs typeface="+mn-cs"/>
              </a:defRPr>
            </a:lvl9pPr>
          </a:lstStyle>
          <a:p>
            <a:pPr marL="0" marR="0" lvl="0" indent="0" algn="l" defTabSz="914400" rtl="0" eaLnBrk="1" fontAlgn="auto" latinLnBrk="0" hangingPunct="1">
              <a:lnSpc>
                <a:spcPts val="1200"/>
              </a:lnSpc>
              <a:spcBef>
                <a:spcPts val="0"/>
              </a:spcBef>
              <a:spcAft>
                <a:spcPts val="0"/>
              </a:spcAft>
              <a:buClrTx/>
              <a:buSzTx/>
              <a:buFont typeface="Arial" panose="020B0604020202020204" pitchFamily="34" charset="0"/>
              <a:buNone/>
              <a:tabLst/>
              <a:defRPr/>
            </a:pPr>
            <a:r>
              <a:rPr kumimoji="0" lang="en-US" sz="900" b="0" i="0" u="none" strike="noStrike" kern="1200" cap="none" spc="0" normalizeH="0" baseline="0" noProof="0">
                <a:ln>
                  <a:noFill/>
                </a:ln>
                <a:solidFill>
                  <a:srgbClr val="9592A0"/>
                </a:solidFill>
                <a:effectLst/>
                <a:uLnTx/>
                <a:uFillTx/>
                <a:latin typeface="Avenir Next LT Pro" panose="020B0504020202020204" pitchFamily="34" charset="77"/>
              </a:rPr>
              <a:t>Jay.Watkins@nttdata.com</a:t>
            </a:r>
          </a:p>
        </p:txBody>
      </p:sp>
      <p:pic>
        <p:nvPicPr>
          <p:cNvPr id="8" name="Picture Placeholder 19" descr="Angel face outline with solid fill">
            <a:extLst>
              <a:ext uri="{FF2B5EF4-FFF2-40B4-BE49-F238E27FC236}">
                <a16:creationId xmlns:a16="http://schemas.microsoft.com/office/drawing/2014/main" id="{2A32AD31-2B05-3550-74E1-459679D7D15F}"/>
              </a:ext>
            </a:extLst>
          </p:cNvPr>
          <p:cNvPicPr>
            <a:picLocks noChangeAspect="1"/>
          </p:cNvPicPr>
          <p:nvPr/>
        </p:nvPicPr>
        <p:blipFill>
          <a:blip r:embed="rId6">
            <a:extLst>
              <a:ext uri="{96DAC541-7B7A-43D3-8B79-37D633B846F1}">
                <asvg:svgBlip xmlns:asvg="http://schemas.microsoft.com/office/drawing/2016/SVG/main" r:embed="rId7"/>
              </a:ext>
            </a:extLst>
          </a:blip>
          <a:srcRect t="1309" b="1309"/>
          <a:stretch/>
        </p:blipFill>
        <p:spPr>
          <a:xfrm>
            <a:off x="967805" y="1909521"/>
            <a:ext cx="670692" cy="653127"/>
          </a:xfrm>
          <a:prstGeom prst="ellipse">
            <a:avLst/>
          </a:prstGeom>
        </p:spPr>
      </p:pic>
      <p:sp>
        <p:nvSpPr>
          <p:cNvPr id="9" name="Text Placeholder 7">
            <a:extLst>
              <a:ext uri="{FF2B5EF4-FFF2-40B4-BE49-F238E27FC236}">
                <a16:creationId xmlns:a16="http://schemas.microsoft.com/office/drawing/2014/main" id="{587015DC-8D28-4AE8-17CB-C7E491DD5C45}"/>
              </a:ext>
            </a:extLst>
          </p:cNvPr>
          <p:cNvSpPr txBox="1">
            <a:spLocks/>
          </p:cNvSpPr>
          <p:nvPr/>
        </p:nvSpPr>
        <p:spPr>
          <a:xfrm>
            <a:off x="1951732" y="1778369"/>
            <a:ext cx="3654085" cy="296912"/>
          </a:xfrm>
          <a:prstGeom prst="rect">
            <a:avLst/>
          </a:prstGeom>
        </p:spPr>
        <p:txBody>
          <a:bodyPr lIns="0" tIns="0" rIns="0" bIns="0"/>
          <a:lstStyle>
            <a:lvl1pPr marL="0" indent="0" algn="l" defTabSz="914400" rtl="0" eaLnBrk="1" latinLnBrk="0" hangingPunct="1">
              <a:lnSpc>
                <a:spcPct val="100000"/>
              </a:lnSpc>
              <a:spcBef>
                <a:spcPts val="1000"/>
              </a:spcBef>
              <a:spcAft>
                <a:spcPts val="500"/>
              </a:spcAft>
              <a:buFont typeface="Arial" panose="020B0604020202020204" pitchFamily="34" charset="0"/>
              <a:buNone/>
              <a:defRPr sz="2000" b="0" i="0" kern="1200">
                <a:solidFill>
                  <a:schemeClr val="tx1"/>
                </a:solidFill>
                <a:latin typeface="+mn-lt"/>
                <a:ea typeface="+mn-ea"/>
                <a:cs typeface="+mn-cs"/>
              </a:defRPr>
            </a:lvl1pPr>
            <a:lvl2pPr marL="0" indent="0" algn="l" defTabSz="914400" rtl="0" eaLnBrk="1" latinLnBrk="0" hangingPunct="1">
              <a:lnSpc>
                <a:spcPct val="100000"/>
              </a:lnSpc>
              <a:spcBef>
                <a:spcPts val="1000"/>
              </a:spcBef>
              <a:spcAft>
                <a:spcPts val="500"/>
              </a:spcAft>
              <a:buFont typeface="Arial" panose="020B0604020202020204" pitchFamily="34" charset="0"/>
              <a:buNone/>
              <a:defRPr sz="1800" b="1" i="0" kern="1200">
                <a:solidFill>
                  <a:schemeClr val="tx1"/>
                </a:solidFill>
                <a:latin typeface="+mn-lt"/>
                <a:ea typeface="+mn-ea"/>
                <a:cs typeface="+mn-cs"/>
              </a:defRPr>
            </a:lvl2pPr>
            <a:lvl3pPr marL="0" indent="0" algn="l" defTabSz="914400" rtl="0" eaLnBrk="1" latinLnBrk="0" hangingPunct="1">
              <a:lnSpc>
                <a:spcPct val="100000"/>
              </a:lnSpc>
              <a:spcBef>
                <a:spcPts val="1000"/>
              </a:spcBef>
              <a:spcAft>
                <a:spcPts val="500"/>
              </a:spcAft>
              <a:buFont typeface="Arial" panose="020B0604020202020204" pitchFamily="34" charset="0"/>
              <a:buNone/>
              <a:defRPr sz="2400" b="0" kern="1200">
                <a:solidFill>
                  <a:schemeClr val="tx1"/>
                </a:solidFill>
                <a:latin typeface="+mn-lt"/>
                <a:ea typeface="+mn-ea"/>
                <a:cs typeface="+mn-cs"/>
              </a:defRPr>
            </a:lvl3pPr>
            <a:lvl4pPr marL="0" indent="0" algn="l" defTabSz="914400" rtl="0" eaLnBrk="1" latinLnBrk="0" hangingPunct="1">
              <a:lnSpc>
                <a:spcPct val="125000"/>
              </a:lnSpc>
              <a:spcBef>
                <a:spcPts val="500"/>
              </a:spcBef>
              <a:spcAft>
                <a:spcPts val="500"/>
              </a:spcAft>
              <a:buClr>
                <a:schemeClr val="tx1"/>
              </a:buClr>
              <a:buFont typeface="Arial" panose="020B0604020202020204" pitchFamily="34" charset="0"/>
              <a:buNone/>
              <a:defRPr sz="1600" b="0" kern="1200">
                <a:solidFill>
                  <a:schemeClr val="tx1"/>
                </a:solidFill>
                <a:latin typeface="+mn-lt"/>
                <a:ea typeface="+mn-ea"/>
                <a:cs typeface="+mn-cs"/>
              </a:defRPr>
            </a:lvl4pPr>
            <a:lvl5pPr marL="27432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5pPr>
            <a:lvl6pPr marL="45720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6pPr>
            <a:lvl7pPr marL="64008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7pPr>
            <a:lvl8pPr marL="82296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8pPr>
            <a:lvl9pPr marL="274320" indent="0" algn="l" defTabSz="914400" rtl="0" eaLnBrk="1" latinLnBrk="0" hangingPunct="1">
              <a:lnSpc>
                <a:spcPct val="125000"/>
              </a:lnSpc>
              <a:spcBef>
                <a:spcPts val="0"/>
              </a:spcBef>
              <a:spcAft>
                <a:spcPts val="500"/>
              </a:spcAft>
              <a:buFont typeface="Arial" panose="020B0604020202020204" pitchFamily="34" charset="0"/>
              <a:buNone/>
              <a:defRPr sz="1400" b="0" kern="1200">
                <a:solidFill>
                  <a:schemeClr val="tx1"/>
                </a:solidFill>
                <a:latin typeface="+mn-lt"/>
                <a:ea typeface="+mn-ea"/>
                <a:cs typeface="+mn-cs"/>
              </a:defRPr>
            </a:lvl9pPr>
          </a:lstStyle>
          <a:p>
            <a:pPr marL="0" marR="0" lvl="0" indent="0" algn="l" defTabSz="914400" rtl="0" eaLnBrk="1" fontAlgn="auto" latinLnBrk="0" hangingPunct="1">
              <a:lnSpc>
                <a:spcPts val="3200"/>
              </a:lnSpc>
              <a:spcBef>
                <a:spcPts val="1000"/>
              </a:spcBef>
              <a:spcAft>
                <a:spcPts val="500"/>
              </a:spcAft>
              <a:buClrTx/>
              <a:buSzTx/>
              <a:buFont typeface="Arial" panose="020B0604020202020204" pitchFamily="34" charset="0"/>
              <a:buNone/>
              <a:tabLst/>
              <a:defRPr/>
            </a:pPr>
            <a:r>
              <a:rPr lang="en-US" sz="1400" b="1">
                <a:solidFill>
                  <a:srgbClr val="CDE4FE"/>
                </a:solidFill>
                <a:latin typeface="Avenir Next LT Pro" panose="020B0504020202020204" pitchFamily="34" charset="77"/>
              </a:rPr>
              <a:t>Solutions Architect</a:t>
            </a:r>
            <a:endParaRPr kumimoji="0" lang="en-US" sz="1400" b="1" i="0" u="none" strike="noStrike" kern="1200" cap="none" spc="0" normalizeH="0" baseline="0" noProof="0">
              <a:ln>
                <a:noFill/>
              </a:ln>
              <a:solidFill>
                <a:srgbClr val="CDE4FE"/>
              </a:solidFill>
              <a:effectLst/>
              <a:uLnTx/>
              <a:uFillTx/>
              <a:latin typeface="Avenir Next LT Pro" panose="020B0504020202020204" pitchFamily="34" charset="77"/>
            </a:endParaRPr>
          </a:p>
        </p:txBody>
      </p:sp>
      <p:sp>
        <p:nvSpPr>
          <p:cNvPr id="10" name="Text Placeholder 8">
            <a:extLst>
              <a:ext uri="{FF2B5EF4-FFF2-40B4-BE49-F238E27FC236}">
                <a16:creationId xmlns:a16="http://schemas.microsoft.com/office/drawing/2014/main" id="{6971E23D-39CD-9F56-9382-C29500FDE431}"/>
              </a:ext>
            </a:extLst>
          </p:cNvPr>
          <p:cNvSpPr txBox="1">
            <a:spLocks/>
          </p:cNvSpPr>
          <p:nvPr/>
        </p:nvSpPr>
        <p:spPr>
          <a:xfrm>
            <a:off x="1951733" y="2174180"/>
            <a:ext cx="3654083" cy="164592"/>
          </a:xfrm>
          <a:prstGeom prst="rect">
            <a:avLst/>
          </a:prstGeom>
        </p:spPr>
        <p:txBody>
          <a:bodyPr lIns="0" tIns="0" rIns="0" bIns="0" anchor="b"/>
          <a:lstStyle>
            <a:lvl1pPr marL="0" indent="0" algn="l" defTabSz="914400" rtl="0" eaLnBrk="1" latinLnBrk="0" hangingPunct="1">
              <a:lnSpc>
                <a:spcPct val="100000"/>
              </a:lnSpc>
              <a:spcBef>
                <a:spcPts val="1000"/>
              </a:spcBef>
              <a:spcAft>
                <a:spcPts val="500"/>
              </a:spcAft>
              <a:buFont typeface="Arial" panose="020B0604020202020204" pitchFamily="34" charset="0"/>
              <a:buNone/>
              <a:defRPr sz="2000" b="0" i="0" kern="1200">
                <a:solidFill>
                  <a:schemeClr val="tx1"/>
                </a:solidFill>
                <a:latin typeface="+mn-lt"/>
                <a:ea typeface="+mn-ea"/>
                <a:cs typeface="+mn-cs"/>
              </a:defRPr>
            </a:lvl1pPr>
            <a:lvl2pPr marL="0" indent="0" algn="l" defTabSz="914400" rtl="0" eaLnBrk="1" latinLnBrk="0" hangingPunct="1">
              <a:lnSpc>
                <a:spcPct val="100000"/>
              </a:lnSpc>
              <a:spcBef>
                <a:spcPts val="1000"/>
              </a:spcBef>
              <a:spcAft>
                <a:spcPts val="500"/>
              </a:spcAft>
              <a:buFont typeface="Arial" panose="020B0604020202020204" pitchFamily="34" charset="0"/>
              <a:buNone/>
              <a:defRPr sz="1800" b="1" i="0" kern="1200">
                <a:solidFill>
                  <a:schemeClr val="tx1"/>
                </a:solidFill>
                <a:latin typeface="+mn-lt"/>
                <a:ea typeface="+mn-ea"/>
                <a:cs typeface="+mn-cs"/>
              </a:defRPr>
            </a:lvl2pPr>
            <a:lvl3pPr marL="0" indent="0" algn="l" defTabSz="914400" rtl="0" eaLnBrk="1" latinLnBrk="0" hangingPunct="1">
              <a:lnSpc>
                <a:spcPct val="100000"/>
              </a:lnSpc>
              <a:spcBef>
                <a:spcPts val="1000"/>
              </a:spcBef>
              <a:spcAft>
                <a:spcPts val="500"/>
              </a:spcAft>
              <a:buFont typeface="Arial" panose="020B0604020202020204" pitchFamily="34" charset="0"/>
              <a:buNone/>
              <a:defRPr sz="2400" b="0" kern="1200">
                <a:solidFill>
                  <a:schemeClr val="tx1"/>
                </a:solidFill>
                <a:latin typeface="+mn-lt"/>
                <a:ea typeface="+mn-ea"/>
                <a:cs typeface="+mn-cs"/>
              </a:defRPr>
            </a:lvl3pPr>
            <a:lvl4pPr marL="0" indent="0" algn="l" defTabSz="914400" rtl="0" eaLnBrk="1" latinLnBrk="0" hangingPunct="1">
              <a:lnSpc>
                <a:spcPct val="125000"/>
              </a:lnSpc>
              <a:spcBef>
                <a:spcPts val="500"/>
              </a:spcBef>
              <a:spcAft>
                <a:spcPts val="500"/>
              </a:spcAft>
              <a:buClr>
                <a:schemeClr val="tx1"/>
              </a:buClr>
              <a:buFont typeface="Arial" panose="020B0604020202020204" pitchFamily="34" charset="0"/>
              <a:buNone/>
              <a:defRPr sz="1600" b="0" kern="1200">
                <a:solidFill>
                  <a:schemeClr val="tx1"/>
                </a:solidFill>
                <a:latin typeface="+mn-lt"/>
                <a:ea typeface="+mn-ea"/>
                <a:cs typeface="+mn-cs"/>
              </a:defRPr>
            </a:lvl4pPr>
            <a:lvl5pPr marL="27432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5pPr>
            <a:lvl6pPr marL="45720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6pPr>
            <a:lvl7pPr marL="64008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7pPr>
            <a:lvl8pPr marL="82296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8pPr>
            <a:lvl9pPr marL="274320" indent="0" algn="l" defTabSz="914400" rtl="0" eaLnBrk="1" latinLnBrk="0" hangingPunct="1">
              <a:lnSpc>
                <a:spcPct val="125000"/>
              </a:lnSpc>
              <a:spcBef>
                <a:spcPts val="0"/>
              </a:spcBef>
              <a:spcAft>
                <a:spcPts val="500"/>
              </a:spcAft>
              <a:buFont typeface="Arial" panose="020B0604020202020204" pitchFamily="34" charset="0"/>
              <a:buNone/>
              <a:defRPr sz="1400" b="0" kern="1200">
                <a:solidFill>
                  <a:schemeClr val="tx1"/>
                </a:solidFill>
                <a:latin typeface="+mn-lt"/>
                <a:ea typeface="+mn-ea"/>
                <a:cs typeface="+mn-cs"/>
              </a:defRPr>
            </a:lvl9pPr>
          </a:lstStyle>
          <a:p>
            <a:pPr marL="0" marR="0" lvl="0" indent="0" algn="l" defTabSz="914400" rtl="0" eaLnBrk="1" fontAlgn="auto" latinLnBrk="0" hangingPunct="1">
              <a:lnSpc>
                <a:spcPts val="32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FAFAFA"/>
                </a:solidFill>
                <a:effectLst/>
                <a:uLnTx/>
                <a:uFillTx/>
                <a:latin typeface="Avenir Next LT Pro" panose="020B0504020202020204" pitchFamily="34" charset="77"/>
              </a:rPr>
              <a:t>Jay Watkins</a:t>
            </a:r>
          </a:p>
        </p:txBody>
      </p:sp>
      <p:pic>
        <p:nvPicPr>
          <p:cNvPr id="11" name="Picture Placeholder 55" descr="Surprised face outline with solid fill">
            <a:extLst>
              <a:ext uri="{FF2B5EF4-FFF2-40B4-BE49-F238E27FC236}">
                <a16:creationId xmlns:a16="http://schemas.microsoft.com/office/drawing/2014/main" id="{C6B1D5F7-04FC-BADF-BF0B-8A74B42EF5AE}"/>
              </a:ext>
            </a:extLst>
          </p:cNvPr>
          <p:cNvPicPr>
            <a:picLocks noChangeAspect="1"/>
          </p:cNvPicPr>
          <p:nvPr/>
        </p:nvPicPr>
        <p:blipFill>
          <a:blip r:embed="rId8">
            <a:extLst>
              <a:ext uri="{96DAC541-7B7A-43D3-8B79-37D633B846F1}">
                <asvg:svgBlip xmlns:asvg="http://schemas.microsoft.com/office/drawing/2016/SVG/main" r:embed="rId9"/>
              </a:ext>
            </a:extLst>
          </a:blip>
          <a:srcRect t="1309" b="1309"/>
          <a:stretch/>
        </p:blipFill>
        <p:spPr>
          <a:xfrm>
            <a:off x="961178" y="2604796"/>
            <a:ext cx="670693" cy="653128"/>
          </a:xfrm>
          <a:prstGeom prst="ellipse">
            <a:avLst/>
          </a:prstGeom>
        </p:spPr>
      </p:pic>
      <p:pic>
        <p:nvPicPr>
          <p:cNvPr id="13" name="Picture Placeholder 57" descr="Scared face outline with solid fill">
            <a:extLst>
              <a:ext uri="{FF2B5EF4-FFF2-40B4-BE49-F238E27FC236}">
                <a16:creationId xmlns:a16="http://schemas.microsoft.com/office/drawing/2014/main" id="{FF6EC7E1-2CEE-8B12-3869-348E69254B56}"/>
              </a:ext>
            </a:extLst>
          </p:cNvPr>
          <p:cNvPicPr>
            <a:picLocks noChangeAspect="1"/>
          </p:cNvPicPr>
          <p:nvPr/>
        </p:nvPicPr>
        <p:blipFill>
          <a:blip r:embed="rId10">
            <a:extLst>
              <a:ext uri="{96DAC541-7B7A-43D3-8B79-37D633B846F1}">
                <asvg:svgBlip xmlns:asvg="http://schemas.microsoft.com/office/drawing/2016/SVG/main" r:embed="rId11"/>
              </a:ext>
            </a:extLst>
          </a:blip>
          <a:srcRect t="1309" b="1309"/>
          <a:stretch/>
        </p:blipFill>
        <p:spPr>
          <a:xfrm>
            <a:off x="955623" y="3361202"/>
            <a:ext cx="670693" cy="653128"/>
          </a:xfrm>
          <a:prstGeom prst="ellipse">
            <a:avLst/>
          </a:prstGeom>
        </p:spPr>
      </p:pic>
      <p:sp>
        <p:nvSpPr>
          <p:cNvPr id="14" name="TextBox 13">
            <a:extLst>
              <a:ext uri="{FF2B5EF4-FFF2-40B4-BE49-F238E27FC236}">
                <a16:creationId xmlns:a16="http://schemas.microsoft.com/office/drawing/2014/main" id="{368173FE-8498-AFE6-5412-7657DACB997B}"/>
              </a:ext>
            </a:extLst>
          </p:cNvPr>
          <p:cNvSpPr txBox="1"/>
          <p:nvPr/>
        </p:nvSpPr>
        <p:spPr>
          <a:xfrm>
            <a:off x="2748560" y="2597050"/>
            <a:ext cx="0" cy="0"/>
          </a:xfrm>
          <a:prstGeom prst="rect">
            <a:avLst/>
          </a:prstGeom>
          <a:noFill/>
        </p:spPr>
        <p:txBody>
          <a:bodyPr wrap="non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venir Next LT Pro" panose="020B0504020202020204" pitchFamily="34" charset="77"/>
            </a:endParaRPr>
          </a:p>
        </p:txBody>
      </p:sp>
      <p:sp>
        <p:nvSpPr>
          <p:cNvPr id="15" name="Text Placeholder 9">
            <a:extLst>
              <a:ext uri="{FF2B5EF4-FFF2-40B4-BE49-F238E27FC236}">
                <a16:creationId xmlns:a16="http://schemas.microsoft.com/office/drawing/2014/main" id="{F8BCE7B2-A61E-3DC1-20A4-00A7C7228213}"/>
              </a:ext>
            </a:extLst>
          </p:cNvPr>
          <p:cNvSpPr txBox="1">
            <a:spLocks/>
          </p:cNvSpPr>
          <p:nvPr/>
        </p:nvSpPr>
        <p:spPr>
          <a:xfrm>
            <a:off x="1937104" y="3066326"/>
            <a:ext cx="3654085" cy="164592"/>
          </a:xfrm>
          <a:prstGeom prst="rect">
            <a:avLst/>
          </a:prstGeom>
        </p:spPr>
        <p:txBody>
          <a:bodyPr lIns="0" tIns="0" rIns="0" bIns="0"/>
          <a:lstStyle>
            <a:lvl1pPr marL="0" indent="0" algn="l" defTabSz="914400" rtl="0" eaLnBrk="1" latinLnBrk="0" hangingPunct="1">
              <a:lnSpc>
                <a:spcPct val="100000"/>
              </a:lnSpc>
              <a:spcBef>
                <a:spcPts val="1000"/>
              </a:spcBef>
              <a:spcAft>
                <a:spcPts val="500"/>
              </a:spcAft>
              <a:buFont typeface="Arial" panose="020B0604020202020204" pitchFamily="34" charset="0"/>
              <a:buNone/>
              <a:defRPr sz="2000" b="0" i="0" kern="1200">
                <a:solidFill>
                  <a:schemeClr val="tx1"/>
                </a:solidFill>
                <a:latin typeface="+mn-lt"/>
                <a:ea typeface="+mn-ea"/>
                <a:cs typeface="+mn-cs"/>
              </a:defRPr>
            </a:lvl1pPr>
            <a:lvl2pPr marL="0" indent="0" algn="l" defTabSz="914400" rtl="0" eaLnBrk="1" latinLnBrk="0" hangingPunct="1">
              <a:lnSpc>
                <a:spcPct val="100000"/>
              </a:lnSpc>
              <a:spcBef>
                <a:spcPts val="1000"/>
              </a:spcBef>
              <a:spcAft>
                <a:spcPts val="500"/>
              </a:spcAft>
              <a:buFont typeface="Arial" panose="020B0604020202020204" pitchFamily="34" charset="0"/>
              <a:buNone/>
              <a:defRPr sz="1800" b="1" i="0" kern="1200">
                <a:solidFill>
                  <a:schemeClr val="tx1"/>
                </a:solidFill>
                <a:latin typeface="+mn-lt"/>
                <a:ea typeface="+mn-ea"/>
                <a:cs typeface="+mn-cs"/>
              </a:defRPr>
            </a:lvl2pPr>
            <a:lvl3pPr marL="0" indent="0" algn="l" defTabSz="914400" rtl="0" eaLnBrk="1" latinLnBrk="0" hangingPunct="1">
              <a:lnSpc>
                <a:spcPct val="100000"/>
              </a:lnSpc>
              <a:spcBef>
                <a:spcPts val="1000"/>
              </a:spcBef>
              <a:spcAft>
                <a:spcPts val="500"/>
              </a:spcAft>
              <a:buFont typeface="Arial" panose="020B0604020202020204" pitchFamily="34" charset="0"/>
              <a:buNone/>
              <a:defRPr sz="2400" b="0" kern="1200">
                <a:solidFill>
                  <a:schemeClr val="tx1"/>
                </a:solidFill>
                <a:latin typeface="+mn-lt"/>
                <a:ea typeface="+mn-ea"/>
                <a:cs typeface="+mn-cs"/>
              </a:defRPr>
            </a:lvl3pPr>
            <a:lvl4pPr marL="0" indent="0" algn="l" defTabSz="914400" rtl="0" eaLnBrk="1" latinLnBrk="0" hangingPunct="1">
              <a:lnSpc>
                <a:spcPct val="125000"/>
              </a:lnSpc>
              <a:spcBef>
                <a:spcPts val="500"/>
              </a:spcBef>
              <a:spcAft>
                <a:spcPts val="500"/>
              </a:spcAft>
              <a:buClr>
                <a:schemeClr val="tx1"/>
              </a:buClr>
              <a:buFont typeface="Arial" panose="020B0604020202020204" pitchFamily="34" charset="0"/>
              <a:buNone/>
              <a:defRPr sz="1600" b="0" kern="1200">
                <a:solidFill>
                  <a:schemeClr val="tx1"/>
                </a:solidFill>
                <a:latin typeface="+mn-lt"/>
                <a:ea typeface="+mn-ea"/>
                <a:cs typeface="+mn-cs"/>
              </a:defRPr>
            </a:lvl4pPr>
            <a:lvl5pPr marL="27432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5pPr>
            <a:lvl6pPr marL="45720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6pPr>
            <a:lvl7pPr marL="64008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7pPr>
            <a:lvl8pPr marL="82296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8pPr>
            <a:lvl9pPr marL="274320" indent="0" algn="l" defTabSz="914400" rtl="0" eaLnBrk="1" latinLnBrk="0" hangingPunct="1">
              <a:lnSpc>
                <a:spcPct val="125000"/>
              </a:lnSpc>
              <a:spcBef>
                <a:spcPts val="0"/>
              </a:spcBef>
              <a:spcAft>
                <a:spcPts val="500"/>
              </a:spcAft>
              <a:buFont typeface="Arial" panose="020B0604020202020204" pitchFamily="34" charset="0"/>
              <a:buNone/>
              <a:defRPr sz="1400" b="0" kern="1200">
                <a:solidFill>
                  <a:schemeClr val="tx1"/>
                </a:solidFill>
                <a:latin typeface="+mn-lt"/>
                <a:ea typeface="+mn-ea"/>
                <a:cs typeface="+mn-cs"/>
              </a:defRPr>
            </a:lvl9pPr>
          </a:lstStyle>
          <a:p>
            <a:pPr marL="0" marR="0" lvl="0" indent="0" algn="l" defTabSz="914400" rtl="0" eaLnBrk="1" fontAlgn="auto" latinLnBrk="0" hangingPunct="1">
              <a:lnSpc>
                <a:spcPts val="12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rgbClr val="9592A0"/>
                </a:solidFill>
                <a:effectLst/>
                <a:uLnTx/>
                <a:uFillTx/>
                <a:latin typeface="Avenir Next LT Pro Light" panose="020B0304020202020204" pitchFamily="34" charset="77"/>
                <a:ea typeface="+mn-ea"/>
                <a:cs typeface="+mn-cs"/>
              </a:rPr>
              <a:t>Eric.Coleman@nttdata.com</a:t>
            </a:r>
          </a:p>
        </p:txBody>
      </p:sp>
      <p:sp>
        <p:nvSpPr>
          <p:cNvPr id="16" name="Text Placeholder 7">
            <a:extLst>
              <a:ext uri="{FF2B5EF4-FFF2-40B4-BE49-F238E27FC236}">
                <a16:creationId xmlns:a16="http://schemas.microsoft.com/office/drawing/2014/main" id="{CC227C49-BC77-027C-6BA5-95DF98DC0D98}"/>
              </a:ext>
            </a:extLst>
          </p:cNvPr>
          <p:cNvSpPr txBox="1">
            <a:spLocks/>
          </p:cNvSpPr>
          <p:nvPr/>
        </p:nvSpPr>
        <p:spPr>
          <a:xfrm>
            <a:off x="1937103" y="2489311"/>
            <a:ext cx="3654085" cy="296912"/>
          </a:xfrm>
          <a:prstGeom prst="rect">
            <a:avLst/>
          </a:prstGeom>
        </p:spPr>
        <p:txBody>
          <a:bodyPr lIns="0" tIns="0" rIns="0" bIns="0"/>
          <a:lstStyle>
            <a:lvl1pPr marL="0" indent="0" algn="l" defTabSz="914400" rtl="0" eaLnBrk="1" latinLnBrk="0" hangingPunct="1">
              <a:lnSpc>
                <a:spcPct val="100000"/>
              </a:lnSpc>
              <a:spcBef>
                <a:spcPts val="1000"/>
              </a:spcBef>
              <a:spcAft>
                <a:spcPts val="500"/>
              </a:spcAft>
              <a:buFont typeface="Arial" panose="020B0604020202020204" pitchFamily="34" charset="0"/>
              <a:buNone/>
              <a:defRPr sz="2000" b="0" i="0" kern="1200">
                <a:solidFill>
                  <a:schemeClr val="tx1"/>
                </a:solidFill>
                <a:latin typeface="+mn-lt"/>
                <a:ea typeface="+mn-ea"/>
                <a:cs typeface="+mn-cs"/>
              </a:defRPr>
            </a:lvl1pPr>
            <a:lvl2pPr marL="0" indent="0" algn="l" defTabSz="914400" rtl="0" eaLnBrk="1" latinLnBrk="0" hangingPunct="1">
              <a:lnSpc>
                <a:spcPct val="100000"/>
              </a:lnSpc>
              <a:spcBef>
                <a:spcPts val="1000"/>
              </a:spcBef>
              <a:spcAft>
                <a:spcPts val="500"/>
              </a:spcAft>
              <a:buFont typeface="Arial" panose="020B0604020202020204" pitchFamily="34" charset="0"/>
              <a:buNone/>
              <a:defRPr sz="1800" b="1" i="0" kern="1200">
                <a:solidFill>
                  <a:schemeClr val="tx1"/>
                </a:solidFill>
                <a:latin typeface="+mn-lt"/>
                <a:ea typeface="+mn-ea"/>
                <a:cs typeface="+mn-cs"/>
              </a:defRPr>
            </a:lvl2pPr>
            <a:lvl3pPr marL="0" indent="0" algn="l" defTabSz="914400" rtl="0" eaLnBrk="1" latinLnBrk="0" hangingPunct="1">
              <a:lnSpc>
                <a:spcPct val="100000"/>
              </a:lnSpc>
              <a:spcBef>
                <a:spcPts val="1000"/>
              </a:spcBef>
              <a:spcAft>
                <a:spcPts val="500"/>
              </a:spcAft>
              <a:buFont typeface="Arial" panose="020B0604020202020204" pitchFamily="34" charset="0"/>
              <a:buNone/>
              <a:defRPr sz="2400" b="0" kern="1200">
                <a:solidFill>
                  <a:schemeClr val="tx1"/>
                </a:solidFill>
                <a:latin typeface="+mn-lt"/>
                <a:ea typeface="+mn-ea"/>
                <a:cs typeface="+mn-cs"/>
              </a:defRPr>
            </a:lvl3pPr>
            <a:lvl4pPr marL="0" indent="0" algn="l" defTabSz="914400" rtl="0" eaLnBrk="1" latinLnBrk="0" hangingPunct="1">
              <a:lnSpc>
                <a:spcPct val="125000"/>
              </a:lnSpc>
              <a:spcBef>
                <a:spcPts val="500"/>
              </a:spcBef>
              <a:spcAft>
                <a:spcPts val="500"/>
              </a:spcAft>
              <a:buClr>
                <a:schemeClr val="tx1"/>
              </a:buClr>
              <a:buFont typeface="Arial" panose="020B0604020202020204" pitchFamily="34" charset="0"/>
              <a:buNone/>
              <a:defRPr sz="1600" b="0" kern="1200">
                <a:solidFill>
                  <a:schemeClr val="tx1"/>
                </a:solidFill>
                <a:latin typeface="+mn-lt"/>
                <a:ea typeface="+mn-ea"/>
                <a:cs typeface="+mn-cs"/>
              </a:defRPr>
            </a:lvl4pPr>
            <a:lvl5pPr marL="27432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5pPr>
            <a:lvl6pPr marL="45720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6pPr>
            <a:lvl7pPr marL="64008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7pPr>
            <a:lvl8pPr marL="82296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8pPr>
            <a:lvl9pPr marL="274320" indent="0" algn="l" defTabSz="914400" rtl="0" eaLnBrk="1" latinLnBrk="0" hangingPunct="1">
              <a:lnSpc>
                <a:spcPct val="125000"/>
              </a:lnSpc>
              <a:spcBef>
                <a:spcPts val="0"/>
              </a:spcBef>
              <a:spcAft>
                <a:spcPts val="500"/>
              </a:spcAft>
              <a:buFont typeface="Arial" panose="020B0604020202020204" pitchFamily="34" charset="0"/>
              <a:buNone/>
              <a:defRPr sz="1400" b="0" kern="1200">
                <a:solidFill>
                  <a:schemeClr val="tx1"/>
                </a:solidFill>
                <a:latin typeface="+mn-lt"/>
                <a:ea typeface="+mn-ea"/>
                <a:cs typeface="+mn-cs"/>
              </a:defRPr>
            </a:lvl9pPr>
          </a:lstStyle>
          <a:p>
            <a:pPr marL="0" marR="0" lvl="0" indent="0" algn="l" defTabSz="914400" rtl="0" eaLnBrk="1" fontAlgn="auto" latinLnBrk="0" hangingPunct="1">
              <a:lnSpc>
                <a:spcPts val="3200"/>
              </a:lnSpc>
              <a:spcBef>
                <a:spcPts val="1000"/>
              </a:spcBef>
              <a:spcAft>
                <a:spcPts val="500"/>
              </a:spcAft>
              <a:buClrTx/>
              <a:buSzTx/>
              <a:buFont typeface="Arial" panose="020B0604020202020204" pitchFamily="34" charset="0"/>
              <a:buNone/>
              <a:tabLst/>
              <a:defRPr/>
            </a:pPr>
            <a:r>
              <a:rPr lang="en-US" sz="1400" b="1">
                <a:solidFill>
                  <a:srgbClr val="CDE4FE"/>
                </a:solidFill>
                <a:latin typeface="Avenir Next LT Pro Demi" panose="020B0504020202020204" pitchFamily="34" charset="77"/>
              </a:rPr>
              <a:t>Technical Architect</a:t>
            </a:r>
            <a:endParaRPr kumimoji="0" lang="en-US" sz="1400" b="1" i="0" u="none" strike="noStrike" kern="1200" cap="none" spc="0" normalizeH="0" baseline="0" noProof="0">
              <a:ln>
                <a:noFill/>
              </a:ln>
              <a:solidFill>
                <a:srgbClr val="CDE4FE"/>
              </a:solidFill>
              <a:effectLst/>
              <a:uLnTx/>
              <a:uFillTx/>
              <a:latin typeface="Avenir Next LT Pro Demi" panose="020B0504020202020204" pitchFamily="34" charset="77"/>
              <a:ea typeface="+mn-ea"/>
              <a:cs typeface="+mn-cs"/>
            </a:endParaRPr>
          </a:p>
        </p:txBody>
      </p:sp>
      <p:sp>
        <p:nvSpPr>
          <p:cNvPr id="20" name="Text Placeholder 8">
            <a:extLst>
              <a:ext uri="{FF2B5EF4-FFF2-40B4-BE49-F238E27FC236}">
                <a16:creationId xmlns:a16="http://schemas.microsoft.com/office/drawing/2014/main" id="{D8DC2A2E-6475-F4F2-0609-F229E5379448}"/>
              </a:ext>
            </a:extLst>
          </p:cNvPr>
          <p:cNvSpPr txBox="1">
            <a:spLocks/>
          </p:cNvSpPr>
          <p:nvPr/>
        </p:nvSpPr>
        <p:spPr>
          <a:xfrm>
            <a:off x="1937104" y="2885122"/>
            <a:ext cx="3654083" cy="164592"/>
          </a:xfrm>
          <a:prstGeom prst="rect">
            <a:avLst/>
          </a:prstGeom>
        </p:spPr>
        <p:txBody>
          <a:bodyPr lIns="0" tIns="0" rIns="0" bIns="0" anchor="b"/>
          <a:lstStyle>
            <a:lvl1pPr marL="0" indent="0" algn="l" defTabSz="914400" rtl="0" eaLnBrk="1" latinLnBrk="0" hangingPunct="1">
              <a:lnSpc>
                <a:spcPct val="100000"/>
              </a:lnSpc>
              <a:spcBef>
                <a:spcPts val="1000"/>
              </a:spcBef>
              <a:spcAft>
                <a:spcPts val="500"/>
              </a:spcAft>
              <a:buFont typeface="Arial" panose="020B0604020202020204" pitchFamily="34" charset="0"/>
              <a:buNone/>
              <a:defRPr sz="2000" b="0" i="0" kern="1200">
                <a:solidFill>
                  <a:schemeClr val="tx1"/>
                </a:solidFill>
                <a:latin typeface="+mn-lt"/>
                <a:ea typeface="+mn-ea"/>
                <a:cs typeface="+mn-cs"/>
              </a:defRPr>
            </a:lvl1pPr>
            <a:lvl2pPr marL="0" indent="0" algn="l" defTabSz="914400" rtl="0" eaLnBrk="1" latinLnBrk="0" hangingPunct="1">
              <a:lnSpc>
                <a:spcPct val="100000"/>
              </a:lnSpc>
              <a:spcBef>
                <a:spcPts val="1000"/>
              </a:spcBef>
              <a:spcAft>
                <a:spcPts val="500"/>
              </a:spcAft>
              <a:buFont typeface="Arial" panose="020B0604020202020204" pitchFamily="34" charset="0"/>
              <a:buNone/>
              <a:defRPr sz="1800" b="1" i="0" kern="1200">
                <a:solidFill>
                  <a:schemeClr val="tx1"/>
                </a:solidFill>
                <a:latin typeface="+mn-lt"/>
                <a:ea typeface="+mn-ea"/>
                <a:cs typeface="+mn-cs"/>
              </a:defRPr>
            </a:lvl2pPr>
            <a:lvl3pPr marL="0" indent="0" algn="l" defTabSz="914400" rtl="0" eaLnBrk="1" latinLnBrk="0" hangingPunct="1">
              <a:lnSpc>
                <a:spcPct val="100000"/>
              </a:lnSpc>
              <a:spcBef>
                <a:spcPts val="1000"/>
              </a:spcBef>
              <a:spcAft>
                <a:spcPts val="500"/>
              </a:spcAft>
              <a:buFont typeface="Arial" panose="020B0604020202020204" pitchFamily="34" charset="0"/>
              <a:buNone/>
              <a:defRPr sz="2400" b="0" kern="1200">
                <a:solidFill>
                  <a:schemeClr val="tx1"/>
                </a:solidFill>
                <a:latin typeface="+mn-lt"/>
                <a:ea typeface="+mn-ea"/>
                <a:cs typeface="+mn-cs"/>
              </a:defRPr>
            </a:lvl3pPr>
            <a:lvl4pPr marL="0" indent="0" algn="l" defTabSz="914400" rtl="0" eaLnBrk="1" latinLnBrk="0" hangingPunct="1">
              <a:lnSpc>
                <a:spcPct val="125000"/>
              </a:lnSpc>
              <a:spcBef>
                <a:spcPts val="500"/>
              </a:spcBef>
              <a:spcAft>
                <a:spcPts val="500"/>
              </a:spcAft>
              <a:buClr>
                <a:schemeClr val="tx1"/>
              </a:buClr>
              <a:buFont typeface="Arial" panose="020B0604020202020204" pitchFamily="34" charset="0"/>
              <a:buNone/>
              <a:defRPr sz="1600" b="0" kern="1200">
                <a:solidFill>
                  <a:schemeClr val="tx1"/>
                </a:solidFill>
                <a:latin typeface="+mn-lt"/>
                <a:ea typeface="+mn-ea"/>
                <a:cs typeface="+mn-cs"/>
              </a:defRPr>
            </a:lvl4pPr>
            <a:lvl5pPr marL="27432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5pPr>
            <a:lvl6pPr marL="45720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6pPr>
            <a:lvl7pPr marL="64008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7pPr>
            <a:lvl8pPr marL="82296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8pPr>
            <a:lvl9pPr marL="274320" indent="0" algn="l" defTabSz="914400" rtl="0" eaLnBrk="1" latinLnBrk="0" hangingPunct="1">
              <a:lnSpc>
                <a:spcPct val="125000"/>
              </a:lnSpc>
              <a:spcBef>
                <a:spcPts val="0"/>
              </a:spcBef>
              <a:spcAft>
                <a:spcPts val="500"/>
              </a:spcAft>
              <a:buFont typeface="Arial" panose="020B0604020202020204" pitchFamily="34" charset="0"/>
              <a:buNone/>
              <a:defRPr sz="1400" b="0" kern="1200">
                <a:solidFill>
                  <a:schemeClr val="tx1"/>
                </a:solidFill>
                <a:latin typeface="+mn-lt"/>
                <a:ea typeface="+mn-ea"/>
                <a:cs typeface="+mn-cs"/>
              </a:defRPr>
            </a:lvl9pPr>
          </a:lstStyle>
          <a:p>
            <a:pPr marL="0" marR="0" lvl="0" indent="0" algn="l" defTabSz="914400" rtl="0" eaLnBrk="1" fontAlgn="auto" latinLnBrk="0" hangingPunct="1">
              <a:lnSpc>
                <a:spcPts val="3200"/>
              </a:lnSpc>
              <a:spcBef>
                <a:spcPts val="1000"/>
              </a:spcBef>
              <a:spcAft>
                <a:spcPts val="0"/>
              </a:spcAft>
              <a:buClrTx/>
              <a:buSzTx/>
              <a:buFont typeface="Arial" panose="020B0604020202020204" pitchFamily="34" charset="0"/>
              <a:buNone/>
              <a:tabLst/>
              <a:defRPr/>
            </a:pPr>
            <a:r>
              <a:rPr lang="en-US" sz="1200">
                <a:solidFill>
                  <a:srgbClr val="FAFAFA"/>
                </a:solidFill>
                <a:latin typeface="Avenir Next LT Pro" panose="020B0504020202020204" pitchFamily="34" charset="77"/>
              </a:rPr>
              <a:t>Eric Coleman</a:t>
            </a:r>
            <a:endParaRPr kumimoji="0" lang="en-US" sz="1200" b="0" i="0" u="none" strike="noStrike" kern="1200" cap="none" spc="0" normalizeH="0" baseline="0" noProof="0">
              <a:ln>
                <a:noFill/>
              </a:ln>
              <a:solidFill>
                <a:srgbClr val="FAFAFA"/>
              </a:solidFill>
              <a:effectLst/>
              <a:uLnTx/>
              <a:uFillTx/>
              <a:latin typeface="Avenir Next LT Pro" panose="020B0504020202020204" pitchFamily="34" charset="77"/>
              <a:ea typeface="+mn-ea"/>
              <a:cs typeface="+mn-cs"/>
            </a:endParaRPr>
          </a:p>
        </p:txBody>
      </p:sp>
      <p:sp>
        <p:nvSpPr>
          <p:cNvPr id="21" name="Text Placeholder 9">
            <a:extLst>
              <a:ext uri="{FF2B5EF4-FFF2-40B4-BE49-F238E27FC236}">
                <a16:creationId xmlns:a16="http://schemas.microsoft.com/office/drawing/2014/main" id="{4E4977E6-7CC6-59D1-7619-1855DA0246A0}"/>
              </a:ext>
            </a:extLst>
          </p:cNvPr>
          <p:cNvSpPr txBox="1">
            <a:spLocks/>
          </p:cNvSpPr>
          <p:nvPr/>
        </p:nvSpPr>
        <p:spPr>
          <a:xfrm>
            <a:off x="1937104" y="3807819"/>
            <a:ext cx="3654085" cy="164592"/>
          </a:xfrm>
          <a:prstGeom prst="rect">
            <a:avLst/>
          </a:prstGeom>
        </p:spPr>
        <p:txBody>
          <a:bodyPr lIns="0" tIns="0" rIns="0" bIns="0"/>
          <a:lstStyle>
            <a:lvl1pPr marL="0" indent="0" algn="l" defTabSz="914400" rtl="0" eaLnBrk="1" latinLnBrk="0" hangingPunct="1">
              <a:lnSpc>
                <a:spcPct val="100000"/>
              </a:lnSpc>
              <a:spcBef>
                <a:spcPts val="1000"/>
              </a:spcBef>
              <a:spcAft>
                <a:spcPts val="500"/>
              </a:spcAft>
              <a:buFont typeface="Arial" panose="020B0604020202020204" pitchFamily="34" charset="0"/>
              <a:buNone/>
              <a:defRPr sz="2000" b="0" i="0" kern="1200">
                <a:solidFill>
                  <a:schemeClr val="tx1"/>
                </a:solidFill>
                <a:latin typeface="+mn-lt"/>
                <a:ea typeface="+mn-ea"/>
                <a:cs typeface="+mn-cs"/>
              </a:defRPr>
            </a:lvl1pPr>
            <a:lvl2pPr marL="0" indent="0" algn="l" defTabSz="914400" rtl="0" eaLnBrk="1" latinLnBrk="0" hangingPunct="1">
              <a:lnSpc>
                <a:spcPct val="100000"/>
              </a:lnSpc>
              <a:spcBef>
                <a:spcPts val="1000"/>
              </a:spcBef>
              <a:spcAft>
                <a:spcPts val="500"/>
              </a:spcAft>
              <a:buFont typeface="Arial" panose="020B0604020202020204" pitchFamily="34" charset="0"/>
              <a:buNone/>
              <a:defRPr sz="1800" b="1" i="0" kern="1200">
                <a:solidFill>
                  <a:schemeClr val="tx1"/>
                </a:solidFill>
                <a:latin typeface="+mn-lt"/>
                <a:ea typeface="+mn-ea"/>
                <a:cs typeface="+mn-cs"/>
              </a:defRPr>
            </a:lvl2pPr>
            <a:lvl3pPr marL="0" indent="0" algn="l" defTabSz="914400" rtl="0" eaLnBrk="1" latinLnBrk="0" hangingPunct="1">
              <a:lnSpc>
                <a:spcPct val="100000"/>
              </a:lnSpc>
              <a:spcBef>
                <a:spcPts val="1000"/>
              </a:spcBef>
              <a:spcAft>
                <a:spcPts val="500"/>
              </a:spcAft>
              <a:buFont typeface="Arial" panose="020B0604020202020204" pitchFamily="34" charset="0"/>
              <a:buNone/>
              <a:defRPr sz="2400" b="0" kern="1200">
                <a:solidFill>
                  <a:schemeClr val="tx1"/>
                </a:solidFill>
                <a:latin typeface="+mn-lt"/>
                <a:ea typeface="+mn-ea"/>
                <a:cs typeface="+mn-cs"/>
              </a:defRPr>
            </a:lvl3pPr>
            <a:lvl4pPr marL="0" indent="0" algn="l" defTabSz="914400" rtl="0" eaLnBrk="1" latinLnBrk="0" hangingPunct="1">
              <a:lnSpc>
                <a:spcPct val="125000"/>
              </a:lnSpc>
              <a:spcBef>
                <a:spcPts val="500"/>
              </a:spcBef>
              <a:spcAft>
                <a:spcPts val="500"/>
              </a:spcAft>
              <a:buClr>
                <a:schemeClr val="tx1"/>
              </a:buClr>
              <a:buFont typeface="Arial" panose="020B0604020202020204" pitchFamily="34" charset="0"/>
              <a:buNone/>
              <a:defRPr sz="1600" b="0" kern="1200">
                <a:solidFill>
                  <a:schemeClr val="tx1"/>
                </a:solidFill>
                <a:latin typeface="+mn-lt"/>
                <a:ea typeface="+mn-ea"/>
                <a:cs typeface="+mn-cs"/>
              </a:defRPr>
            </a:lvl4pPr>
            <a:lvl5pPr marL="27432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5pPr>
            <a:lvl6pPr marL="45720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6pPr>
            <a:lvl7pPr marL="64008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7pPr>
            <a:lvl8pPr marL="82296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8pPr>
            <a:lvl9pPr marL="274320" indent="0" algn="l" defTabSz="914400" rtl="0" eaLnBrk="1" latinLnBrk="0" hangingPunct="1">
              <a:lnSpc>
                <a:spcPct val="125000"/>
              </a:lnSpc>
              <a:spcBef>
                <a:spcPts val="0"/>
              </a:spcBef>
              <a:spcAft>
                <a:spcPts val="500"/>
              </a:spcAft>
              <a:buFont typeface="Arial" panose="020B0604020202020204" pitchFamily="34" charset="0"/>
              <a:buNone/>
              <a:defRPr sz="1400" b="0" kern="1200">
                <a:solidFill>
                  <a:schemeClr val="tx1"/>
                </a:solidFill>
                <a:latin typeface="+mn-lt"/>
                <a:ea typeface="+mn-ea"/>
                <a:cs typeface="+mn-cs"/>
              </a:defRPr>
            </a:lvl9pPr>
          </a:lstStyle>
          <a:p>
            <a:pPr marL="0" marR="0" lvl="0" indent="0" algn="l" defTabSz="914400" rtl="0" eaLnBrk="1" fontAlgn="auto" latinLnBrk="0" hangingPunct="1">
              <a:lnSpc>
                <a:spcPts val="12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err="1">
                <a:ln>
                  <a:noFill/>
                </a:ln>
                <a:solidFill>
                  <a:srgbClr val="9592A0"/>
                </a:solidFill>
                <a:effectLst/>
                <a:uLnTx/>
                <a:uFillTx/>
                <a:latin typeface="Avenir Next LT Pro Light" panose="020B0304020202020204" pitchFamily="34" charset="77"/>
                <a:ea typeface="+mn-ea"/>
                <a:cs typeface="+mn-cs"/>
              </a:rPr>
              <a:t>email@nttdata.com</a:t>
            </a:r>
            <a:endParaRPr kumimoji="0" lang="en-US" sz="1000" b="0" i="0" u="none" strike="noStrike" kern="1200" cap="none" spc="0" normalizeH="0" baseline="0" noProof="0">
              <a:ln>
                <a:noFill/>
              </a:ln>
              <a:solidFill>
                <a:srgbClr val="9592A0"/>
              </a:solidFill>
              <a:effectLst/>
              <a:uLnTx/>
              <a:uFillTx/>
              <a:latin typeface="Avenir Next LT Pro Light" panose="020B0304020202020204" pitchFamily="34" charset="77"/>
              <a:ea typeface="+mn-ea"/>
              <a:cs typeface="+mn-cs"/>
            </a:endParaRPr>
          </a:p>
        </p:txBody>
      </p:sp>
      <p:sp>
        <p:nvSpPr>
          <p:cNvPr id="22" name="Text Placeholder 7">
            <a:extLst>
              <a:ext uri="{FF2B5EF4-FFF2-40B4-BE49-F238E27FC236}">
                <a16:creationId xmlns:a16="http://schemas.microsoft.com/office/drawing/2014/main" id="{DBD8B16A-5EE2-DDC5-5F86-683A51AD6C62}"/>
              </a:ext>
            </a:extLst>
          </p:cNvPr>
          <p:cNvSpPr txBox="1">
            <a:spLocks/>
          </p:cNvSpPr>
          <p:nvPr/>
        </p:nvSpPr>
        <p:spPr>
          <a:xfrm>
            <a:off x="1937103" y="3230804"/>
            <a:ext cx="3654085" cy="296912"/>
          </a:xfrm>
          <a:prstGeom prst="rect">
            <a:avLst/>
          </a:prstGeom>
        </p:spPr>
        <p:txBody>
          <a:bodyPr lIns="0" tIns="0" rIns="0" bIns="0"/>
          <a:lstStyle>
            <a:lvl1pPr marL="0" indent="0" algn="l" defTabSz="914400" rtl="0" eaLnBrk="1" latinLnBrk="0" hangingPunct="1">
              <a:lnSpc>
                <a:spcPct val="100000"/>
              </a:lnSpc>
              <a:spcBef>
                <a:spcPts val="1000"/>
              </a:spcBef>
              <a:spcAft>
                <a:spcPts val="500"/>
              </a:spcAft>
              <a:buFont typeface="Arial" panose="020B0604020202020204" pitchFamily="34" charset="0"/>
              <a:buNone/>
              <a:defRPr sz="2000" b="0" i="0" kern="1200">
                <a:solidFill>
                  <a:schemeClr val="tx1"/>
                </a:solidFill>
                <a:latin typeface="+mn-lt"/>
                <a:ea typeface="+mn-ea"/>
                <a:cs typeface="+mn-cs"/>
              </a:defRPr>
            </a:lvl1pPr>
            <a:lvl2pPr marL="0" indent="0" algn="l" defTabSz="914400" rtl="0" eaLnBrk="1" latinLnBrk="0" hangingPunct="1">
              <a:lnSpc>
                <a:spcPct val="100000"/>
              </a:lnSpc>
              <a:spcBef>
                <a:spcPts val="1000"/>
              </a:spcBef>
              <a:spcAft>
                <a:spcPts val="500"/>
              </a:spcAft>
              <a:buFont typeface="Arial" panose="020B0604020202020204" pitchFamily="34" charset="0"/>
              <a:buNone/>
              <a:defRPr sz="1800" b="1" i="0" kern="1200">
                <a:solidFill>
                  <a:schemeClr val="tx1"/>
                </a:solidFill>
                <a:latin typeface="+mn-lt"/>
                <a:ea typeface="+mn-ea"/>
                <a:cs typeface="+mn-cs"/>
              </a:defRPr>
            </a:lvl2pPr>
            <a:lvl3pPr marL="0" indent="0" algn="l" defTabSz="914400" rtl="0" eaLnBrk="1" latinLnBrk="0" hangingPunct="1">
              <a:lnSpc>
                <a:spcPct val="100000"/>
              </a:lnSpc>
              <a:spcBef>
                <a:spcPts val="1000"/>
              </a:spcBef>
              <a:spcAft>
                <a:spcPts val="500"/>
              </a:spcAft>
              <a:buFont typeface="Arial" panose="020B0604020202020204" pitchFamily="34" charset="0"/>
              <a:buNone/>
              <a:defRPr sz="2400" b="0" kern="1200">
                <a:solidFill>
                  <a:schemeClr val="tx1"/>
                </a:solidFill>
                <a:latin typeface="+mn-lt"/>
                <a:ea typeface="+mn-ea"/>
                <a:cs typeface="+mn-cs"/>
              </a:defRPr>
            </a:lvl3pPr>
            <a:lvl4pPr marL="0" indent="0" algn="l" defTabSz="914400" rtl="0" eaLnBrk="1" latinLnBrk="0" hangingPunct="1">
              <a:lnSpc>
                <a:spcPct val="125000"/>
              </a:lnSpc>
              <a:spcBef>
                <a:spcPts val="500"/>
              </a:spcBef>
              <a:spcAft>
                <a:spcPts val="500"/>
              </a:spcAft>
              <a:buClr>
                <a:schemeClr val="tx1"/>
              </a:buClr>
              <a:buFont typeface="Arial" panose="020B0604020202020204" pitchFamily="34" charset="0"/>
              <a:buNone/>
              <a:defRPr sz="1600" b="0" kern="1200">
                <a:solidFill>
                  <a:schemeClr val="tx1"/>
                </a:solidFill>
                <a:latin typeface="+mn-lt"/>
                <a:ea typeface="+mn-ea"/>
                <a:cs typeface="+mn-cs"/>
              </a:defRPr>
            </a:lvl4pPr>
            <a:lvl5pPr marL="27432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5pPr>
            <a:lvl6pPr marL="45720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6pPr>
            <a:lvl7pPr marL="64008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7pPr>
            <a:lvl8pPr marL="82296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8pPr>
            <a:lvl9pPr marL="274320" indent="0" algn="l" defTabSz="914400" rtl="0" eaLnBrk="1" latinLnBrk="0" hangingPunct="1">
              <a:lnSpc>
                <a:spcPct val="125000"/>
              </a:lnSpc>
              <a:spcBef>
                <a:spcPts val="0"/>
              </a:spcBef>
              <a:spcAft>
                <a:spcPts val="500"/>
              </a:spcAft>
              <a:buFont typeface="Arial" panose="020B0604020202020204" pitchFamily="34" charset="0"/>
              <a:buNone/>
              <a:defRPr sz="1400" b="0" kern="1200">
                <a:solidFill>
                  <a:schemeClr val="tx1"/>
                </a:solidFill>
                <a:latin typeface="+mn-lt"/>
                <a:ea typeface="+mn-ea"/>
                <a:cs typeface="+mn-cs"/>
              </a:defRPr>
            </a:lvl9pPr>
          </a:lstStyle>
          <a:p>
            <a:pPr marL="0" marR="0" lvl="0" indent="0" algn="l" defTabSz="914400" rtl="0" eaLnBrk="1" fontAlgn="auto" latinLnBrk="0" hangingPunct="1">
              <a:lnSpc>
                <a:spcPts val="3200"/>
              </a:lnSpc>
              <a:spcBef>
                <a:spcPts val="1000"/>
              </a:spcBef>
              <a:spcAft>
                <a:spcPts val="500"/>
              </a:spcAft>
              <a:buClrTx/>
              <a:buSzTx/>
              <a:buFont typeface="Arial" panose="020B0604020202020204" pitchFamily="34" charset="0"/>
              <a:buNone/>
              <a:tabLst/>
              <a:defRPr/>
            </a:pPr>
            <a:r>
              <a:rPr lang="en-US" sz="1400" b="1">
                <a:solidFill>
                  <a:srgbClr val="CDE4FE"/>
                </a:solidFill>
                <a:latin typeface="Avenir Next LT Pro Demi" panose="020B0504020202020204" pitchFamily="34" charset="77"/>
              </a:rPr>
              <a:t>Data Engineers (2 Sr., 2 Sr. Offshore)</a:t>
            </a:r>
            <a:endParaRPr kumimoji="0" lang="en-US" sz="1400" b="1" i="0" u="none" strike="noStrike" kern="1200" cap="none" spc="0" normalizeH="0" baseline="0" noProof="0">
              <a:ln>
                <a:noFill/>
              </a:ln>
              <a:solidFill>
                <a:srgbClr val="CDE4FE"/>
              </a:solidFill>
              <a:effectLst/>
              <a:uLnTx/>
              <a:uFillTx/>
              <a:latin typeface="Avenir Next LT Pro Demi" panose="020B0504020202020204" pitchFamily="34" charset="77"/>
              <a:ea typeface="+mn-ea"/>
              <a:cs typeface="+mn-cs"/>
            </a:endParaRPr>
          </a:p>
        </p:txBody>
      </p:sp>
      <p:sp>
        <p:nvSpPr>
          <p:cNvPr id="23" name="Text Placeholder 8">
            <a:extLst>
              <a:ext uri="{FF2B5EF4-FFF2-40B4-BE49-F238E27FC236}">
                <a16:creationId xmlns:a16="http://schemas.microsoft.com/office/drawing/2014/main" id="{C503A314-E361-D48C-7FE8-007C210A1800}"/>
              </a:ext>
            </a:extLst>
          </p:cNvPr>
          <p:cNvSpPr txBox="1">
            <a:spLocks/>
          </p:cNvSpPr>
          <p:nvPr/>
        </p:nvSpPr>
        <p:spPr>
          <a:xfrm>
            <a:off x="1937104" y="3626615"/>
            <a:ext cx="3654083" cy="164592"/>
          </a:xfrm>
          <a:prstGeom prst="rect">
            <a:avLst/>
          </a:prstGeom>
        </p:spPr>
        <p:txBody>
          <a:bodyPr lIns="0" tIns="0" rIns="0" bIns="0" anchor="b"/>
          <a:lstStyle>
            <a:lvl1pPr marL="0" indent="0" algn="l" defTabSz="914400" rtl="0" eaLnBrk="1" latinLnBrk="0" hangingPunct="1">
              <a:lnSpc>
                <a:spcPct val="100000"/>
              </a:lnSpc>
              <a:spcBef>
                <a:spcPts val="1000"/>
              </a:spcBef>
              <a:spcAft>
                <a:spcPts val="500"/>
              </a:spcAft>
              <a:buFont typeface="Arial" panose="020B0604020202020204" pitchFamily="34" charset="0"/>
              <a:buNone/>
              <a:defRPr sz="2000" b="0" i="0" kern="1200">
                <a:solidFill>
                  <a:schemeClr val="tx1"/>
                </a:solidFill>
                <a:latin typeface="+mn-lt"/>
                <a:ea typeface="+mn-ea"/>
                <a:cs typeface="+mn-cs"/>
              </a:defRPr>
            </a:lvl1pPr>
            <a:lvl2pPr marL="0" indent="0" algn="l" defTabSz="914400" rtl="0" eaLnBrk="1" latinLnBrk="0" hangingPunct="1">
              <a:lnSpc>
                <a:spcPct val="100000"/>
              </a:lnSpc>
              <a:spcBef>
                <a:spcPts val="1000"/>
              </a:spcBef>
              <a:spcAft>
                <a:spcPts val="500"/>
              </a:spcAft>
              <a:buFont typeface="Arial" panose="020B0604020202020204" pitchFamily="34" charset="0"/>
              <a:buNone/>
              <a:defRPr sz="1800" b="1" i="0" kern="1200">
                <a:solidFill>
                  <a:schemeClr val="tx1"/>
                </a:solidFill>
                <a:latin typeface="+mn-lt"/>
                <a:ea typeface="+mn-ea"/>
                <a:cs typeface="+mn-cs"/>
              </a:defRPr>
            </a:lvl2pPr>
            <a:lvl3pPr marL="0" indent="0" algn="l" defTabSz="914400" rtl="0" eaLnBrk="1" latinLnBrk="0" hangingPunct="1">
              <a:lnSpc>
                <a:spcPct val="100000"/>
              </a:lnSpc>
              <a:spcBef>
                <a:spcPts val="1000"/>
              </a:spcBef>
              <a:spcAft>
                <a:spcPts val="500"/>
              </a:spcAft>
              <a:buFont typeface="Arial" panose="020B0604020202020204" pitchFamily="34" charset="0"/>
              <a:buNone/>
              <a:defRPr sz="2400" b="0" kern="1200">
                <a:solidFill>
                  <a:schemeClr val="tx1"/>
                </a:solidFill>
                <a:latin typeface="+mn-lt"/>
                <a:ea typeface="+mn-ea"/>
                <a:cs typeface="+mn-cs"/>
              </a:defRPr>
            </a:lvl3pPr>
            <a:lvl4pPr marL="0" indent="0" algn="l" defTabSz="914400" rtl="0" eaLnBrk="1" latinLnBrk="0" hangingPunct="1">
              <a:lnSpc>
                <a:spcPct val="125000"/>
              </a:lnSpc>
              <a:spcBef>
                <a:spcPts val="500"/>
              </a:spcBef>
              <a:spcAft>
                <a:spcPts val="500"/>
              </a:spcAft>
              <a:buClr>
                <a:schemeClr val="tx1"/>
              </a:buClr>
              <a:buFont typeface="Arial" panose="020B0604020202020204" pitchFamily="34" charset="0"/>
              <a:buNone/>
              <a:defRPr sz="1600" b="0" kern="1200">
                <a:solidFill>
                  <a:schemeClr val="tx1"/>
                </a:solidFill>
                <a:latin typeface="+mn-lt"/>
                <a:ea typeface="+mn-ea"/>
                <a:cs typeface="+mn-cs"/>
              </a:defRPr>
            </a:lvl4pPr>
            <a:lvl5pPr marL="27432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5pPr>
            <a:lvl6pPr marL="45720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6pPr>
            <a:lvl7pPr marL="64008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7pPr>
            <a:lvl8pPr marL="82296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8pPr>
            <a:lvl9pPr marL="274320" indent="0" algn="l" defTabSz="914400" rtl="0" eaLnBrk="1" latinLnBrk="0" hangingPunct="1">
              <a:lnSpc>
                <a:spcPct val="125000"/>
              </a:lnSpc>
              <a:spcBef>
                <a:spcPts val="0"/>
              </a:spcBef>
              <a:spcAft>
                <a:spcPts val="500"/>
              </a:spcAft>
              <a:buFont typeface="Arial" panose="020B0604020202020204" pitchFamily="34" charset="0"/>
              <a:buNone/>
              <a:defRPr sz="1400" b="0" kern="1200">
                <a:solidFill>
                  <a:schemeClr val="tx1"/>
                </a:solidFill>
                <a:latin typeface="+mn-lt"/>
                <a:ea typeface="+mn-ea"/>
                <a:cs typeface="+mn-cs"/>
              </a:defRPr>
            </a:lvl9pPr>
          </a:lstStyle>
          <a:p>
            <a:pPr marL="0" marR="0" lvl="0" indent="0" algn="l" defTabSz="914400" rtl="0" eaLnBrk="1" fontAlgn="auto" latinLnBrk="0" hangingPunct="1">
              <a:lnSpc>
                <a:spcPts val="3200"/>
              </a:lnSpc>
              <a:spcBef>
                <a:spcPts val="1000"/>
              </a:spcBef>
              <a:spcAft>
                <a:spcPts val="0"/>
              </a:spcAft>
              <a:buClrTx/>
              <a:buSzTx/>
              <a:buFont typeface="Arial" panose="020B0604020202020204" pitchFamily="34" charset="0"/>
              <a:buNone/>
              <a:tabLst/>
              <a:defRPr/>
            </a:pPr>
            <a:r>
              <a:rPr lang="en-US" sz="1200">
                <a:solidFill>
                  <a:srgbClr val="FAFAFA"/>
                </a:solidFill>
                <a:latin typeface="Avenir Next LT Pro" panose="020B0504020202020204" pitchFamily="34" charset="77"/>
              </a:rPr>
              <a:t>TBD</a:t>
            </a:r>
            <a:endParaRPr kumimoji="0" lang="en-US" sz="1200" b="0" i="0" u="none" strike="noStrike" kern="1200" cap="none" spc="0" normalizeH="0" baseline="0" noProof="0">
              <a:ln>
                <a:noFill/>
              </a:ln>
              <a:solidFill>
                <a:srgbClr val="FAFAFA"/>
              </a:solidFill>
              <a:effectLst/>
              <a:uLnTx/>
              <a:uFillTx/>
              <a:latin typeface="Avenir Next LT Pro" panose="020B0504020202020204" pitchFamily="34" charset="77"/>
              <a:ea typeface="+mn-ea"/>
              <a:cs typeface="+mn-cs"/>
            </a:endParaRPr>
          </a:p>
        </p:txBody>
      </p:sp>
      <p:pic>
        <p:nvPicPr>
          <p:cNvPr id="28" name="Graphic 27" descr="Expressionless face outline with solid fill">
            <a:extLst>
              <a:ext uri="{FF2B5EF4-FFF2-40B4-BE49-F238E27FC236}">
                <a16:creationId xmlns:a16="http://schemas.microsoft.com/office/drawing/2014/main" id="{F3D4AB80-9EB6-7ADD-8DDC-D7197BBF74C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20469" y="4807329"/>
            <a:ext cx="705847" cy="705847"/>
          </a:xfrm>
          <a:prstGeom prst="rect">
            <a:avLst/>
          </a:prstGeom>
        </p:spPr>
      </p:pic>
      <p:pic>
        <p:nvPicPr>
          <p:cNvPr id="32" name="Graphic 31" descr="Moustache face outline with solid fill">
            <a:extLst>
              <a:ext uri="{FF2B5EF4-FFF2-40B4-BE49-F238E27FC236}">
                <a16:creationId xmlns:a16="http://schemas.microsoft.com/office/drawing/2014/main" id="{8159AB2B-C0BF-2AC7-F7AC-86217E82EB3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00585" y="5578258"/>
            <a:ext cx="705847" cy="705847"/>
          </a:xfrm>
          <a:prstGeom prst="ellipse">
            <a:avLst/>
          </a:prstGeom>
        </p:spPr>
      </p:pic>
      <p:sp>
        <p:nvSpPr>
          <p:cNvPr id="35" name="TextBox 34">
            <a:extLst>
              <a:ext uri="{FF2B5EF4-FFF2-40B4-BE49-F238E27FC236}">
                <a16:creationId xmlns:a16="http://schemas.microsoft.com/office/drawing/2014/main" id="{77E41D30-B1C7-0237-FB21-08E91E8FF818}"/>
              </a:ext>
            </a:extLst>
          </p:cNvPr>
          <p:cNvSpPr txBox="1"/>
          <p:nvPr/>
        </p:nvSpPr>
        <p:spPr>
          <a:xfrm>
            <a:off x="8213412" y="2075281"/>
            <a:ext cx="1570236" cy="307777"/>
          </a:xfrm>
          <a:prstGeom prst="rect">
            <a:avLst/>
          </a:prstGeom>
          <a:noFill/>
        </p:spPr>
        <p:txBody>
          <a:bodyPr wrap="square">
            <a:spAutoFit/>
          </a:bodyPr>
          <a:lstStyle/>
          <a:p>
            <a:r>
              <a:rPr lang="en-US" sz="1400" b="1">
                <a:solidFill>
                  <a:srgbClr val="CDE4FE"/>
                </a:solidFill>
                <a:latin typeface="Avenir Next LT Pro" panose="020B0504020202020204" pitchFamily="34" charset="77"/>
              </a:rPr>
              <a:t>Half-time</a:t>
            </a:r>
            <a:endParaRPr lang="en-US" sz="1400" b="1">
              <a:latin typeface="Avenir Next LT Pro" panose="020B0504020202020204" pitchFamily="34" charset="77"/>
            </a:endParaRPr>
          </a:p>
        </p:txBody>
      </p:sp>
      <p:sp>
        <p:nvSpPr>
          <p:cNvPr id="36" name="TextBox 35">
            <a:extLst>
              <a:ext uri="{FF2B5EF4-FFF2-40B4-BE49-F238E27FC236}">
                <a16:creationId xmlns:a16="http://schemas.microsoft.com/office/drawing/2014/main" id="{1EFACDB7-83B9-ADF3-07EB-ADDBC65FA213}"/>
              </a:ext>
            </a:extLst>
          </p:cNvPr>
          <p:cNvSpPr txBox="1"/>
          <p:nvPr/>
        </p:nvSpPr>
        <p:spPr>
          <a:xfrm>
            <a:off x="8213412" y="3500042"/>
            <a:ext cx="1570236" cy="307777"/>
          </a:xfrm>
          <a:prstGeom prst="rect">
            <a:avLst/>
          </a:prstGeom>
          <a:noFill/>
        </p:spPr>
        <p:txBody>
          <a:bodyPr wrap="square">
            <a:spAutoFit/>
          </a:bodyPr>
          <a:lstStyle/>
          <a:p>
            <a:r>
              <a:rPr lang="en-US" sz="1400" b="1">
                <a:solidFill>
                  <a:srgbClr val="CDE4FE"/>
                </a:solidFill>
                <a:latin typeface="Avenir Next LT Pro" panose="020B0504020202020204" pitchFamily="34" charset="77"/>
              </a:rPr>
              <a:t>Full-time</a:t>
            </a:r>
            <a:endParaRPr lang="en-US" sz="1400" b="1">
              <a:latin typeface="Avenir Next LT Pro" panose="020B0504020202020204" pitchFamily="34" charset="77"/>
            </a:endParaRPr>
          </a:p>
        </p:txBody>
      </p:sp>
      <p:sp>
        <p:nvSpPr>
          <p:cNvPr id="37" name="TextBox 36">
            <a:extLst>
              <a:ext uri="{FF2B5EF4-FFF2-40B4-BE49-F238E27FC236}">
                <a16:creationId xmlns:a16="http://schemas.microsoft.com/office/drawing/2014/main" id="{8648F62B-5833-DED1-5B7B-B304C2E78762}"/>
              </a:ext>
            </a:extLst>
          </p:cNvPr>
          <p:cNvSpPr txBox="1"/>
          <p:nvPr/>
        </p:nvSpPr>
        <p:spPr>
          <a:xfrm>
            <a:off x="8213412" y="2774570"/>
            <a:ext cx="1570236" cy="307777"/>
          </a:xfrm>
          <a:prstGeom prst="rect">
            <a:avLst/>
          </a:prstGeom>
          <a:noFill/>
        </p:spPr>
        <p:txBody>
          <a:bodyPr wrap="square">
            <a:spAutoFit/>
          </a:bodyPr>
          <a:lstStyle/>
          <a:p>
            <a:r>
              <a:rPr lang="en-US" sz="1400" b="1">
                <a:solidFill>
                  <a:srgbClr val="CDE4FE"/>
                </a:solidFill>
                <a:latin typeface="Avenir Next LT Pro" panose="020B0504020202020204" pitchFamily="34" charset="77"/>
              </a:rPr>
              <a:t>Full-time</a:t>
            </a:r>
            <a:endParaRPr lang="en-US" sz="1400" b="1">
              <a:latin typeface="Avenir Next LT Pro" panose="020B0504020202020204" pitchFamily="34" charset="77"/>
            </a:endParaRPr>
          </a:p>
        </p:txBody>
      </p:sp>
      <p:sp>
        <p:nvSpPr>
          <p:cNvPr id="38" name="TextBox 37">
            <a:extLst>
              <a:ext uri="{FF2B5EF4-FFF2-40B4-BE49-F238E27FC236}">
                <a16:creationId xmlns:a16="http://schemas.microsoft.com/office/drawing/2014/main" id="{11AC4824-0FAA-CB95-8D1B-7A266CB801FB}"/>
              </a:ext>
            </a:extLst>
          </p:cNvPr>
          <p:cNvSpPr txBox="1"/>
          <p:nvPr/>
        </p:nvSpPr>
        <p:spPr>
          <a:xfrm>
            <a:off x="8213412" y="4269487"/>
            <a:ext cx="1570236" cy="307777"/>
          </a:xfrm>
          <a:prstGeom prst="rect">
            <a:avLst/>
          </a:prstGeom>
          <a:noFill/>
        </p:spPr>
        <p:txBody>
          <a:bodyPr wrap="square">
            <a:spAutoFit/>
          </a:bodyPr>
          <a:lstStyle/>
          <a:p>
            <a:r>
              <a:rPr lang="en-US" sz="1400" b="1">
                <a:solidFill>
                  <a:srgbClr val="CDE4FE"/>
                </a:solidFill>
                <a:latin typeface="Avenir Next LT Pro" panose="020B0504020202020204" pitchFamily="34" charset="77"/>
              </a:rPr>
              <a:t>Full-time</a:t>
            </a:r>
            <a:endParaRPr lang="en-US" sz="1400" b="1">
              <a:latin typeface="Avenir Next LT Pro" panose="020B0504020202020204" pitchFamily="34" charset="77"/>
            </a:endParaRPr>
          </a:p>
        </p:txBody>
      </p:sp>
      <p:sp>
        <p:nvSpPr>
          <p:cNvPr id="39" name="TextBox 38">
            <a:extLst>
              <a:ext uri="{FF2B5EF4-FFF2-40B4-BE49-F238E27FC236}">
                <a16:creationId xmlns:a16="http://schemas.microsoft.com/office/drawing/2014/main" id="{9A049ED1-810C-C37C-6C5F-783CEAC6C220}"/>
              </a:ext>
            </a:extLst>
          </p:cNvPr>
          <p:cNvSpPr txBox="1"/>
          <p:nvPr/>
        </p:nvSpPr>
        <p:spPr>
          <a:xfrm>
            <a:off x="8213412" y="5038932"/>
            <a:ext cx="1570236" cy="307777"/>
          </a:xfrm>
          <a:prstGeom prst="rect">
            <a:avLst/>
          </a:prstGeom>
          <a:noFill/>
        </p:spPr>
        <p:txBody>
          <a:bodyPr wrap="square">
            <a:spAutoFit/>
          </a:bodyPr>
          <a:lstStyle/>
          <a:p>
            <a:r>
              <a:rPr lang="en-US" sz="1400" b="1">
                <a:solidFill>
                  <a:srgbClr val="CDE4FE"/>
                </a:solidFill>
                <a:latin typeface="Avenir Next LT Pro" panose="020B0504020202020204" pitchFamily="34" charset="77"/>
              </a:rPr>
              <a:t>Full-time</a:t>
            </a:r>
            <a:endParaRPr lang="en-US" sz="1400" b="1">
              <a:latin typeface="Avenir Next LT Pro" panose="020B0504020202020204" pitchFamily="34" charset="77"/>
            </a:endParaRPr>
          </a:p>
        </p:txBody>
      </p:sp>
      <p:sp>
        <p:nvSpPr>
          <p:cNvPr id="40" name="TextBox 39">
            <a:extLst>
              <a:ext uri="{FF2B5EF4-FFF2-40B4-BE49-F238E27FC236}">
                <a16:creationId xmlns:a16="http://schemas.microsoft.com/office/drawing/2014/main" id="{799999C5-5E7D-2662-AA11-6C22A33C5CB7}"/>
              </a:ext>
            </a:extLst>
          </p:cNvPr>
          <p:cNvSpPr txBox="1"/>
          <p:nvPr/>
        </p:nvSpPr>
        <p:spPr>
          <a:xfrm>
            <a:off x="8213412" y="5808377"/>
            <a:ext cx="1570236" cy="307777"/>
          </a:xfrm>
          <a:prstGeom prst="rect">
            <a:avLst/>
          </a:prstGeom>
          <a:noFill/>
        </p:spPr>
        <p:txBody>
          <a:bodyPr wrap="square">
            <a:spAutoFit/>
          </a:bodyPr>
          <a:lstStyle/>
          <a:p>
            <a:r>
              <a:rPr lang="en-US" sz="1400" b="1">
                <a:solidFill>
                  <a:srgbClr val="CDE4FE"/>
                </a:solidFill>
                <a:latin typeface="Avenir Next LT Pro" panose="020B0504020202020204" pitchFamily="34" charset="77"/>
              </a:rPr>
              <a:t>Full-time</a:t>
            </a:r>
            <a:endParaRPr lang="en-US" sz="1400" b="1">
              <a:latin typeface="Avenir Next LT Pro" panose="020B0504020202020204" pitchFamily="34" charset="77"/>
            </a:endParaRPr>
          </a:p>
        </p:txBody>
      </p:sp>
      <p:pic>
        <p:nvPicPr>
          <p:cNvPr id="42" name="Graphic 41" descr="Smiling with hearts face outline with solid fill">
            <a:extLst>
              <a:ext uri="{FF2B5EF4-FFF2-40B4-BE49-F238E27FC236}">
                <a16:creationId xmlns:a16="http://schemas.microsoft.com/office/drawing/2014/main" id="{1CC2CB6F-1C61-A3B5-C08E-CFC745DE526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15372" y="4051165"/>
            <a:ext cx="737138" cy="737138"/>
          </a:xfrm>
          <a:prstGeom prst="rect">
            <a:avLst/>
          </a:prstGeom>
        </p:spPr>
      </p:pic>
      <p:sp>
        <p:nvSpPr>
          <p:cNvPr id="43" name="Text Placeholder 9">
            <a:extLst>
              <a:ext uri="{FF2B5EF4-FFF2-40B4-BE49-F238E27FC236}">
                <a16:creationId xmlns:a16="http://schemas.microsoft.com/office/drawing/2014/main" id="{37A0F1A6-D46E-7529-3BD1-6B4A8A94BDB7}"/>
              </a:ext>
            </a:extLst>
          </p:cNvPr>
          <p:cNvSpPr txBox="1">
            <a:spLocks/>
          </p:cNvSpPr>
          <p:nvPr/>
        </p:nvSpPr>
        <p:spPr>
          <a:xfrm>
            <a:off x="1908199" y="4543547"/>
            <a:ext cx="3654085" cy="164592"/>
          </a:xfrm>
          <a:prstGeom prst="rect">
            <a:avLst/>
          </a:prstGeom>
        </p:spPr>
        <p:txBody>
          <a:bodyPr lIns="0" tIns="0" rIns="0" bIns="0"/>
          <a:lstStyle>
            <a:lvl1pPr marL="0" indent="0" algn="l" defTabSz="914400" rtl="0" eaLnBrk="1" latinLnBrk="0" hangingPunct="1">
              <a:lnSpc>
                <a:spcPct val="100000"/>
              </a:lnSpc>
              <a:spcBef>
                <a:spcPts val="1000"/>
              </a:spcBef>
              <a:spcAft>
                <a:spcPts val="500"/>
              </a:spcAft>
              <a:buFont typeface="Arial" panose="020B0604020202020204" pitchFamily="34" charset="0"/>
              <a:buNone/>
              <a:defRPr sz="2000" b="0" i="0" kern="1200">
                <a:solidFill>
                  <a:schemeClr val="tx1"/>
                </a:solidFill>
                <a:latin typeface="+mn-lt"/>
                <a:ea typeface="+mn-ea"/>
                <a:cs typeface="+mn-cs"/>
              </a:defRPr>
            </a:lvl1pPr>
            <a:lvl2pPr marL="0" indent="0" algn="l" defTabSz="914400" rtl="0" eaLnBrk="1" latinLnBrk="0" hangingPunct="1">
              <a:lnSpc>
                <a:spcPct val="100000"/>
              </a:lnSpc>
              <a:spcBef>
                <a:spcPts val="1000"/>
              </a:spcBef>
              <a:spcAft>
                <a:spcPts val="500"/>
              </a:spcAft>
              <a:buFont typeface="Arial" panose="020B0604020202020204" pitchFamily="34" charset="0"/>
              <a:buNone/>
              <a:defRPr sz="1800" b="1" i="0" kern="1200">
                <a:solidFill>
                  <a:schemeClr val="tx1"/>
                </a:solidFill>
                <a:latin typeface="+mn-lt"/>
                <a:ea typeface="+mn-ea"/>
                <a:cs typeface="+mn-cs"/>
              </a:defRPr>
            </a:lvl2pPr>
            <a:lvl3pPr marL="0" indent="0" algn="l" defTabSz="914400" rtl="0" eaLnBrk="1" latinLnBrk="0" hangingPunct="1">
              <a:lnSpc>
                <a:spcPct val="100000"/>
              </a:lnSpc>
              <a:spcBef>
                <a:spcPts val="1000"/>
              </a:spcBef>
              <a:spcAft>
                <a:spcPts val="500"/>
              </a:spcAft>
              <a:buFont typeface="Arial" panose="020B0604020202020204" pitchFamily="34" charset="0"/>
              <a:buNone/>
              <a:defRPr sz="2400" b="0" kern="1200">
                <a:solidFill>
                  <a:schemeClr val="tx1"/>
                </a:solidFill>
                <a:latin typeface="+mn-lt"/>
                <a:ea typeface="+mn-ea"/>
                <a:cs typeface="+mn-cs"/>
              </a:defRPr>
            </a:lvl3pPr>
            <a:lvl4pPr marL="0" indent="0" algn="l" defTabSz="914400" rtl="0" eaLnBrk="1" latinLnBrk="0" hangingPunct="1">
              <a:lnSpc>
                <a:spcPct val="125000"/>
              </a:lnSpc>
              <a:spcBef>
                <a:spcPts val="500"/>
              </a:spcBef>
              <a:spcAft>
                <a:spcPts val="500"/>
              </a:spcAft>
              <a:buClr>
                <a:schemeClr val="tx1"/>
              </a:buClr>
              <a:buFont typeface="Arial" panose="020B0604020202020204" pitchFamily="34" charset="0"/>
              <a:buNone/>
              <a:defRPr sz="1600" b="0" kern="1200">
                <a:solidFill>
                  <a:schemeClr val="tx1"/>
                </a:solidFill>
                <a:latin typeface="+mn-lt"/>
                <a:ea typeface="+mn-ea"/>
                <a:cs typeface="+mn-cs"/>
              </a:defRPr>
            </a:lvl4pPr>
            <a:lvl5pPr marL="27432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5pPr>
            <a:lvl6pPr marL="45720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6pPr>
            <a:lvl7pPr marL="64008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7pPr>
            <a:lvl8pPr marL="82296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8pPr>
            <a:lvl9pPr marL="274320" indent="0" algn="l" defTabSz="914400" rtl="0" eaLnBrk="1" latinLnBrk="0" hangingPunct="1">
              <a:lnSpc>
                <a:spcPct val="125000"/>
              </a:lnSpc>
              <a:spcBef>
                <a:spcPts val="0"/>
              </a:spcBef>
              <a:spcAft>
                <a:spcPts val="500"/>
              </a:spcAft>
              <a:buFont typeface="Arial" panose="020B0604020202020204" pitchFamily="34" charset="0"/>
              <a:buNone/>
              <a:defRPr sz="1400" b="0" kern="1200">
                <a:solidFill>
                  <a:schemeClr val="tx1"/>
                </a:solidFill>
                <a:latin typeface="+mn-lt"/>
                <a:ea typeface="+mn-ea"/>
                <a:cs typeface="+mn-cs"/>
              </a:defRPr>
            </a:lvl9pPr>
          </a:lstStyle>
          <a:p>
            <a:pPr marL="0" marR="0" lvl="0" indent="0" algn="l" defTabSz="914400" rtl="0" eaLnBrk="1" fontAlgn="auto" latinLnBrk="0" hangingPunct="1">
              <a:lnSpc>
                <a:spcPts val="1200"/>
              </a:lnSpc>
              <a:spcBef>
                <a:spcPts val="0"/>
              </a:spcBef>
              <a:spcAft>
                <a:spcPts val="0"/>
              </a:spcAft>
              <a:buClrTx/>
              <a:buSzTx/>
              <a:buFont typeface="Arial" panose="020B0604020202020204" pitchFamily="34" charset="0"/>
              <a:buNone/>
              <a:tabLst/>
              <a:defRPr/>
            </a:pPr>
            <a:r>
              <a:rPr lang="en-US" sz="1000">
                <a:solidFill>
                  <a:srgbClr val="9592A0"/>
                </a:solidFill>
                <a:latin typeface="Avenir Next LT Pro Light" panose="020B0304020202020204" pitchFamily="34" charset="77"/>
              </a:rPr>
              <a:t>P</a:t>
            </a:r>
            <a:r>
              <a:rPr kumimoji="0" lang="en-US" sz="1000" b="0" i="0" u="none" strike="noStrike" kern="1200" cap="none" spc="0" normalizeH="0" baseline="0" noProof="0">
                <a:ln>
                  <a:noFill/>
                </a:ln>
                <a:solidFill>
                  <a:srgbClr val="9592A0"/>
                </a:solidFill>
                <a:effectLst/>
                <a:uLnTx/>
                <a:uFillTx/>
                <a:latin typeface="Avenir Next LT Pro Light" panose="020B0304020202020204" pitchFamily="34" charset="77"/>
                <a:ea typeface="+mn-ea"/>
                <a:cs typeface="+mn-cs"/>
              </a:rPr>
              <a:t>olina.Fakhretdinova@nttdata.com</a:t>
            </a:r>
          </a:p>
        </p:txBody>
      </p:sp>
      <p:sp>
        <p:nvSpPr>
          <p:cNvPr id="44" name="Text Placeholder 7">
            <a:extLst>
              <a:ext uri="{FF2B5EF4-FFF2-40B4-BE49-F238E27FC236}">
                <a16:creationId xmlns:a16="http://schemas.microsoft.com/office/drawing/2014/main" id="{259228FF-F8E9-B2D8-E837-7BCF69B05940}"/>
              </a:ext>
            </a:extLst>
          </p:cNvPr>
          <p:cNvSpPr txBox="1">
            <a:spLocks/>
          </p:cNvSpPr>
          <p:nvPr/>
        </p:nvSpPr>
        <p:spPr>
          <a:xfrm>
            <a:off x="1908198" y="3966532"/>
            <a:ext cx="3654085" cy="296912"/>
          </a:xfrm>
          <a:prstGeom prst="rect">
            <a:avLst/>
          </a:prstGeom>
        </p:spPr>
        <p:txBody>
          <a:bodyPr lIns="0" tIns="0" rIns="0" bIns="0"/>
          <a:lstStyle>
            <a:lvl1pPr marL="0" indent="0" algn="l" defTabSz="914400" rtl="0" eaLnBrk="1" latinLnBrk="0" hangingPunct="1">
              <a:lnSpc>
                <a:spcPct val="100000"/>
              </a:lnSpc>
              <a:spcBef>
                <a:spcPts val="1000"/>
              </a:spcBef>
              <a:spcAft>
                <a:spcPts val="500"/>
              </a:spcAft>
              <a:buFont typeface="Arial" panose="020B0604020202020204" pitchFamily="34" charset="0"/>
              <a:buNone/>
              <a:defRPr sz="2000" b="0" i="0" kern="1200">
                <a:solidFill>
                  <a:schemeClr val="tx1"/>
                </a:solidFill>
                <a:latin typeface="+mn-lt"/>
                <a:ea typeface="+mn-ea"/>
                <a:cs typeface="+mn-cs"/>
              </a:defRPr>
            </a:lvl1pPr>
            <a:lvl2pPr marL="0" indent="0" algn="l" defTabSz="914400" rtl="0" eaLnBrk="1" latinLnBrk="0" hangingPunct="1">
              <a:lnSpc>
                <a:spcPct val="100000"/>
              </a:lnSpc>
              <a:spcBef>
                <a:spcPts val="1000"/>
              </a:spcBef>
              <a:spcAft>
                <a:spcPts val="500"/>
              </a:spcAft>
              <a:buFont typeface="Arial" panose="020B0604020202020204" pitchFamily="34" charset="0"/>
              <a:buNone/>
              <a:defRPr sz="1800" b="1" i="0" kern="1200">
                <a:solidFill>
                  <a:schemeClr val="tx1"/>
                </a:solidFill>
                <a:latin typeface="+mn-lt"/>
                <a:ea typeface="+mn-ea"/>
                <a:cs typeface="+mn-cs"/>
              </a:defRPr>
            </a:lvl2pPr>
            <a:lvl3pPr marL="0" indent="0" algn="l" defTabSz="914400" rtl="0" eaLnBrk="1" latinLnBrk="0" hangingPunct="1">
              <a:lnSpc>
                <a:spcPct val="100000"/>
              </a:lnSpc>
              <a:spcBef>
                <a:spcPts val="1000"/>
              </a:spcBef>
              <a:spcAft>
                <a:spcPts val="500"/>
              </a:spcAft>
              <a:buFont typeface="Arial" panose="020B0604020202020204" pitchFamily="34" charset="0"/>
              <a:buNone/>
              <a:defRPr sz="2400" b="0" kern="1200">
                <a:solidFill>
                  <a:schemeClr val="tx1"/>
                </a:solidFill>
                <a:latin typeface="+mn-lt"/>
                <a:ea typeface="+mn-ea"/>
                <a:cs typeface="+mn-cs"/>
              </a:defRPr>
            </a:lvl3pPr>
            <a:lvl4pPr marL="0" indent="0" algn="l" defTabSz="914400" rtl="0" eaLnBrk="1" latinLnBrk="0" hangingPunct="1">
              <a:lnSpc>
                <a:spcPct val="125000"/>
              </a:lnSpc>
              <a:spcBef>
                <a:spcPts val="500"/>
              </a:spcBef>
              <a:spcAft>
                <a:spcPts val="500"/>
              </a:spcAft>
              <a:buClr>
                <a:schemeClr val="tx1"/>
              </a:buClr>
              <a:buFont typeface="Arial" panose="020B0604020202020204" pitchFamily="34" charset="0"/>
              <a:buNone/>
              <a:defRPr sz="1600" b="0" kern="1200">
                <a:solidFill>
                  <a:schemeClr val="tx1"/>
                </a:solidFill>
                <a:latin typeface="+mn-lt"/>
                <a:ea typeface="+mn-ea"/>
                <a:cs typeface="+mn-cs"/>
              </a:defRPr>
            </a:lvl4pPr>
            <a:lvl5pPr marL="27432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5pPr>
            <a:lvl6pPr marL="45720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6pPr>
            <a:lvl7pPr marL="64008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7pPr>
            <a:lvl8pPr marL="82296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8pPr>
            <a:lvl9pPr marL="274320" indent="0" algn="l" defTabSz="914400" rtl="0" eaLnBrk="1" latinLnBrk="0" hangingPunct="1">
              <a:lnSpc>
                <a:spcPct val="125000"/>
              </a:lnSpc>
              <a:spcBef>
                <a:spcPts val="0"/>
              </a:spcBef>
              <a:spcAft>
                <a:spcPts val="500"/>
              </a:spcAft>
              <a:buFont typeface="Arial" panose="020B0604020202020204" pitchFamily="34" charset="0"/>
              <a:buNone/>
              <a:defRPr sz="1400" b="0" kern="1200">
                <a:solidFill>
                  <a:schemeClr val="tx1"/>
                </a:solidFill>
                <a:latin typeface="+mn-lt"/>
                <a:ea typeface="+mn-ea"/>
                <a:cs typeface="+mn-cs"/>
              </a:defRPr>
            </a:lvl9pPr>
          </a:lstStyle>
          <a:p>
            <a:pPr marL="0" marR="0" lvl="0" indent="0" algn="l" defTabSz="914400" rtl="0" eaLnBrk="1" fontAlgn="auto" latinLnBrk="0" hangingPunct="1">
              <a:lnSpc>
                <a:spcPts val="3200"/>
              </a:lnSpc>
              <a:spcBef>
                <a:spcPts val="1000"/>
              </a:spcBef>
              <a:spcAft>
                <a:spcPts val="500"/>
              </a:spcAft>
              <a:buClrTx/>
              <a:buSzTx/>
              <a:buFont typeface="Arial" panose="020B0604020202020204" pitchFamily="34" charset="0"/>
              <a:buNone/>
              <a:tabLst/>
              <a:defRPr/>
            </a:pPr>
            <a:r>
              <a:rPr lang="en-US" sz="1400" b="1">
                <a:solidFill>
                  <a:srgbClr val="CDE4FE"/>
                </a:solidFill>
                <a:latin typeface="Avenir Next LT Pro Demi" panose="020B0504020202020204" pitchFamily="34" charset="77"/>
              </a:rPr>
              <a:t>Analytic Engineer</a:t>
            </a:r>
            <a:endParaRPr kumimoji="0" lang="en-US" sz="1400" b="1" i="0" u="none" strike="noStrike" kern="1200" cap="none" spc="0" normalizeH="0" baseline="0" noProof="0">
              <a:ln>
                <a:noFill/>
              </a:ln>
              <a:solidFill>
                <a:srgbClr val="CDE4FE"/>
              </a:solidFill>
              <a:effectLst/>
              <a:uLnTx/>
              <a:uFillTx/>
              <a:latin typeface="Avenir Next LT Pro Demi" panose="020B0504020202020204" pitchFamily="34" charset="77"/>
              <a:ea typeface="+mn-ea"/>
              <a:cs typeface="+mn-cs"/>
            </a:endParaRPr>
          </a:p>
        </p:txBody>
      </p:sp>
      <p:sp>
        <p:nvSpPr>
          <p:cNvPr id="45" name="Text Placeholder 8">
            <a:extLst>
              <a:ext uri="{FF2B5EF4-FFF2-40B4-BE49-F238E27FC236}">
                <a16:creationId xmlns:a16="http://schemas.microsoft.com/office/drawing/2014/main" id="{39DD32D5-7008-61A2-7E49-05E9A05D6A38}"/>
              </a:ext>
            </a:extLst>
          </p:cNvPr>
          <p:cNvSpPr txBox="1">
            <a:spLocks/>
          </p:cNvSpPr>
          <p:nvPr/>
        </p:nvSpPr>
        <p:spPr>
          <a:xfrm>
            <a:off x="1908199" y="4362343"/>
            <a:ext cx="3654083" cy="164592"/>
          </a:xfrm>
          <a:prstGeom prst="rect">
            <a:avLst/>
          </a:prstGeom>
        </p:spPr>
        <p:txBody>
          <a:bodyPr lIns="0" tIns="0" rIns="0" bIns="0" anchor="b"/>
          <a:lstStyle>
            <a:lvl1pPr marL="0" indent="0" algn="l" defTabSz="914400" rtl="0" eaLnBrk="1" latinLnBrk="0" hangingPunct="1">
              <a:lnSpc>
                <a:spcPct val="100000"/>
              </a:lnSpc>
              <a:spcBef>
                <a:spcPts val="1000"/>
              </a:spcBef>
              <a:spcAft>
                <a:spcPts val="500"/>
              </a:spcAft>
              <a:buFont typeface="Arial" panose="020B0604020202020204" pitchFamily="34" charset="0"/>
              <a:buNone/>
              <a:defRPr sz="2000" b="0" i="0" kern="1200">
                <a:solidFill>
                  <a:schemeClr val="tx1"/>
                </a:solidFill>
                <a:latin typeface="+mn-lt"/>
                <a:ea typeface="+mn-ea"/>
                <a:cs typeface="+mn-cs"/>
              </a:defRPr>
            </a:lvl1pPr>
            <a:lvl2pPr marL="0" indent="0" algn="l" defTabSz="914400" rtl="0" eaLnBrk="1" latinLnBrk="0" hangingPunct="1">
              <a:lnSpc>
                <a:spcPct val="100000"/>
              </a:lnSpc>
              <a:spcBef>
                <a:spcPts val="1000"/>
              </a:spcBef>
              <a:spcAft>
                <a:spcPts val="500"/>
              </a:spcAft>
              <a:buFont typeface="Arial" panose="020B0604020202020204" pitchFamily="34" charset="0"/>
              <a:buNone/>
              <a:defRPr sz="1800" b="1" i="0" kern="1200">
                <a:solidFill>
                  <a:schemeClr val="tx1"/>
                </a:solidFill>
                <a:latin typeface="+mn-lt"/>
                <a:ea typeface="+mn-ea"/>
                <a:cs typeface="+mn-cs"/>
              </a:defRPr>
            </a:lvl2pPr>
            <a:lvl3pPr marL="0" indent="0" algn="l" defTabSz="914400" rtl="0" eaLnBrk="1" latinLnBrk="0" hangingPunct="1">
              <a:lnSpc>
                <a:spcPct val="100000"/>
              </a:lnSpc>
              <a:spcBef>
                <a:spcPts val="1000"/>
              </a:spcBef>
              <a:spcAft>
                <a:spcPts val="500"/>
              </a:spcAft>
              <a:buFont typeface="Arial" panose="020B0604020202020204" pitchFamily="34" charset="0"/>
              <a:buNone/>
              <a:defRPr sz="2400" b="0" kern="1200">
                <a:solidFill>
                  <a:schemeClr val="tx1"/>
                </a:solidFill>
                <a:latin typeface="+mn-lt"/>
                <a:ea typeface="+mn-ea"/>
                <a:cs typeface="+mn-cs"/>
              </a:defRPr>
            </a:lvl3pPr>
            <a:lvl4pPr marL="0" indent="0" algn="l" defTabSz="914400" rtl="0" eaLnBrk="1" latinLnBrk="0" hangingPunct="1">
              <a:lnSpc>
                <a:spcPct val="125000"/>
              </a:lnSpc>
              <a:spcBef>
                <a:spcPts val="500"/>
              </a:spcBef>
              <a:spcAft>
                <a:spcPts val="500"/>
              </a:spcAft>
              <a:buClr>
                <a:schemeClr val="tx1"/>
              </a:buClr>
              <a:buFont typeface="Arial" panose="020B0604020202020204" pitchFamily="34" charset="0"/>
              <a:buNone/>
              <a:defRPr sz="1600" b="0" kern="1200">
                <a:solidFill>
                  <a:schemeClr val="tx1"/>
                </a:solidFill>
                <a:latin typeface="+mn-lt"/>
                <a:ea typeface="+mn-ea"/>
                <a:cs typeface="+mn-cs"/>
              </a:defRPr>
            </a:lvl4pPr>
            <a:lvl5pPr marL="27432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5pPr>
            <a:lvl6pPr marL="45720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6pPr>
            <a:lvl7pPr marL="64008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7pPr>
            <a:lvl8pPr marL="82296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8pPr>
            <a:lvl9pPr marL="274320" indent="0" algn="l" defTabSz="914400" rtl="0" eaLnBrk="1" latinLnBrk="0" hangingPunct="1">
              <a:lnSpc>
                <a:spcPct val="125000"/>
              </a:lnSpc>
              <a:spcBef>
                <a:spcPts val="0"/>
              </a:spcBef>
              <a:spcAft>
                <a:spcPts val="500"/>
              </a:spcAft>
              <a:buFont typeface="Arial" panose="020B0604020202020204" pitchFamily="34" charset="0"/>
              <a:buNone/>
              <a:defRPr sz="1400" b="0" kern="1200">
                <a:solidFill>
                  <a:schemeClr val="tx1"/>
                </a:solidFill>
                <a:latin typeface="+mn-lt"/>
                <a:ea typeface="+mn-ea"/>
                <a:cs typeface="+mn-cs"/>
              </a:defRPr>
            </a:lvl9pPr>
          </a:lstStyle>
          <a:p>
            <a:pPr marL="0" marR="0" lvl="0" indent="0" algn="l" defTabSz="914400" rtl="0" eaLnBrk="1" fontAlgn="auto" latinLnBrk="0" hangingPunct="1">
              <a:lnSpc>
                <a:spcPts val="32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FAFAFA"/>
                </a:solidFill>
                <a:effectLst/>
                <a:uLnTx/>
                <a:uFillTx/>
                <a:latin typeface="Avenir Next LT Pro" panose="020B0504020202020204" pitchFamily="34" charset="77"/>
                <a:ea typeface="+mn-ea"/>
                <a:cs typeface="+mn-cs"/>
              </a:rPr>
              <a:t>Polina </a:t>
            </a:r>
            <a:r>
              <a:rPr kumimoji="0" lang="en-US" sz="1200" b="0" i="0" u="none" strike="noStrike" kern="1200" cap="none" spc="0" normalizeH="0" baseline="0" noProof="0" err="1">
                <a:ln>
                  <a:noFill/>
                </a:ln>
                <a:solidFill>
                  <a:srgbClr val="FAFAFA"/>
                </a:solidFill>
                <a:effectLst/>
                <a:uLnTx/>
                <a:uFillTx/>
                <a:latin typeface="Avenir Next LT Pro" panose="020B0504020202020204" pitchFamily="34" charset="77"/>
                <a:ea typeface="+mn-ea"/>
                <a:cs typeface="+mn-cs"/>
              </a:rPr>
              <a:t>Fakhretdinova</a:t>
            </a:r>
            <a:r>
              <a:rPr kumimoji="0" lang="en-US" sz="1200" b="0" i="0" u="none" strike="noStrike" kern="1200" cap="none" spc="0" normalizeH="0" baseline="0" noProof="0">
                <a:ln>
                  <a:noFill/>
                </a:ln>
                <a:solidFill>
                  <a:srgbClr val="FAFAFA"/>
                </a:solidFill>
                <a:effectLst/>
                <a:uLnTx/>
                <a:uFillTx/>
                <a:latin typeface="Avenir Next LT Pro" panose="020B0504020202020204" pitchFamily="34" charset="77"/>
                <a:ea typeface="+mn-ea"/>
                <a:cs typeface="+mn-cs"/>
              </a:rPr>
              <a:t> </a:t>
            </a:r>
          </a:p>
        </p:txBody>
      </p:sp>
      <p:sp>
        <p:nvSpPr>
          <p:cNvPr id="46" name="Text Placeholder 9">
            <a:extLst>
              <a:ext uri="{FF2B5EF4-FFF2-40B4-BE49-F238E27FC236}">
                <a16:creationId xmlns:a16="http://schemas.microsoft.com/office/drawing/2014/main" id="{B3532D80-0DE1-1D92-5361-653AD7C8AA7F}"/>
              </a:ext>
            </a:extLst>
          </p:cNvPr>
          <p:cNvSpPr txBox="1">
            <a:spLocks/>
          </p:cNvSpPr>
          <p:nvPr/>
        </p:nvSpPr>
        <p:spPr>
          <a:xfrm>
            <a:off x="1887178" y="5287158"/>
            <a:ext cx="3654085" cy="164592"/>
          </a:xfrm>
          <a:prstGeom prst="rect">
            <a:avLst/>
          </a:prstGeom>
        </p:spPr>
        <p:txBody>
          <a:bodyPr lIns="0" tIns="0" rIns="0" bIns="0"/>
          <a:lstStyle>
            <a:lvl1pPr marL="0" indent="0" algn="l" defTabSz="914400" rtl="0" eaLnBrk="1" latinLnBrk="0" hangingPunct="1">
              <a:lnSpc>
                <a:spcPct val="100000"/>
              </a:lnSpc>
              <a:spcBef>
                <a:spcPts val="1000"/>
              </a:spcBef>
              <a:spcAft>
                <a:spcPts val="500"/>
              </a:spcAft>
              <a:buFont typeface="Arial" panose="020B0604020202020204" pitchFamily="34" charset="0"/>
              <a:buNone/>
              <a:defRPr sz="2000" b="0" i="0" kern="1200">
                <a:solidFill>
                  <a:schemeClr val="tx1"/>
                </a:solidFill>
                <a:latin typeface="+mn-lt"/>
                <a:ea typeface="+mn-ea"/>
                <a:cs typeface="+mn-cs"/>
              </a:defRPr>
            </a:lvl1pPr>
            <a:lvl2pPr marL="0" indent="0" algn="l" defTabSz="914400" rtl="0" eaLnBrk="1" latinLnBrk="0" hangingPunct="1">
              <a:lnSpc>
                <a:spcPct val="100000"/>
              </a:lnSpc>
              <a:spcBef>
                <a:spcPts val="1000"/>
              </a:spcBef>
              <a:spcAft>
                <a:spcPts val="500"/>
              </a:spcAft>
              <a:buFont typeface="Arial" panose="020B0604020202020204" pitchFamily="34" charset="0"/>
              <a:buNone/>
              <a:defRPr sz="1800" b="1" i="0" kern="1200">
                <a:solidFill>
                  <a:schemeClr val="tx1"/>
                </a:solidFill>
                <a:latin typeface="+mn-lt"/>
                <a:ea typeface="+mn-ea"/>
                <a:cs typeface="+mn-cs"/>
              </a:defRPr>
            </a:lvl2pPr>
            <a:lvl3pPr marL="0" indent="0" algn="l" defTabSz="914400" rtl="0" eaLnBrk="1" latinLnBrk="0" hangingPunct="1">
              <a:lnSpc>
                <a:spcPct val="100000"/>
              </a:lnSpc>
              <a:spcBef>
                <a:spcPts val="1000"/>
              </a:spcBef>
              <a:spcAft>
                <a:spcPts val="500"/>
              </a:spcAft>
              <a:buFont typeface="Arial" panose="020B0604020202020204" pitchFamily="34" charset="0"/>
              <a:buNone/>
              <a:defRPr sz="2400" b="0" kern="1200">
                <a:solidFill>
                  <a:schemeClr val="tx1"/>
                </a:solidFill>
                <a:latin typeface="+mn-lt"/>
                <a:ea typeface="+mn-ea"/>
                <a:cs typeface="+mn-cs"/>
              </a:defRPr>
            </a:lvl3pPr>
            <a:lvl4pPr marL="0" indent="0" algn="l" defTabSz="914400" rtl="0" eaLnBrk="1" latinLnBrk="0" hangingPunct="1">
              <a:lnSpc>
                <a:spcPct val="125000"/>
              </a:lnSpc>
              <a:spcBef>
                <a:spcPts val="500"/>
              </a:spcBef>
              <a:spcAft>
                <a:spcPts val="500"/>
              </a:spcAft>
              <a:buClr>
                <a:schemeClr val="tx1"/>
              </a:buClr>
              <a:buFont typeface="Arial" panose="020B0604020202020204" pitchFamily="34" charset="0"/>
              <a:buNone/>
              <a:defRPr sz="1600" b="0" kern="1200">
                <a:solidFill>
                  <a:schemeClr val="tx1"/>
                </a:solidFill>
                <a:latin typeface="+mn-lt"/>
                <a:ea typeface="+mn-ea"/>
                <a:cs typeface="+mn-cs"/>
              </a:defRPr>
            </a:lvl4pPr>
            <a:lvl5pPr marL="27432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5pPr>
            <a:lvl6pPr marL="45720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6pPr>
            <a:lvl7pPr marL="64008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7pPr>
            <a:lvl8pPr marL="82296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8pPr>
            <a:lvl9pPr marL="274320" indent="0" algn="l" defTabSz="914400" rtl="0" eaLnBrk="1" latinLnBrk="0" hangingPunct="1">
              <a:lnSpc>
                <a:spcPct val="125000"/>
              </a:lnSpc>
              <a:spcBef>
                <a:spcPts val="0"/>
              </a:spcBef>
              <a:spcAft>
                <a:spcPts val="500"/>
              </a:spcAft>
              <a:buFont typeface="Arial" panose="020B0604020202020204" pitchFamily="34" charset="0"/>
              <a:buNone/>
              <a:defRPr sz="1400" b="0" kern="1200">
                <a:solidFill>
                  <a:schemeClr val="tx1"/>
                </a:solidFill>
                <a:latin typeface="+mn-lt"/>
                <a:ea typeface="+mn-ea"/>
                <a:cs typeface="+mn-cs"/>
              </a:defRPr>
            </a:lvl9pPr>
          </a:lstStyle>
          <a:p>
            <a:pPr marL="0" marR="0" lvl="0" indent="0" algn="l" defTabSz="914400" rtl="0" eaLnBrk="1" fontAlgn="auto" latinLnBrk="0" hangingPunct="1">
              <a:lnSpc>
                <a:spcPts val="12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err="1">
                <a:ln>
                  <a:noFill/>
                </a:ln>
                <a:solidFill>
                  <a:srgbClr val="9592A0"/>
                </a:solidFill>
                <a:effectLst/>
                <a:uLnTx/>
                <a:uFillTx/>
                <a:latin typeface="Avenir Next LT Pro Light" panose="020B0304020202020204" pitchFamily="34" charset="77"/>
                <a:ea typeface="+mn-ea"/>
                <a:cs typeface="+mn-cs"/>
              </a:rPr>
              <a:t>email@nttdata.com</a:t>
            </a:r>
            <a:endParaRPr kumimoji="0" lang="en-US" sz="1000" b="0" i="0" u="none" strike="noStrike" kern="1200" cap="none" spc="0" normalizeH="0" baseline="0" noProof="0">
              <a:ln>
                <a:noFill/>
              </a:ln>
              <a:solidFill>
                <a:srgbClr val="9592A0"/>
              </a:solidFill>
              <a:effectLst/>
              <a:uLnTx/>
              <a:uFillTx/>
              <a:latin typeface="Avenir Next LT Pro Light" panose="020B0304020202020204" pitchFamily="34" charset="77"/>
              <a:ea typeface="+mn-ea"/>
              <a:cs typeface="+mn-cs"/>
            </a:endParaRPr>
          </a:p>
        </p:txBody>
      </p:sp>
      <p:sp>
        <p:nvSpPr>
          <p:cNvPr id="47" name="Text Placeholder 7">
            <a:extLst>
              <a:ext uri="{FF2B5EF4-FFF2-40B4-BE49-F238E27FC236}">
                <a16:creationId xmlns:a16="http://schemas.microsoft.com/office/drawing/2014/main" id="{7A58225A-414C-2DD9-450C-631F63E72313}"/>
              </a:ext>
            </a:extLst>
          </p:cNvPr>
          <p:cNvSpPr txBox="1">
            <a:spLocks/>
          </p:cNvSpPr>
          <p:nvPr/>
        </p:nvSpPr>
        <p:spPr>
          <a:xfrm>
            <a:off x="1887177" y="4710143"/>
            <a:ext cx="3654085" cy="296912"/>
          </a:xfrm>
          <a:prstGeom prst="rect">
            <a:avLst/>
          </a:prstGeom>
        </p:spPr>
        <p:txBody>
          <a:bodyPr lIns="0" tIns="0" rIns="0" bIns="0"/>
          <a:lstStyle>
            <a:lvl1pPr marL="0" indent="0" algn="l" defTabSz="914400" rtl="0" eaLnBrk="1" latinLnBrk="0" hangingPunct="1">
              <a:lnSpc>
                <a:spcPct val="100000"/>
              </a:lnSpc>
              <a:spcBef>
                <a:spcPts val="1000"/>
              </a:spcBef>
              <a:spcAft>
                <a:spcPts val="500"/>
              </a:spcAft>
              <a:buFont typeface="Arial" panose="020B0604020202020204" pitchFamily="34" charset="0"/>
              <a:buNone/>
              <a:defRPr sz="2000" b="0" i="0" kern="1200">
                <a:solidFill>
                  <a:schemeClr val="tx1"/>
                </a:solidFill>
                <a:latin typeface="+mn-lt"/>
                <a:ea typeface="+mn-ea"/>
                <a:cs typeface="+mn-cs"/>
              </a:defRPr>
            </a:lvl1pPr>
            <a:lvl2pPr marL="0" indent="0" algn="l" defTabSz="914400" rtl="0" eaLnBrk="1" latinLnBrk="0" hangingPunct="1">
              <a:lnSpc>
                <a:spcPct val="100000"/>
              </a:lnSpc>
              <a:spcBef>
                <a:spcPts val="1000"/>
              </a:spcBef>
              <a:spcAft>
                <a:spcPts val="500"/>
              </a:spcAft>
              <a:buFont typeface="Arial" panose="020B0604020202020204" pitchFamily="34" charset="0"/>
              <a:buNone/>
              <a:defRPr sz="1800" b="1" i="0" kern="1200">
                <a:solidFill>
                  <a:schemeClr val="tx1"/>
                </a:solidFill>
                <a:latin typeface="+mn-lt"/>
                <a:ea typeface="+mn-ea"/>
                <a:cs typeface="+mn-cs"/>
              </a:defRPr>
            </a:lvl2pPr>
            <a:lvl3pPr marL="0" indent="0" algn="l" defTabSz="914400" rtl="0" eaLnBrk="1" latinLnBrk="0" hangingPunct="1">
              <a:lnSpc>
                <a:spcPct val="100000"/>
              </a:lnSpc>
              <a:spcBef>
                <a:spcPts val="1000"/>
              </a:spcBef>
              <a:spcAft>
                <a:spcPts val="500"/>
              </a:spcAft>
              <a:buFont typeface="Arial" panose="020B0604020202020204" pitchFamily="34" charset="0"/>
              <a:buNone/>
              <a:defRPr sz="2400" b="0" kern="1200">
                <a:solidFill>
                  <a:schemeClr val="tx1"/>
                </a:solidFill>
                <a:latin typeface="+mn-lt"/>
                <a:ea typeface="+mn-ea"/>
                <a:cs typeface="+mn-cs"/>
              </a:defRPr>
            </a:lvl3pPr>
            <a:lvl4pPr marL="0" indent="0" algn="l" defTabSz="914400" rtl="0" eaLnBrk="1" latinLnBrk="0" hangingPunct="1">
              <a:lnSpc>
                <a:spcPct val="125000"/>
              </a:lnSpc>
              <a:spcBef>
                <a:spcPts val="500"/>
              </a:spcBef>
              <a:spcAft>
                <a:spcPts val="500"/>
              </a:spcAft>
              <a:buClr>
                <a:schemeClr val="tx1"/>
              </a:buClr>
              <a:buFont typeface="Arial" panose="020B0604020202020204" pitchFamily="34" charset="0"/>
              <a:buNone/>
              <a:defRPr sz="1600" b="0" kern="1200">
                <a:solidFill>
                  <a:schemeClr val="tx1"/>
                </a:solidFill>
                <a:latin typeface="+mn-lt"/>
                <a:ea typeface="+mn-ea"/>
                <a:cs typeface="+mn-cs"/>
              </a:defRPr>
            </a:lvl4pPr>
            <a:lvl5pPr marL="27432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5pPr>
            <a:lvl6pPr marL="45720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6pPr>
            <a:lvl7pPr marL="64008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7pPr>
            <a:lvl8pPr marL="82296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8pPr>
            <a:lvl9pPr marL="274320" indent="0" algn="l" defTabSz="914400" rtl="0" eaLnBrk="1" latinLnBrk="0" hangingPunct="1">
              <a:lnSpc>
                <a:spcPct val="125000"/>
              </a:lnSpc>
              <a:spcBef>
                <a:spcPts val="0"/>
              </a:spcBef>
              <a:spcAft>
                <a:spcPts val="500"/>
              </a:spcAft>
              <a:buFont typeface="Arial" panose="020B0604020202020204" pitchFamily="34" charset="0"/>
              <a:buNone/>
              <a:defRPr sz="1400" b="0" kern="1200">
                <a:solidFill>
                  <a:schemeClr val="tx1"/>
                </a:solidFill>
                <a:latin typeface="+mn-lt"/>
                <a:ea typeface="+mn-ea"/>
                <a:cs typeface="+mn-cs"/>
              </a:defRPr>
            </a:lvl9pPr>
          </a:lstStyle>
          <a:p>
            <a:pPr marL="0" marR="0" lvl="0" indent="0" algn="l" defTabSz="914400" rtl="0" eaLnBrk="1" fontAlgn="auto" latinLnBrk="0" hangingPunct="1">
              <a:lnSpc>
                <a:spcPts val="3200"/>
              </a:lnSpc>
              <a:spcBef>
                <a:spcPts val="1000"/>
              </a:spcBef>
              <a:spcAft>
                <a:spcPts val="500"/>
              </a:spcAft>
              <a:buClrTx/>
              <a:buSzTx/>
              <a:buFont typeface="Arial" panose="020B0604020202020204" pitchFamily="34" charset="0"/>
              <a:buNone/>
              <a:tabLst/>
              <a:defRPr/>
            </a:pPr>
            <a:r>
              <a:rPr kumimoji="0" lang="en-US" sz="1400" b="1" i="0" u="none" strike="noStrike" kern="1200" cap="none" spc="0" normalizeH="0" baseline="0" noProof="0" err="1">
                <a:ln>
                  <a:noFill/>
                </a:ln>
                <a:solidFill>
                  <a:srgbClr val="CDE4FE"/>
                </a:solidFill>
                <a:effectLst/>
                <a:uLnTx/>
                <a:uFillTx/>
                <a:latin typeface="Avenir Next LT Pro Demi" panose="020B0504020202020204" pitchFamily="34" charset="77"/>
                <a:ea typeface="+mn-ea"/>
                <a:cs typeface="+mn-cs"/>
              </a:rPr>
              <a:t>PowerBI</a:t>
            </a:r>
            <a:r>
              <a:rPr kumimoji="0" lang="en-US" sz="1400" b="1" i="0" u="none" strike="noStrike" kern="1200" cap="none" spc="0" normalizeH="0" baseline="0" noProof="0">
                <a:ln>
                  <a:noFill/>
                </a:ln>
                <a:solidFill>
                  <a:srgbClr val="CDE4FE"/>
                </a:solidFill>
                <a:effectLst/>
                <a:uLnTx/>
                <a:uFillTx/>
                <a:latin typeface="Avenir Next LT Pro Demi" panose="020B0504020202020204" pitchFamily="34" charset="77"/>
                <a:ea typeface="+mn-ea"/>
                <a:cs typeface="+mn-cs"/>
              </a:rPr>
              <a:t> Developer</a:t>
            </a:r>
          </a:p>
        </p:txBody>
      </p:sp>
      <p:sp>
        <p:nvSpPr>
          <p:cNvPr id="48" name="Text Placeholder 8">
            <a:extLst>
              <a:ext uri="{FF2B5EF4-FFF2-40B4-BE49-F238E27FC236}">
                <a16:creationId xmlns:a16="http://schemas.microsoft.com/office/drawing/2014/main" id="{CFC28FB3-7CD7-7DDC-4118-F2CF288BDC34}"/>
              </a:ext>
            </a:extLst>
          </p:cNvPr>
          <p:cNvSpPr txBox="1">
            <a:spLocks/>
          </p:cNvSpPr>
          <p:nvPr/>
        </p:nvSpPr>
        <p:spPr>
          <a:xfrm>
            <a:off x="1887178" y="5105954"/>
            <a:ext cx="3654083" cy="164592"/>
          </a:xfrm>
          <a:prstGeom prst="rect">
            <a:avLst/>
          </a:prstGeom>
        </p:spPr>
        <p:txBody>
          <a:bodyPr lIns="0" tIns="0" rIns="0" bIns="0" anchor="b"/>
          <a:lstStyle>
            <a:lvl1pPr marL="0" indent="0" algn="l" defTabSz="914400" rtl="0" eaLnBrk="1" latinLnBrk="0" hangingPunct="1">
              <a:lnSpc>
                <a:spcPct val="100000"/>
              </a:lnSpc>
              <a:spcBef>
                <a:spcPts val="1000"/>
              </a:spcBef>
              <a:spcAft>
                <a:spcPts val="500"/>
              </a:spcAft>
              <a:buFont typeface="Arial" panose="020B0604020202020204" pitchFamily="34" charset="0"/>
              <a:buNone/>
              <a:defRPr sz="2000" b="0" i="0" kern="1200">
                <a:solidFill>
                  <a:schemeClr val="tx1"/>
                </a:solidFill>
                <a:latin typeface="+mn-lt"/>
                <a:ea typeface="+mn-ea"/>
                <a:cs typeface="+mn-cs"/>
              </a:defRPr>
            </a:lvl1pPr>
            <a:lvl2pPr marL="0" indent="0" algn="l" defTabSz="914400" rtl="0" eaLnBrk="1" latinLnBrk="0" hangingPunct="1">
              <a:lnSpc>
                <a:spcPct val="100000"/>
              </a:lnSpc>
              <a:spcBef>
                <a:spcPts val="1000"/>
              </a:spcBef>
              <a:spcAft>
                <a:spcPts val="500"/>
              </a:spcAft>
              <a:buFont typeface="Arial" panose="020B0604020202020204" pitchFamily="34" charset="0"/>
              <a:buNone/>
              <a:defRPr sz="1800" b="1" i="0" kern="1200">
                <a:solidFill>
                  <a:schemeClr val="tx1"/>
                </a:solidFill>
                <a:latin typeface="+mn-lt"/>
                <a:ea typeface="+mn-ea"/>
                <a:cs typeface="+mn-cs"/>
              </a:defRPr>
            </a:lvl2pPr>
            <a:lvl3pPr marL="0" indent="0" algn="l" defTabSz="914400" rtl="0" eaLnBrk="1" latinLnBrk="0" hangingPunct="1">
              <a:lnSpc>
                <a:spcPct val="100000"/>
              </a:lnSpc>
              <a:spcBef>
                <a:spcPts val="1000"/>
              </a:spcBef>
              <a:spcAft>
                <a:spcPts val="500"/>
              </a:spcAft>
              <a:buFont typeface="Arial" panose="020B0604020202020204" pitchFamily="34" charset="0"/>
              <a:buNone/>
              <a:defRPr sz="2400" b="0" kern="1200">
                <a:solidFill>
                  <a:schemeClr val="tx1"/>
                </a:solidFill>
                <a:latin typeface="+mn-lt"/>
                <a:ea typeface="+mn-ea"/>
                <a:cs typeface="+mn-cs"/>
              </a:defRPr>
            </a:lvl3pPr>
            <a:lvl4pPr marL="0" indent="0" algn="l" defTabSz="914400" rtl="0" eaLnBrk="1" latinLnBrk="0" hangingPunct="1">
              <a:lnSpc>
                <a:spcPct val="125000"/>
              </a:lnSpc>
              <a:spcBef>
                <a:spcPts val="500"/>
              </a:spcBef>
              <a:spcAft>
                <a:spcPts val="500"/>
              </a:spcAft>
              <a:buClr>
                <a:schemeClr val="tx1"/>
              </a:buClr>
              <a:buFont typeface="Arial" panose="020B0604020202020204" pitchFamily="34" charset="0"/>
              <a:buNone/>
              <a:defRPr sz="1600" b="0" kern="1200">
                <a:solidFill>
                  <a:schemeClr val="tx1"/>
                </a:solidFill>
                <a:latin typeface="+mn-lt"/>
                <a:ea typeface="+mn-ea"/>
                <a:cs typeface="+mn-cs"/>
              </a:defRPr>
            </a:lvl4pPr>
            <a:lvl5pPr marL="27432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5pPr>
            <a:lvl6pPr marL="45720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6pPr>
            <a:lvl7pPr marL="64008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7pPr>
            <a:lvl8pPr marL="82296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8pPr>
            <a:lvl9pPr marL="274320" indent="0" algn="l" defTabSz="914400" rtl="0" eaLnBrk="1" latinLnBrk="0" hangingPunct="1">
              <a:lnSpc>
                <a:spcPct val="125000"/>
              </a:lnSpc>
              <a:spcBef>
                <a:spcPts val="0"/>
              </a:spcBef>
              <a:spcAft>
                <a:spcPts val="500"/>
              </a:spcAft>
              <a:buFont typeface="Arial" panose="020B0604020202020204" pitchFamily="34" charset="0"/>
              <a:buNone/>
              <a:defRPr sz="1400" b="0" kern="1200">
                <a:solidFill>
                  <a:schemeClr val="tx1"/>
                </a:solidFill>
                <a:latin typeface="+mn-lt"/>
                <a:ea typeface="+mn-ea"/>
                <a:cs typeface="+mn-cs"/>
              </a:defRPr>
            </a:lvl9pPr>
          </a:lstStyle>
          <a:p>
            <a:pPr marL="0" marR="0" lvl="0" indent="0" algn="l" defTabSz="914400" rtl="0" eaLnBrk="1" fontAlgn="auto" latinLnBrk="0" hangingPunct="1">
              <a:lnSpc>
                <a:spcPts val="32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FAFAFA"/>
                </a:solidFill>
                <a:effectLst/>
                <a:uLnTx/>
                <a:uFillTx/>
                <a:latin typeface="Avenir Next LT Pro" panose="020B0504020202020204" pitchFamily="34" charset="77"/>
                <a:ea typeface="+mn-ea"/>
                <a:cs typeface="+mn-cs"/>
              </a:rPr>
              <a:t>TBD</a:t>
            </a:r>
          </a:p>
        </p:txBody>
      </p:sp>
      <p:sp>
        <p:nvSpPr>
          <p:cNvPr id="49" name="Text Placeholder 9">
            <a:extLst>
              <a:ext uri="{FF2B5EF4-FFF2-40B4-BE49-F238E27FC236}">
                <a16:creationId xmlns:a16="http://schemas.microsoft.com/office/drawing/2014/main" id="{257EE505-A6BB-075C-099A-8BA1C6A0CF35}"/>
              </a:ext>
            </a:extLst>
          </p:cNvPr>
          <p:cNvSpPr txBox="1">
            <a:spLocks/>
          </p:cNvSpPr>
          <p:nvPr/>
        </p:nvSpPr>
        <p:spPr>
          <a:xfrm>
            <a:off x="1913450" y="6109595"/>
            <a:ext cx="3654085" cy="164592"/>
          </a:xfrm>
          <a:prstGeom prst="rect">
            <a:avLst/>
          </a:prstGeom>
        </p:spPr>
        <p:txBody>
          <a:bodyPr lIns="0" tIns="0" rIns="0" bIns="0"/>
          <a:lstStyle>
            <a:lvl1pPr marL="0" indent="0" algn="l" defTabSz="914400" rtl="0" eaLnBrk="1" latinLnBrk="0" hangingPunct="1">
              <a:lnSpc>
                <a:spcPct val="100000"/>
              </a:lnSpc>
              <a:spcBef>
                <a:spcPts val="1000"/>
              </a:spcBef>
              <a:spcAft>
                <a:spcPts val="500"/>
              </a:spcAft>
              <a:buFont typeface="Arial" panose="020B0604020202020204" pitchFamily="34" charset="0"/>
              <a:buNone/>
              <a:defRPr sz="2000" b="0" i="0" kern="1200">
                <a:solidFill>
                  <a:schemeClr val="tx1"/>
                </a:solidFill>
                <a:latin typeface="+mn-lt"/>
                <a:ea typeface="+mn-ea"/>
                <a:cs typeface="+mn-cs"/>
              </a:defRPr>
            </a:lvl1pPr>
            <a:lvl2pPr marL="0" indent="0" algn="l" defTabSz="914400" rtl="0" eaLnBrk="1" latinLnBrk="0" hangingPunct="1">
              <a:lnSpc>
                <a:spcPct val="100000"/>
              </a:lnSpc>
              <a:spcBef>
                <a:spcPts val="1000"/>
              </a:spcBef>
              <a:spcAft>
                <a:spcPts val="500"/>
              </a:spcAft>
              <a:buFont typeface="Arial" panose="020B0604020202020204" pitchFamily="34" charset="0"/>
              <a:buNone/>
              <a:defRPr sz="1800" b="1" i="0" kern="1200">
                <a:solidFill>
                  <a:schemeClr val="tx1"/>
                </a:solidFill>
                <a:latin typeface="+mn-lt"/>
                <a:ea typeface="+mn-ea"/>
                <a:cs typeface="+mn-cs"/>
              </a:defRPr>
            </a:lvl2pPr>
            <a:lvl3pPr marL="0" indent="0" algn="l" defTabSz="914400" rtl="0" eaLnBrk="1" latinLnBrk="0" hangingPunct="1">
              <a:lnSpc>
                <a:spcPct val="100000"/>
              </a:lnSpc>
              <a:spcBef>
                <a:spcPts val="1000"/>
              </a:spcBef>
              <a:spcAft>
                <a:spcPts val="500"/>
              </a:spcAft>
              <a:buFont typeface="Arial" panose="020B0604020202020204" pitchFamily="34" charset="0"/>
              <a:buNone/>
              <a:defRPr sz="2400" b="0" kern="1200">
                <a:solidFill>
                  <a:schemeClr val="tx1"/>
                </a:solidFill>
                <a:latin typeface="+mn-lt"/>
                <a:ea typeface="+mn-ea"/>
                <a:cs typeface="+mn-cs"/>
              </a:defRPr>
            </a:lvl3pPr>
            <a:lvl4pPr marL="0" indent="0" algn="l" defTabSz="914400" rtl="0" eaLnBrk="1" latinLnBrk="0" hangingPunct="1">
              <a:lnSpc>
                <a:spcPct val="125000"/>
              </a:lnSpc>
              <a:spcBef>
                <a:spcPts val="500"/>
              </a:spcBef>
              <a:spcAft>
                <a:spcPts val="500"/>
              </a:spcAft>
              <a:buClr>
                <a:schemeClr val="tx1"/>
              </a:buClr>
              <a:buFont typeface="Arial" panose="020B0604020202020204" pitchFamily="34" charset="0"/>
              <a:buNone/>
              <a:defRPr sz="1600" b="0" kern="1200">
                <a:solidFill>
                  <a:schemeClr val="tx1"/>
                </a:solidFill>
                <a:latin typeface="+mn-lt"/>
                <a:ea typeface="+mn-ea"/>
                <a:cs typeface="+mn-cs"/>
              </a:defRPr>
            </a:lvl4pPr>
            <a:lvl5pPr marL="27432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5pPr>
            <a:lvl6pPr marL="45720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6pPr>
            <a:lvl7pPr marL="64008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7pPr>
            <a:lvl8pPr marL="82296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8pPr>
            <a:lvl9pPr marL="274320" indent="0" algn="l" defTabSz="914400" rtl="0" eaLnBrk="1" latinLnBrk="0" hangingPunct="1">
              <a:lnSpc>
                <a:spcPct val="125000"/>
              </a:lnSpc>
              <a:spcBef>
                <a:spcPts val="0"/>
              </a:spcBef>
              <a:spcAft>
                <a:spcPts val="500"/>
              </a:spcAft>
              <a:buFont typeface="Arial" panose="020B0604020202020204" pitchFamily="34" charset="0"/>
              <a:buNone/>
              <a:defRPr sz="1400" b="0" kern="1200">
                <a:solidFill>
                  <a:schemeClr val="tx1"/>
                </a:solidFill>
                <a:latin typeface="+mn-lt"/>
                <a:ea typeface="+mn-ea"/>
                <a:cs typeface="+mn-cs"/>
              </a:defRPr>
            </a:lvl9pPr>
          </a:lstStyle>
          <a:p>
            <a:pPr marL="0" marR="0" lvl="0" indent="0" algn="l" defTabSz="914400" rtl="0" eaLnBrk="1" fontAlgn="auto" latinLnBrk="0" hangingPunct="1">
              <a:lnSpc>
                <a:spcPts val="12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err="1">
                <a:ln>
                  <a:noFill/>
                </a:ln>
                <a:solidFill>
                  <a:srgbClr val="9592A0"/>
                </a:solidFill>
                <a:effectLst/>
                <a:uLnTx/>
                <a:uFillTx/>
                <a:latin typeface="Avenir Next LT Pro Light" panose="020B0304020202020204" pitchFamily="34" charset="77"/>
                <a:ea typeface="+mn-ea"/>
                <a:cs typeface="+mn-cs"/>
              </a:rPr>
              <a:t>email@nttdata.com</a:t>
            </a:r>
            <a:endParaRPr kumimoji="0" lang="en-US" sz="1000" b="0" i="0" u="none" strike="noStrike" kern="1200" cap="none" spc="0" normalizeH="0" baseline="0" noProof="0">
              <a:ln>
                <a:noFill/>
              </a:ln>
              <a:solidFill>
                <a:srgbClr val="9592A0"/>
              </a:solidFill>
              <a:effectLst/>
              <a:uLnTx/>
              <a:uFillTx/>
              <a:latin typeface="Avenir Next LT Pro Light" panose="020B0304020202020204" pitchFamily="34" charset="77"/>
              <a:ea typeface="+mn-ea"/>
              <a:cs typeface="+mn-cs"/>
            </a:endParaRPr>
          </a:p>
        </p:txBody>
      </p:sp>
      <p:sp>
        <p:nvSpPr>
          <p:cNvPr id="50" name="Text Placeholder 7">
            <a:extLst>
              <a:ext uri="{FF2B5EF4-FFF2-40B4-BE49-F238E27FC236}">
                <a16:creationId xmlns:a16="http://schemas.microsoft.com/office/drawing/2014/main" id="{19CCAA3E-F669-D491-6FFC-642373FDA581}"/>
              </a:ext>
            </a:extLst>
          </p:cNvPr>
          <p:cNvSpPr txBox="1">
            <a:spLocks/>
          </p:cNvSpPr>
          <p:nvPr/>
        </p:nvSpPr>
        <p:spPr>
          <a:xfrm>
            <a:off x="1913449" y="5532580"/>
            <a:ext cx="3654085" cy="296912"/>
          </a:xfrm>
          <a:prstGeom prst="rect">
            <a:avLst/>
          </a:prstGeom>
        </p:spPr>
        <p:txBody>
          <a:bodyPr lIns="0" tIns="0" rIns="0" bIns="0"/>
          <a:lstStyle>
            <a:lvl1pPr marL="0" indent="0" algn="l" defTabSz="914400" rtl="0" eaLnBrk="1" latinLnBrk="0" hangingPunct="1">
              <a:lnSpc>
                <a:spcPct val="100000"/>
              </a:lnSpc>
              <a:spcBef>
                <a:spcPts val="1000"/>
              </a:spcBef>
              <a:spcAft>
                <a:spcPts val="500"/>
              </a:spcAft>
              <a:buFont typeface="Arial" panose="020B0604020202020204" pitchFamily="34" charset="0"/>
              <a:buNone/>
              <a:defRPr sz="2000" b="0" i="0" kern="1200">
                <a:solidFill>
                  <a:schemeClr val="tx1"/>
                </a:solidFill>
                <a:latin typeface="+mn-lt"/>
                <a:ea typeface="+mn-ea"/>
                <a:cs typeface="+mn-cs"/>
              </a:defRPr>
            </a:lvl1pPr>
            <a:lvl2pPr marL="0" indent="0" algn="l" defTabSz="914400" rtl="0" eaLnBrk="1" latinLnBrk="0" hangingPunct="1">
              <a:lnSpc>
                <a:spcPct val="100000"/>
              </a:lnSpc>
              <a:spcBef>
                <a:spcPts val="1000"/>
              </a:spcBef>
              <a:spcAft>
                <a:spcPts val="500"/>
              </a:spcAft>
              <a:buFont typeface="Arial" panose="020B0604020202020204" pitchFamily="34" charset="0"/>
              <a:buNone/>
              <a:defRPr sz="1800" b="1" i="0" kern="1200">
                <a:solidFill>
                  <a:schemeClr val="tx1"/>
                </a:solidFill>
                <a:latin typeface="+mn-lt"/>
                <a:ea typeface="+mn-ea"/>
                <a:cs typeface="+mn-cs"/>
              </a:defRPr>
            </a:lvl2pPr>
            <a:lvl3pPr marL="0" indent="0" algn="l" defTabSz="914400" rtl="0" eaLnBrk="1" latinLnBrk="0" hangingPunct="1">
              <a:lnSpc>
                <a:spcPct val="100000"/>
              </a:lnSpc>
              <a:spcBef>
                <a:spcPts val="1000"/>
              </a:spcBef>
              <a:spcAft>
                <a:spcPts val="500"/>
              </a:spcAft>
              <a:buFont typeface="Arial" panose="020B0604020202020204" pitchFamily="34" charset="0"/>
              <a:buNone/>
              <a:defRPr sz="2400" b="0" kern="1200">
                <a:solidFill>
                  <a:schemeClr val="tx1"/>
                </a:solidFill>
                <a:latin typeface="+mn-lt"/>
                <a:ea typeface="+mn-ea"/>
                <a:cs typeface="+mn-cs"/>
              </a:defRPr>
            </a:lvl3pPr>
            <a:lvl4pPr marL="0" indent="0" algn="l" defTabSz="914400" rtl="0" eaLnBrk="1" latinLnBrk="0" hangingPunct="1">
              <a:lnSpc>
                <a:spcPct val="125000"/>
              </a:lnSpc>
              <a:spcBef>
                <a:spcPts val="500"/>
              </a:spcBef>
              <a:spcAft>
                <a:spcPts val="500"/>
              </a:spcAft>
              <a:buClr>
                <a:schemeClr val="tx1"/>
              </a:buClr>
              <a:buFont typeface="Arial" panose="020B0604020202020204" pitchFamily="34" charset="0"/>
              <a:buNone/>
              <a:defRPr sz="1600" b="0" kern="1200">
                <a:solidFill>
                  <a:schemeClr val="tx1"/>
                </a:solidFill>
                <a:latin typeface="+mn-lt"/>
                <a:ea typeface="+mn-ea"/>
                <a:cs typeface="+mn-cs"/>
              </a:defRPr>
            </a:lvl4pPr>
            <a:lvl5pPr marL="27432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5pPr>
            <a:lvl6pPr marL="45720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6pPr>
            <a:lvl7pPr marL="64008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7pPr>
            <a:lvl8pPr marL="82296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8pPr>
            <a:lvl9pPr marL="274320" indent="0" algn="l" defTabSz="914400" rtl="0" eaLnBrk="1" latinLnBrk="0" hangingPunct="1">
              <a:lnSpc>
                <a:spcPct val="125000"/>
              </a:lnSpc>
              <a:spcBef>
                <a:spcPts val="0"/>
              </a:spcBef>
              <a:spcAft>
                <a:spcPts val="500"/>
              </a:spcAft>
              <a:buFont typeface="Arial" panose="020B0604020202020204" pitchFamily="34" charset="0"/>
              <a:buNone/>
              <a:defRPr sz="1400" b="0" kern="1200">
                <a:solidFill>
                  <a:schemeClr val="tx1"/>
                </a:solidFill>
                <a:latin typeface="+mn-lt"/>
                <a:ea typeface="+mn-ea"/>
                <a:cs typeface="+mn-cs"/>
              </a:defRPr>
            </a:lvl9pPr>
          </a:lstStyle>
          <a:p>
            <a:pPr marL="0" marR="0" lvl="0" indent="0" algn="l" defTabSz="914400" rtl="0" eaLnBrk="1" fontAlgn="auto" latinLnBrk="0" hangingPunct="1">
              <a:lnSpc>
                <a:spcPts val="3200"/>
              </a:lnSpc>
              <a:spcBef>
                <a:spcPts val="1000"/>
              </a:spcBef>
              <a:spcAft>
                <a:spcPts val="500"/>
              </a:spcAft>
              <a:buClrTx/>
              <a:buSzTx/>
              <a:buFont typeface="Arial" panose="020B0604020202020204" pitchFamily="34" charset="0"/>
              <a:buNone/>
              <a:tabLst/>
              <a:defRPr/>
            </a:pPr>
            <a:r>
              <a:rPr kumimoji="0" lang="en-US" sz="1400" b="1" i="0" u="none" strike="noStrike" kern="1200" cap="none" spc="0" normalizeH="0" baseline="0" noProof="0">
                <a:ln>
                  <a:noFill/>
                </a:ln>
                <a:solidFill>
                  <a:srgbClr val="CDE4FE"/>
                </a:solidFill>
                <a:effectLst/>
                <a:uLnTx/>
                <a:uFillTx/>
                <a:latin typeface="Avenir Next LT Pro Demi" panose="020B0504020202020204" pitchFamily="34" charset="77"/>
                <a:ea typeface="+mn-ea"/>
                <a:cs typeface="+mn-cs"/>
              </a:rPr>
              <a:t>Scrum Master</a:t>
            </a:r>
          </a:p>
        </p:txBody>
      </p:sp>
      <p:sp>
        <p:nvSpPr>
          <p:cNvPr id="51" name="Text Placeholder 8">
            <a:extLst>
              <a:ext uri="{FF2B5EF4-FFF2-40B4-BE49-F238E27FC236}">
                <a16:creationId xmlns:a16="http://schemas.microsoft.com/office/drawing/2014/main" id="{4CB722D2-9F9D-BA6B-D337-1AD36BDAE7DB}"/>
              </a:ext>
            </a:extLst>
          </p:cNvPr>
          <p:cNvSpPr txBox="1">
            <a:spLocks/>
          </p:cNvSpPr>
          <p:nvPr/>
        </p:nvSpPr>
        <p:spPr>
          <a:xfrm>
            <a:off x="1913450" y="5928391"/>
            <a:ext cx="3654083" cy="164592"/>
          </a:xfrm>
          <a:prstGeom prst="rect">
            <a:avLst/>
          </a:prstGeom>
        </p:spPr>
        <p:txBody>
          <a:bodyPr lIns="0" tIns="0" rIns="0" bIns="0" anchor="b"/>
          <a:lstStyle>
            <a:lvl1pPr marL="0" indent="0" algn="l" defTabSz="914400" rtl="0" eaLnBrk="1" latinLnBrk="0" hangingPunct="1">
              <a:lnSpc>
                <a:spcPct val="100000"/>
              </a:lnSpc>
              <a:spcBef>
                <a:spcPts val="1000"/>
              </a:spcBef>
              <a:spcAft>
                <a:spcPts val="500"/>
              </a:spcAft>
              <a:buFont typeface="Arial" panose="020B0604020202020204" pitchFamily="34" charset="0"/>
              <a:buNone/>
              <a:defRPr sz="2000" b="0" i="0" kern="1200">
                <a:solidFill>
                  <a:schemeClr val="tx1"/>
                </a:solidFill>
                <a:latin typeface="+mn-lt"/>
                <a:ea typeface="+mn-ea"/>
                <a:cs typeface="+mn-cs"/>
              </a:defRPr>
            </a:lvl1pPr>
            <a:lvl2pPr marL="0" indent="0" algn="l" defTabSz="914400" rtl="0" eaLnBrk="1" latinLnBrk="0" hangingPunct="1">
              <a:lnSpc>
                <a:spcPct val="100000"/>
              </a:lnSpc>
              <a:spcBef>
                <a:spcPts val="1000"/>
              </a:spcBef>
              <a:spcAft>
                <a:spcPts val="500"/>
              </a:spcAft>
              <a:buFont typeface="Arial" panose="020B0604020202020204" pitchFamily="34" charset="0"/>
              <a:buNone/>
              <a:defRPr sz="1800" b="1" i="0" kern="1200">
                <a:solidFill>
                  <a:schemeClr val="tx1"/>
                </a:solidFill>
                <a:latin typeface="+mn-lt"/>
                <a:ea typeface="+mn-ea"/>
                <a:cs typeface="+mn-cs"/>
              </a:defRPr>
            </a:lvl2pPr>
            <a:lvl3pPr marL="0" indent="0" algn="l" defTabSz="914400" rtl="0" eaLnBrk="1" latinLnBrk="0" hangingPunct="1">
              <a:lnSpc>
                <a:spcPct val="100000"/>
              </a:lnSpc>
              <a:spcBef>
                <a:spcPts val="1000"/>
              </a:spcBef>
              <a:spcAft>
                <a:spcPts val="500"/>
              </a:spcAft>
              <a:buFont typeface="Arial" panose="020B0604020202020204" pitchFamily="34" charset="0"/>
              <a:buNone/>
              <a:defRPr sz="2400" b="0" kern="1200">
                <a:solidFill>
                  <a:schemeClr val="tx1"/>
                </a:solidFill>
                <a:latin typeface="+mn-lt"/>
                <a:ea typeface="+mn-ea"/>
                <a:cs typeface="+mn-cs"/>
              </a:defRPr>
            </a:lvl3pPr>
            <a:lvl4pPr marL="0" indent="0" algn="l" defTabSz="914400" rtl="0" eaLnBrk="1" latinLnBrk="0" hangingPunct="1">
              <a:lnSpc>
                <a:spcPct val="125000"/>
              </a:lnSpc>
              <a:spcBef>
                <a:spcPts val="500"/>
              </a:spcBef>
              <a:spcAft>
                <a:spcPts val="500"/>
              </a:spcAft>
              <a:buClr>
                <a:schemeClr val="tx1"/>
              </a:buClr>
              <a:buFont typeface="Arial" panose="020B0604020202020204" pitchFamily="34" charset="0"/>
              <a:buNone/>
              <a:defRPr sz="1600" b="0" kern="1200">
                <a:solidFill>
                  <a:schemeClr val="tx1"/>
                </a:solidFill>
                <a:latin typeface="+mn-lt"/>
                <a:ea typeface="+mn-ea"/>
                <a:cs typeface="+mn-cs"/>
              </a:defRPr>
            </a:lvl4pPr>
            <a:lvl5pPr marL="27432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5pPr>
            <a:lvl6pPr marL="45720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6pPr>
            <a:lvl7pPr marL="64008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7pPr>
            <a:lvl8pPr marL="82296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8pPr>
            <a:lvl9pPr marL="274320" indent="0" algn="l" defTabSz="914400" rtl="0" eaLnBrk="1" latinLnBrk="0" hangingPunct="1">
              <a:lnSpc>
                <a:spcPct val="125000"/>
              </a:lnSpc>
              <a:spcBef>
                <a:spcPts val="0"/>
              </a:spcBef>
              <a:spcAft>
                <a:spcPts val="500"/>
              </a:spcAft>
              <a:buFont typeface="Arial" panose="020B0604020202020204" pitchFamily="34" charset="0"/>
              <a:buNone/>
              <a:defRPr sz="1400" b="0" kern="1200">
                <a:solidFill>
                  <a:schemeClr val="tx1"/>
                </a:solidFill>
                <a:latin typeface="+mn-lt"/>
                <a:ea typeface="+mn-ea"/>
                <a:cs typeface="+mn-cs"/>
              </a:defRPr>
            </a:lvl9pPr>
          </a:lstStyle>
          <a:p>
            <a:pPr marL="0" marR="0" lvl="0" indent="0" algn="l" defTabSz="914400" rtl="0" eaLnBrk="1" fontAlgn="auto" latinLnBrk="0" hangingPunct="1">
              <a:lnSpc>
                <a:spcPts val="32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FAFAFA"/>
                </a:solidFill>
                <a:effectLst/>
                <a:uLnTx/>
                <a:uFillTx/>
                <a:latin typeface="Avenir Next LT Pro" panose="020B0504020202020204" pitchFamily="34" charset="77"/>
                <a:ea typeface="+mn-ea"/>
                <a:cs typeface="+mn-cs"/>
              </a:rPr>
              <a:t>TBD</a:t>
            </a:r>
          </a:p>
        </p:txBody>
      </p:sp>
    </p:spTree>
    <p:extLst>
      <p:ext uri="{BB962C8B-B14F-4D97-AF65-F5344CB8AC3E}">
        <p14:creationId xmlns:p14="http://schemas.microsoft.com/office/powerpoint/2010/main" val="2210229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13275-FF24-A3EE-5003-8AFF671B4BD6}"/>
            </a:ext>
          </a:extLst>
        </p:cNvPr>
        <p:cNvGrpSpPr/>
        <p:nvPr/>
      </p:nvGrpSpPr>
      <p:grpSpPr>
        <a:xfrm>
          <a:off x="0" y="0"/>
          <a:ext cx="0" cy="0"/>
          <a:chOff x="0" y="0"/>
          <a:chExt cx="0" cy="0"/>
        </a:xfrm>
      </p:grpSpPr>
      <p:graphicFrame>
        <p:nvGraphicFramePr>
          <p:cNvPr id="17" name="Table 16">
            <a:extLst>
              <a:ext uri="{FF2B5EF4-FFF2-40B4-BE49-F238E27FC236}">
                <a16:creationId xmlns:a16="http://schemas.microsoft.com/office/drawing/2014/main" id="{C7BB33C1-F73D-2F7F-DBA1-18620846392D}"/>
              </a:ext>
            </a:extLst>
          </p:cNvPr>
          <p:cNvGraphicFramePr>
            <a:graphicFrameLocks noGrp="1"/>
          </p:cNvGraphicFramePr>
          <p:nvPr/>
        </p:nvGraphicFramePr>
        <p:xfrm>
          <a:off x="1740044" y="187954"/>
          <a:ext cx="10043461" cy="6098790"/>
        </p:xfrm>
        <a:graphic>
          <a:graphicData uri="http://schemas.openxmlformats.org/drawingml/2006/table">
            <a:tbl>
              <a:tblPr firstRow="1" bandRow="1"/>
              <a:tblGrid>
                <a:gridCol w="1506102">
                  <a:extLst>
                    <a:ext uri="{9D8B030D-6E8A-4147-A177-3AD203B41FA5}">
                      <a16:colId xmlns:a16="http://schemas.microsoft.com/office/drawing/2014/main" val="20000"/>
                    </a:ext>
                  </a:extLst>
                </a:gridCol>
                <a:gridCol w="2117689">
                  <a:extLst>
                    <a:ext uri="{9D8B030D-6E8A-4147-A177-3AD203B41FA5}">
                      <a16:colId xmlns:a16="http://schemas.microsoft.com/office/drawing/2014/main" val="3598014096"/>
                    </a:ext>
                  </a:extLst>
                </a:gridCol>
                <a:gridCol w="2117689">
                  <a:extLst>
                    <a:ext uri="{9D8B030D-6E8A-4147-A177-3AD203B41FA5}">
                      <a16:colId xmlns:a16="http://schemas.microsoft.com/office/drawing/2014/main" val="20004"/>
                    </a:ext>
                  </a:extLst>
                </a:gridCol>
                <a:gridCol w="2164161">
                  <a:extLst>
                    <a:ext uri="{9D8B030D-6E8A-4147-A177-3AD203B41FA5}">
                      <a16:colId xmlns:a16="http://schemas.microsoft.com/office/drawing/2014/main" val="20006"/>
                    </a:ext>
                  </a:extLst>
                </a:gridCol>
                <a:gridCol w="2137820">
                  <a:extLst>
                    <a:ext uri="{9D8B030D-6E8A-4147-A177-3AD203B41FA5}">
                      <a16:colId xmlns:a16="http://schemas.microsoft.com/office/drawing/2014/main" val="20007"/>
                    </a:ext>
                  </a:extLst>
                </a:gridCol>
              </a:tblGrid>
              <a:tr h="268543">
                <a:tc>
                  <a:txBody>
                    <a:bodyPr/>
                    <a:lstStyle/>
                    <a:p>
                      <a:pPr marL="0" algn="ctr" defTabSz="914400" rtl="0" eaLnBrk="1" latinLnBrk="0" hangingPunct="1"/>
                      <a:endParaRPr lang="en-US" sz="1050" b="1" kern="120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endParaRPr>
                    </a:p>
                  </a:txBody>
                  <a:tcPr>
                    <a:lnL w="952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gridSpan="4">
                  <a:txBody>
                    <a:bodyPr/>
                    <a:lstStyle/>
                    <a:p>
                      <a:pPr marL="0" algn="ctr" defTabSz="914400" rtl="0" eaLnBrk="1" latinLnBrk="0" hangingPunct="1"/>
                      <a:r>
                        <a:rPr lang="en-US" sz="1050" b="1" kern="1200">
                          <a:solidFill>
                            <a:schemeClr val="bg2"/>
                          </a:solidFill>
                          <a:latin typeface="Open Sans ExtraBold"/>
                          <a:ea typeface="Open Sans ExtraBold"/>
                          <a:cs typeface="Open Sans ExtraBold"/>
                        </a:rPr>
                        <a:t>Q2</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hMerge="1">
                  <a:txBody>
                    <a:bodyPr/>
                    <a:lstStyle/>
                    <a:p>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hMerge="1">
                  <a:txBody>
                    <a:bodyPr/>
                    <a:lstStyle/>
                    <a:p>
                      <a:pPr marL="0" algn="ctr" defTabSz="914400" rtl="0" eaLnBrk="1" latinLnBrk="0" hangingPunct="1"/>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hMerge="1">
                  <a:txBody>
                    <a:bodyPr/>
                    <a:lstStyle/>
                    <a:p>
                      <a:pPr marL="0" algn="ctr" defTabSz="914400" rtl="0" eaLnBrk="1" latinLnBrk="0" hangingPunct="1"/>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extLst>
                  <a:ext uri="{0D108BD9-81ED-4DB2-BD59-A6C34878D82A}">
                    <a16:rowId xmlns:a16="http://schemas.microsoft.com/office/drawing/2014/main" val="10000"/>
                  </a:ext>
                </a:extLst>
              </a:tr>
              <a:tr h="268543">
                <a:tc>
                  <a:txBody>
                    <a:bodyPr/>
                    <a:lstStyle/>
                    <a:p>
                      <a:pPr algn="ctr"/>
                      <a:r>
                        <a:rPr lang="en-US" sz="1050" b="1">
                          <a:solidFill>
                            <a:schemeClr val="tx1">
                              <a:lumMod val="65000"/>
                              <a:lumOff val="35000"/>
                            </a:schemeClr>
                          </a:solidFill>
                          <a:latin typeface="Open Sans ExtraBold" panose="020B0606030504020204" pitchFamily="34" charset="0"/>
                          <a:ea typeface="Open Sans ExtraBold" panose="020B0606030504020204" pitchFamily="34" charset="0"/>
                          <a:cs typeface="Open Sans ExtraBold" panose="020B0606030504020204" pitchFamily="34" charset="0"/>
                        </a:rPr>
                        <a:t>Initiative</a:t>
                      </a:r>
                      <a:endParaRPr lang="en-US" sz="1050" b="1" baseline="30000">
                        <a:solidFill>
                          <a:schemeClr val="tx1">
                            <a:lumMod val="65000"/>
                            <a:lumOff val="35000"/>
                          </a:schemeClr>
                        </a:solidFill>
                        <a:latin typeface="Open Sans ExtraBold" panose="020B0606030504020204" pitchFamily="34" charset="0"/>
                        <a:ea typeface="Open Sans ExtraBold" panose="020B0606030504020204" pitchFamily="34" charset="0"/>
                        <a:cs typeface="Open Sans ExtraBold" panose="020B0606030504020204" pitchFamily="34" charset="0"/>
                      </a:endParaRPr>
                    </a:p>
                  </a:txBody>
                  <a:tcPr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CBCBCB"/>
                      </a:solidFill>
                      <a:prstDash val="solid"/>
                      <a:round/>
                      <a:headEnd type="none" w="med" len="med"/>
                      <a:tailEnd type="none" w="med" len="med"/>
                    </a:lnB>
                    <a:noFill/>
                  </a:tcPr>
                </a:tc>
                <a:tc>
                  <a:txBody>
                    <a:bodyPr/>
                    <a:lstStyle/>
                    <a:p>
                      <a:pPr algn="ctr"/>
                      <a:r>
                        <a:rPr lang="en-US" sz="1050" b="1">
                          <a:solidFill>
                            <a:schemeClr val="tx1">
                              <a:lumMod val="65000"/>
                              <a:lumOff val="35000"/>
                            </a:schemeClr>
                          </a:solidFill>
                          <a:latin typeface="Open Sans ExtraBold" panose="020B0606030504020204" pitchFamily="34" charset="0"/>
                          <a:ea typeface="Open Sans ExtraBold" panose="020B0606030504020204" pitchFamily="34" charset="0"/>
                          <a:cs typeface="Open Sans ExtraBold" panose="020B0606030504020204" pitchFamily="34" charset="0"/>
                        </a:rPr>
                        <a:t>Sprint 53</a:t>
                      </a:r>
                    </a:p>
                  </a:txBody>
                  <a:tcPr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BCBCB"/>
                      </a:solidFill>
                      <a:prstDash val="solid"/>
                      <a:round/>
                      <a:headEnd type="none" w="med" len="med"/>
                      <a:tailEnd type="none" w="med" len="med"/>
                    </a:lnB>
                    <a:noFill/>
                  </a:tcPr>
                </a:tc>
                <a:tc>
                  <a:txBody>
                    <a:bodyPr/>
                    <a:lstStyle/>
                    <a:p>
                      <a:pPr algn="ctr"/>
                      <a:r>
                        <a:rPr lang="en-US" sz="1050" b="1">
                          <a:solidFill>
                            <a:schemeClr val="tx1">
                              <a:lumMod val="65000"/>
                              <a:lumOff val="35000"/>
                            </a:schemeClr>
                          </a:solidFill>
                          <a:latin typeface="Open Sans ExtraBold" panose="020B0606030504020204" pitchFamily="34" charset="0"/>
                          <a:ea typeface="Open Sans ExtraBold" panose="020B0606030504020204" pitchFamily="34" charset="0"/>
                          <a:cs typeface="Open Sans ExtraBold" panose="020B0606030504020204" pitchFamily="34" charset="0"/>
                        </a:rPr>
                        <a:t>Sprint 54</a:t>
                      </a:r>
                    </a:p>
                  </a:txBody>
                  <a:tcPr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BCBCB"/>
                      </a:solidFill>
                      <a:prstDash val="solid"/>
                      <a:round/>
                      <a:headEnd type="none" w="med" len="med"/>
                      <a:tailEnd type="none" w="med" len="med"/>
                    </a:lnB>
                    <a:noFill/>
                  </a:tcPr>
                </a:tc>
                <a:tc>
                  <a:txBody>
                    <a:bodyPr/>
                    <a:lstStyle/>
                    <a:p>
                      <a:pPr algn="ctr"/>
                      <a:r>
                        <a:rPr lang="en-US" sz="1050" b="1">
                          <a:solidFill>
                            <a:schemeClr val="tx1">
                              <a:lumMod val="65000"/>
                              <a:lumOff val="35000"/>
                            </a:schemeClr>
                          </a:solidFill>
                          <a:latin typeface="Open Sans ExtraBold" panose="020B0606030504020204" pitchFamily="34" charset="0"/>
                          <a:ea typeface="Open Sans ExtraBold" panose="020B0606030504020204" pitchFamily="34" charset="0"/>
                          <a:cs typeface="Open Sans ExtraBold" panose="020B0606030504020204" pitchFamily="34" charset="0"/>
                        </a:rPr>
                        <a:t>Sprint 55</a:t>
                      </a:r>
                    </a:p>
                  </a:txBody>
                  <a:tcPr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BCBCB"/>
                      </a:solidFill>
                      <a:prstDash val="solid"/>
                      <a:round/>
                      <a:headEnd type="none" w="med" len="med"/>
                      <a:tailEnd type="none" w="med" len="med"/>
                    </a:lnB>
                    <a:noFill/>
                  </a:tcPr>
                </a:tc>
                <a:tc>
                  <a:txBody>
                    <a:bodyPr/>
                    <a:lstStyle/>
                    <a:p>
                      <a:pPr algn="ctr"/>
                      <a:r>
                        <a:rPr lang="en-US" sz="1050" b="1">
                          <a:solidFill>
                            <a:schemeClr val="tx1">
                              <a:lumMod val="65000"/>
                              <a:lumOff val="35000"/>
                            </a:schemeClr>
                          </a:solidFill>
                          <a:latin typeface="Open Sans ExtraBold" panose="020B0606030504020204" pitchFamily="34" charset="0"/>
                          <a:ea typeface="Open Sans ExtraBold" panose="020B0606030504020204" pitchFamily="34" charset="0"/>
                          <a:cs typeface="Open Sans ExtraBold" panose="020B0606030504020204" pitchFamily="34" charset="0"/>
                        </a:rPr>
                        <a:t>Sprint 56</a:t>
                      </a:r>
                    </a:p>
                  </a:txBody>
                  <a:tcPr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B w="9525" cap="flat" cmpd="sng" algn="ctr">
                      <a:solidFill>
                        <a:srgbClr val="CBCBCB"/>
                      </a:solidFill>
                      <a:prstDash val="solid"/>
                      <a:round/>
                      <a:headEnd type="none" w="med" len="med"/>
                      <a:tailEnd type="none" w="med" len="med"/>
                    </a:lnB>
                    <a:noFill/>
                  </a:tcPr>
                </a:tc>
                <a:extLst>
                  <a:ext uri="{0D108BD9-81ED-4DB2-BD59-A6C34878D82A}">
                    <a16:rowId xmlns:a16="http://schemas.microsoft.com/office/drawing/2014/main" val="10001"/>
                  </a:ext>
                </a:extLst>
              </a:tr>
              <a:tr h="346618">
                <a:tc>
                  <a:txBody>
                    <a:bodyPr/>
                    <a:lstStyle/>
                    <a:p>
                      <a:pPr marL="0" indent="0">
                        <a:buFont typeface="Arial" panose="020B0604020202020204" pitchFamily="34" charset="0"/>
                        <a:buNone/>
                      </a:pPr>
                      <a:r>
                        <a:rPr lang="en-US" sz="800">
                          <a:latin typeface="Open Sans Light" panose="020B0606030504020204" pitchFamily="34" charset="0"/>
                          <a:ea typeface="Open Sans Light" panose="020B0606030504020204" pitchFamily="34" charset="0"/>
                          <a:cs typeface="Open Sans Light" panose="020B0606030504020204" pitchFamily="34" charset="0"/>
                        </a:rPr>
                        <a:t>Implement Data Product Framework</a:t>
                      </a: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46618">
                <a:tc>
                  <a:txBody>
                    <a:bodyPr/>
                    <a:lstStyle/>
                    <a:p>
                      <a:pPr marL="0" indent="0" algn="l" defTabSz="914400" rtl="0" eaLnBrk="1" fontAlgn="b" latinLnBrk="0" hangingPunct="1">
                        <a:buFont typeface="Arial" panose="020B0604020202020204" pitchFamily="34" charset="0"/>
                        <a:buNone/>
                      </a:pPr>
                      <a:r>
                        <a:rPr lang="en-US" sz="800"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rPr>
                        <a:t>Plus</a:t>
                      </a:r>
                    </a:p>
                  </a:txBody>
                  <a:tcPr marL="9525" marR="9525" marT="9525" marB="0" anchor="b">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46618">
                <a:tc>
                  <a:txBody>
                    <a:bodyPr/>
                    <a:lstStyle/>
                    <a:p>
                      <a:pPr marL="0" indent="0" algn="l" defTabSz="914400" rtl="0" eaLnBrk="1" fontAlgn="b" latinLnBrk="0" hangingPunct="1">
                        <a:buFont typeface="Arial" panose="020B0604020202020204" pitchFamily="34" charset="0"/>
                        <a:buNone/>
                      </a:pPr>
                      <a:r>
                        <a:rPr lang="en-US" sz="800"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rPr>
                        <a:t>Curio DSD (Renaissance Aggregate Views)</a:t>
                      </a:r>
                    </a:p>
                  </a:txBody>
                  <a:tcPr marL="9525" marR="9525" marT="9525" marB="0" anchor="b">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46618">
                <a:tc>
                  <a:txBody>
                    <a:bodyPr/>
                    <a:lstStyle/>
                    <a:p>
                      <a:pPr marL="0" indent="0" algn="l" defTabSz="914400" rtl="0" eaLnBrk="1" fontAlgn="b" latinLnBrk="0" hangingPunct="1">
                        <a:buFont typeface="Arial" panose="020B0604020202020204" pitchFamily="34" charset="0"/>
                        <a:buNone/>
                      </a:pPr>
                      <a:r>
                        <a:rPr lang="en-US" sz="800"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rPr>
                        <a:t>Walmart Illuminate</a:t>
                      </a:r>
                    </a:p>
                  </a:txBody>
                  <a:tcPr marL="9525" marR="9525" marT="9525" marB="0" anchor="b">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14580663"/>
                  </a:ext>
                </a:extLst>
              </a:tr>
              <a:tr h="346618">
                <a:tc>
                  <a:txBody>
                    <a:bodyPr/>
                    <a:lstStyle/>
                    <a:p>
                      <a:pPr marL="0" indent="0" algn="l" defTabSz="914400" rtl="0" eaLnBrk="1" fontAlgn="b" latinLnBrk="0" hangingPunct="1">
                        <a:buFont typeface="Arial" panose="020B0604020202020204" pitchFamily="34" charset="0"/>
                        <a:buNone/>
                      </a:pPr>
                      <a:r>
                        <a:rPr lang="en-US" sz="800"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rPr>
                        <a:t>TPM (Renaissance Aggregate Views)</a:t>
                      </a:r>
                    </a:p>
                  </a:txBody>
                  <a:tcPr marL="9525" marR="9525" marT="9525" marB="0" anchor="b">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141248"/>
                  </a:ext>
                </a:extLst>
              </a:tr>
              <a:tr h="346618">
                <a:tc>
                  <a:txBody>
                    <a:bodyPr/>
                    <a:lstStyle/>
                    <a:p>
                      <a:pPr marL="0" indent="0" algn="l" defTabSz="914400" rtl="0" eaLnBrk="1" fontAlgn="b" latinLnBrk="0" hangingPunct="1">
                        <a:buFont typeface="Arial" panose="020B0604020202020204" pitchFamily="34" charset="0"/>
                        <a:buNone/>
                      </a:pPr>
                      <a:r>
                        <a:rPr lang="en-US" sz="800"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rPr>
                        <a:t>CDE Excel </a:t>
                      </a:r>
                      <a:r>
                        <a:rPr lang="en-US" sz="800" kern="1200" err="1">
                          <a:solidFill>
                            <a:schemeClr val="tx1"/>
                          </a:solidFill>
                          <a:latin typeface="Open Sans Light" panose="020B0606030504020204" pitchFamily="34" charset="0"/>
                          <a:ea typeface="Open Sans Light" panose="020B0606030504020204" pitchFamily="34" charset="0"/>
                          <a:cs typeface="Open Sans Light" panose="020B0606030504020204" pitchFamily="34" charset="0"/>
                        </a:rPr>
                        <a:t>Cona</a:t>
                      </a:r>
                      <a:endParaRPr lang="en-US" sz="800"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L="9525" marR="9525" marT="9525" marB="0" anchor="b">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46618">
                <a:tc>
                  <a:txBody>
                    <a:bodyPr/>
                    <a:lstStyle/>
                    <a:p>
                      <a:pPr marL="0" indent="0" algn="l" defTabSz="914400" rtl="0" eaLnBrk="1" fontAlgn="b" latinLnBrk="0" hangingPunct="1">
                        <a:buFont typeface="Arial" panose="020B0604020202020204" pitchFamily="34" charset="0"/>
                        <a:buNone/>
                      </a:pPr>
                      <a:r>
                        <a:rPr lang="en-US" sz="800" kern="1200" err="1">
                          <a:solidFill>
                            <a:schemeClr val="tx1"/>
                          </a:solidFill>
                          <a:latin typeface="Open Sans Light" panose="020B0606030504020204" pitchFamily="34" charset="0"/>
                          <a:ea typeface="Open Sans Light" panose="020B0606030504020204" pitchFamily="34" charset="0"/>
                          <a:cs typeface="Open Sans Light" panose="020B0606030504020204" pitchFamily="34" charset="0"/>
                        </a:rPr>
                        <a:t>FinHub</a:t>
                      </a:r>
                      <a:r>
                        <a:rPr lang="en-US" sz="800"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rPr>
                        <a:t>(Rex/BPC)</a:t>
                      </a:r>
                    </a:p>
                  </a:txBody>
                  <a:tcPr marL="9525" marR="9525" marT="9525" marB="0" anchor="b">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346618">
                <a:tc>
                  <a:txBody>
                    <a:bodyPr/>
                    <a:lstStyle/>
                    <a:p>
                      <a:pPr marL="0" indent="0" algn="l" defTabSz="914400" rtl="0" eaLnBrk="1" fontAlgn="b" latinLnBrk="0" hangingPunct="1">
                        <a:buFont typeface="Arial" panose="020B0604020202020204" pitchFamily="34" charset="0"/>
                        <a:buNone/>
                      </a:pPr>
                      <a:r>
                        <a:rPr lang="en-US" sz="800"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rPr>
                        <a:t>SAP P28, P29, P30, P31</a:t>
                      </a:r>
                    </a:p>
                  </a:txBody>
                  <a:tcPr marL="9525" marR="9525" marT="9525" marB="0" anchor="b">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346618">
                <a:tc>
                  <a:txBody>
                    <a:bodyPr/>
                    <a:lstStyle/>
                    <a:p>
                      <a:pPr marL="0" indent="0" algn="l" defTabSz="914400" rtl="0" eaLnBrk="1" fontAlgn="b" latinLnBrk="0" hangingPunct="1">
                        <a:buFont typeface="Arial" panose="020B0604020202020204" pitchFamily="34" charset="0"/>
                        <a:buNone/>
                      </a:pPr>
                      <a:r>
                        <a:rPr lang="en-US" sz="800"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rPr>
                        <a:t>Crest</a:t>
                      </a:r>
                    </a:p>
                  </a:txBody>
                  <a:tcPr marL="9525" marR="9525" marT="9525" marB="0" anchor="b">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346618">
                <a:tc>
                  <a:txBody>
                    <a:bodyPr/>
                    <a:lstStyle/>
                    <a:p>
                      <a:pPr marL="0" indent="0" algn="l" defTabSz="914400" rtl="0" eaLnBrk="1" fontAlgn="b" latinLnBrk="0" hangingPunct="1">
                        <a:buFont typeface="Arial" panose="020B0604020202020204" pitchFamily="34" charset="0"/>
                        <a:buNone/>
                      </a:pPr>
                      <a:r>
                        <a:rPr lang="en-US" sz="800"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rPr>
                        <a:t>Beach</a:t>
                      </a:r>
                    </a:p>
                  </a:txBody>
                  <a:tcPr marL="9525" marR="9525" marT="9525" marB="0" anchor="b">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2413174"/>
                  </a:ext>
                </a:extLst>
              </a:tr>
              <a:tr h="346618">
                <a:tc>
                  <a:txBody>
                    <a:bodyPr/>
                    <a:lstStyle/>
                    <a:p>
                      <a:pPr marL="0" indent="0" algn="l" defTabSz="914400" rtl="0" eaLnBrk="1" fontAlgn="b" latinLnBrk="0" hangingPunct="1">
                        <a:buFont typeface="Arial" panose="020B0604020202020204" pitchFamily="34" charset="0"/>
                        <a:buNone/>
                      </a:pPr>
                      <a:r>
                        <a:rPr lang="en-US" sz="800" kern="1200" err="1">
                          <a:solidFill>
                            <a:schemeClr val="tx1"/>
                          </a:solidFill>
                          <a:latin typeface="Open Sans Light" panose="020B0606030504020204" pitchFamily="34" charset="0"/>
                          <a:ea typeface="Open Sans Light" panose="020B0606030504020204" pitchFamily="34" charset="0"/>
                          <a:cs typeface="Open Sans Light" panose="020B0606030504020204" pitchFamily="34" charset="0"/>
                        </a:rPr>
                        <a:t>eRed</a:t>
                      </a:r>
                      <a:endParaRPr lang="en-US" sz="800"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L="9525" marR="9525" marT="9525" marB="0" anchor="b">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98575305"/>
                  </a:ext>
                </a:extLst>
              </a:tr>
              <a:tr h="346618">
                <a:tc>
                  <a:txBody>
                    <a:bodyPr/>
                    <a:lstStyle/>
                    <a:p>
                      <a:pPr marL="0" indent="0" algn="l" defTabSz="914400" rtl="0" eaLnBrk="1" fontAlgn="b" latinLnBrk="0" hangingPunct="1">
                        <a:buFont typeface="Arial" panose="020B0604020202020204" pitchFamily="34" charset="0"/>
                        <a:buNone/>
                      </a:pPr>
                      <a:r>
                        <a:rPr lang="en-US" sz="800" kern="1200" err="1">
                          <a:solidFill>
                            <a:schemeClr val="tx1"/>
                          </a:solidFill>
                          <a:latin typeface="Open Sans Light" panose="020B0606030504020204" pitchFamily="34" charset="0"/>
                          <a:ea typeface="Open Sans Light" panose="020B0606030504020204" pitchFamily="34" charset="0"/>
                          <a:cs typeface="Open Sans Light" panose="020B0606030504020204" pitchFamily="34" charset="0"/>
                        </a:rPr>
                        <a:t>MyCoke</a:t>
                      </a:r>
                      <a:endParaRPr lang="en-US" sz="800"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L="9525" marR="9525" marT="9525" marB="0" anchor="b">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5326480"/>
                  </a:ext>
                </a:extLst>
              </a:tr>
              <a:tr h="362434">
                <a:tc>
                  <a:txBody>
                    <a:bodyPr/>
                    <a:lstStyle/>
                    <a:p>
                      <a:pPr marL="0" indent="0" algn="l" defTabSz="914400" rtl="0" eaLnBrk="1" fontAlgn="b" latinLnBrk="0" hangingPunct="1">
                        <a:buFont typeface="Arial" panose="020B0604020202020204" pitchFamily="34" charset="0"/>
                        <a:buNone/>
                      </a:pPr>
                      <a:r>
                        <a:rPr lang="en-US" sz="800"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rPr>
                        <a:t>Numerator</a:t>
                      </a:r>
                    </a:p>
                  </a:txBody>
                  <a:tcPr marL="9525" marR="9525" marT="9525" marB="0" anchor="b">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636966"/>
                  </a:ext>
                </a:extLst>
              </a:tr>
              <a:tr h="346618">
                <a:tc>
                  <a:txBody>
                    <a:body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kern="1200">
                          <a:solidFill>
                            <a:schemeClr val="dk1"/>
                          </a:solidFill>
                          <a:latin typeface="Open Sans Light"/>
                          <a:ea typeface="Open Sans Light"/>
                          <a:cs typeface="Open Sans Light"/>
                        </a:rPr>
                        <a:t>Competition</a:t>
                      </a: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8001559"/>
                  </a:ext>
                </a:extLst>
              </a:tr>
              <a:tr h="346618">
                <a:tc>
                  <a:txBody>
                    <a:bodyPr/>
                    <a:lstStyle/>
                    <a:p>
                      <a:pPr marL="0" indent="0" algn="l" defTabSz="685800" rtl="0" eaLnBrk="1" latinLnBrk="0" hangingPunct="1">
                        <a:buFont typeface="Arial" panose="020B0604020202020204" pitchFamily="34" charset="0"/>
                        <a:buNone/>
                      </a:pPr>
                      <a:r>
                        <a:rPr lang="en-US" sz="800" kern="1200">
                          <a:solidFill>
                            <a:schemeClr val="dk1"/>
                          </a:solidFill>
                          <a:latin typeface="Open Sans Light"/>
                          <a:ea typeface="Open Sans Light"/>
                          <a:cs typeface="Open Sans Light"/>
                        </a:rPr>
                        <a:t>Category Profit</a:t>
                      </a: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5469134"/>
                  </a:ext>
                </a:extLst>
              </a:tr>
              <a:tr h="346618">
                <a:tc>
                  <a:txBody>
                    <a:bodyPr/>
                    <a:lstStyle/>
                    <a:p>
                      <a:pPr marL="0" indent="0" algn="l" defTabSz="685800" rtl="0" eaLnBrk="1" latinLnBrk="0" hangingPunct="1">
                        <a:buFont typeface="Arial" panose="020B0604020202020204" pitchFamily="34" charset="0"/>
                        <a:buNone/>
                      </a:pPr>
                      <a:r>
                        <a:rPr lang="en-US" sz="800" kern="1200">
                          <a:solidFill>
                            <a:schemeClr val="dk1"/>
                          </a:solidFill>
                          <a:latin typeface="Open Sans Light"/>
                          <a:ea typeface="Open Sans Light"/>
                          <a:cs typeface="Open Sans Light"/>
                        </a:rPr>
                        <a:t>Customer</a:t>
                      </a: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0308049"/>
                  </a:ext>
                </a:extLst>
              </a:tr>
            </a:tbl>
          </a:graphicData>
        </a:graphic>
      </p:graphicFrame>
      <p:sp>
        <p:nvSpPr>
          <p:cNvPr id="18" name="Rectangle 17">
            <a:extLst>
              <a:ext uri="{FF2B5EF4-FFF2-40B4-BE49-F238E27FC236}">
                <a16:creationId xmlns:a16="http://schemas.microsoft.com/office/drawing/2014/main" id="{57C5186E-8960-CB23-0352-08E8046F7819}"/>
              </a:ext>
            </a:extLst>
          </p:cNvPr>
          <p:cNvSpPr/>
          <p:nvPr/>
        </p:nvSpPr>
        <p:spPr>
          <a:xfrm>
            <a:off x="558816" y="5206810"/>
            <a:ext cx="1181227" cy="1092831"/>
          </a:xfrm>
          <a:prstGeom prst="rect">
            <a:avLst/>
          </a:prstGeom>
          <a:solidFill>
            <a:schemeClr val="accent2">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cap="small">
                <a:solidFill>
                  <a:srgbClr val="FFFFFF"/>
                </a:solidFill>
                <a:latin typeface="Open Sans Light" panose="020B0606030504020204" pitchFamily="34" charset="0"/>
                <a:ea typeface="Open Sans Light" panose="020B0606030504020204" pitchFamily="34" charset="0"/>
                <a:cs typeface="Open Sans Light" panose="020B0606030504020204" pitchFamily="34" charset="0"/>
              </a:rPr>
              <a:t>Analytics</a:t>
            </a:r>
            <a:endParaRPr kumimoji="0" lang="en-US" sz="1100" b="0" i="0" u="none" strike="noStrike" kern="1200" cap="small" spc="0" normalizeH="0" baseline="0" noProof="0">
              <a:ln>
                <a:noFill/>
              </a:ln>
              <a:solidFill>
                <a:srgbClr val="FFFFFF"/>
              </a:solidFill>
              <a:effectLst/>
              <a:uLnTx/>
              <a:uFillTx/>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13" name="Rectangle 12">
            <a:extLst>
              <a:ext uri="{FF2B5EF4-FFF2-40B4-BE49-F238E27FC236}">
                <a16:creationId xmlns:a16="http://schemas.microsoft.com/office/drawing/2014/main" id="{E09F5507-2EBC-AFC2-D2E4-DA90584573FE}"/>
              </a:ext>
            </a:extLst>
          </p:cNvPr>
          <p:cNvSpPr/>
          <p:nvPr/>
        </p:nvSpPr>
        <p:spPr>
          <a:xfrm>
            <a:off x="558817" y="1038986"/>
            <a:ext cx="1181226" cy="4167824"/>
          </a:xfrm>
          <a:prstGeom prst="rect">
            <a:avLst/>
          </a:prstGeom>
          <a:solidFill>
            <a:schemeClr val="accent2">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small" spc="0" normalizeH="0" baseline="0" noProof="0">
                <a:ln>
                  <a:noFill/>
                </a:ln>
                <a:solidFill>
                  <a:srgbClr val="FFFFFF"/>
                </a:solidFill>
                <a:effectLst/>
                <a:uLnTx/>
                <a:uFillTx/>
                <a:latin typeface="Open Sans Light" panose="020B0606030504020204" pitchFamily="34" charset="0"/>
                <a:ea typeface="Open Sans Light" panose="020B0606030504020204" pitchFamily="34" charset="0"/>
                <a:cs typeface="Open Sans Light" panose="020B0606030504020204" pitchFamily="34" charset="0"/>
              </a:rPr>
              <a:t>Ingestion</a:t>
            </a:r>
          </a:p>
        </p:txBody>
      </p:sp>
      <p:sp>
        <p:nvSpPr>
          <p:cNvPr id="25" name="Arrow: Chevron 23">
            <a:extLst>
              <a:ext uri="{FF2B5EF4-FFF2-40B4-BE49-F238E27FC236}">
                <a16:creationId xmlns:a16="http://schemas.microsoft.com/office/drawing/2014/main" id="{95C698D9-90ED-FF78-10CA-0A891362CC1E}"/>
              </a:ext>
            </a:extLst>
          </p:cNvPr>
          <p:cNvSpPr/>
          <p:nvPr/>
        </p:nvSpPr>
        <p:spPr>
          <a:xfrm>
            <a:off x="5378568" y="1114801"/>
            <a:ext cx="2103348" cy="292551"/>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rPr>
              <a:t>SSDP Ingestion Pre-Work</a:t>
            </a:r>
          </a:p>
        </p:txBody>
      </p:sp>
      <p:sp>
        <p:nvSpPr>
          <p:cNvPr id="19" name="Arrow: Chevron 42">
            <a:extLst>
              <a:ext uri="{FF2B5EF4-FFF2-40B4-BE49-F238E27FC236}">
                <a16:creationId xmlns:a16="http://schemas.microsoft.com/office/drawing/2014/main" id="{070B26DE-BFB8-0E9A-9664-F9B561B136B8}"/>
              </a:ext>
            </a:extLst>
          </p:cNvPr>
          <p:cNvSpPr/>
          <p:nvPr/>
        </p:nvSpPr>
        <p:spPr>
          <a:xfrm>
            <a:off x="5370125" y="766821"/>
            <a:ext cx="2103348" cy="272164"/>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err="1">
                <a:solidFill>
                  <a:srgbClr val="000000">
                    <a:lumMod val="85000"/>
                    <a:lumOff val="15000"/>
                  </a:srgbClr>
                </a:solidFill>
                <a:latin typeface="Open Sans Light" panose="020B0606030504020204" pitchFamily="34" charset="0"/>
                <a:ea typeface="Open Sans Light" panose="020B0606030504020204" pitchFamily="34" charset="0"/>
                <a:cs typeface="Open Sans Light" panose="020B0606030504020204" pitchFamily="34" charset="0"/>
              </a:rPr>
              <a:t>DNaIQ</a:t>
            </a:r>
            <a:r>
              <a:rPr lang="en-US" sz="700">
                <a:solidFill>
                  <a:srgbClr val="000000">
                    <a:lumMod val="85000"/>
                    <a:lumOff val="15000"/>
                  </a:srgbClr>
                </a:solidFill>
                <a:latin typeface="Open Sans Light" panose="020B0606030504020204" pitchFamily="34" charset="0"/>
                <a:ea typeface="Open Sans Light" panose="020B0606030504020204" pitchFamily="34" charset="0"/>
                <a:cs typeface="Open Sans Light" panose="020B0606030504020204" pitchFamily="34" charset="0"/>
              </a:rPr>
              <a:t> Data Product Framework</a:t>
            </a:r>
            <a:endPar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46" name="Slide Number Placeholder 1">
            <a:extLst>
              <a:ext uri="{FF2B5EF4-FFF2-40B4-BE49-F238E27FC236}">
                <a16:creationId xmlns:a16="http://schemas.microsoft.com/office/drawing/2014/main" id="{58B6B688-DEE9-6CB5-FE2D-8EFA1F7C4140}"/>
              </a:ext>
            </a:extLst>
          </p:cNvPr>
          <p:cNvSpPr>
            <a:spLocks noGrp="1"/>
          </p:cNvSpPr>
          <p:nvPr>
            <p:ph type="sldNum" sz="quarter" idx="4"/>
          </p:nvPr>
        </p:nvSpPr>
        <p:spPr>
          <a:xfrm>
            <a:off x="10028172" y="5642182"/>
            <a:ext cx="2743200" cy="2560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BEFD47-366C-4E8D-AAFC-CBF10863151F}" type="slidenum">
              <a:rPr kumimoji="0" lang="en-US" sz="800" b="0" i="0" u="none" strike="noStrike" kern="1200" cap="none" spc="0" normalizeH="0" baseline="0" noProof="0" smtClean="0">
                <a:ln>
                  <a:noFill/>
                </a:ln>
                <a:solidFill>
                  <a:srgbClr val="000000">
                    <a:lumMod val="50000"/>
                    <a:lumOff val="50000"/>
                  </a:srgbClr>
                </a:solidFill>
                <a:effectLst/>
                <a:uLnTx/>
                <a:uFillTx/>
                <a:latin typeface="Open San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800" b="0" i="0" u="none" strike="noStrike" kern="1200" cap="none" spc="0" normalizeH="0" baseline="0" noProof="0">
              <a:ln>
                <a:noFill/>
              </a:ln>
              <a:solidFill>
                <a:srgbClr val="000000">
                  <a:lumMod val="50000"/>
                  <a:lumOff val="50000"/>
                </a:srgbClr>
              </a:solidFill>
              <a:effectLst/>
              <a:uLnTx/>
              <a:uFillTx/>
              <a:latin typeface="Open Sans Light"/>
              <a:ea typeface="+mn-ea"/>
              <a:cs typeface="+mn-cs"/>
            </a:endParaRPr>
          </a:p>
        </p:txBody>
      </p:sp>
      <p:sp>
        <p:nvSpPr>
          <p:cNvPr id="29" name="Title 1">
            <a:extLst>
              <a:ext uri="{FF2B5EF4-FFF2-40B4-BE49-F238E27FC236}">
                <a16:creationId xmlns:a16="http://schemas.microsoft.com/office/drawing/2014/main" id="{1F835DE0-68D5-C6F0-354C-2902792A5EAA}"/>
              </a:ext>
            </a:extLst>
          </p:cNvPr>
          <p:cNvSpPr txBox="1">
            <a:spLocks/>
          </p:cNvSpPr>
          <p:nvPr/>
        </p:nvSpPr>
        <p:spPr>
          <a:xfrm>
            <a:off x="1220241" y="107946"/>
            <a:ext cx="11287652" cy="53553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 name="Arrow: Chevron 23">
            <a:extLst>
              <a:ext uri="{FF2B5EF4-FFF2-40B4-BE49-F238E27FC236}">
                <a16:creationId xmlns:a16="http://schemas.microsoft.com/office/drawing/2014/main" id="{A4CCA665-0685-ADC7-7F24-7A0934AD7FB8}"/>
              </a:ext>
            </a:extLst>
          </p:cNvPr>
          <p:cNvSpPr/>
          <p:nvPr/>
        </p:nvSpPr>
        <p:spPr>
          <a:xfrm>
            <a:off x="5378568" y="1463365"/>
            <a:ext cx="2103348" cy="292552"/>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rPr>
              <a:t>SSDP Ingestion Pre-Work</a:t>
            </a:r>
          </a:p>
        </p:txBody>
      </p:sp>
      <p:sp>
        <p:nvSpPr>
          <p:cNvPr id="5" name="Arrow: Chevron 23">
            <a:extLst>
              <a:ext uri="{FF2B5EF4-FFF2-40B4-BE49-F238E27FC236}">
                <a16:creationId xmlns:a16="http://schemas.microsoft.com/office/drawing/2014/main" id="{BA30B338-5A11-ABD7-46BE-5E6B797CF824}"/>
              </a:ext>
            </a:extLst>
          </p:cNvPr>
          <p:cNvSpPr/>
          <p:nvPr/>
        </p:nvSpPr>
        <p:spPr>
          <a:xfrm>
            <a:off x="5410281" y="1795527"/>
            <a:ext cx="2103348" cy="292552"/>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rPr>
              <a:t>SSDP Ingestion Pre-Work</a:t>
            </a:r>
          </a:p>
        </p:txBody>
      </p:sp>
      <p:sp>
        <p:nvSpPr>
          <p:cNvPr id="6" name="Arrow: Chevron 23">
            <a:extLst>
              <a:ext uri="{FF2B5EF4-FFF2-40B4-BE49-F238E27FC236}">
                <a16:creationId xmlns:a16="http://schemas.microsoft.com/office/drawing/2014/main" id="{020214E0-F050-EE51-59C0-BEB71A8D60AF}"/>
              </a:ext>
            </a:extLst>
          </p:cNvPr>
          <p:cNvSpPr/>
          <p:nvPr/>
        </p:nvSpPr>
        <p:spPr>
          <a:xfrm>
            <a:off x="5370125" y="2157899"/>
            <a:ext cx="2103348" cy="292552"/>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rPr>
              <a:t>SSDP Ingestion Pre-Work</a:t>
            </a:r>
          </a:p>
        </p:txBody>
      </p:sp>
      <p:sp>
        <p:nvSpPr>
          <p:cNvPr id="7" name="Arrow: Chevron 23">
            <a:extLst>
              <a:ext uri="{FF2B5EF4-FFF2-40B4-BE49-F238E27FC236}">
                <a16:creationId xmlns:a16="http://schemas.microsoft.com/office/drawing/2014/main" id="{36EE4759-E1A8-B0E4-8B8A-2172ECCCF94C}"/>
              </a:ext>
            </a:extLst>
          </p:cNvPr>
          <p:cNvSpPr/>
          <p:nvPr/>
        </p:nvSpPr>
        <p:spPr>
          <a:xfrm>
            <a:off x="5365625" y="2491454"/>
            <a:ext cx="2103348" cy="292552"/>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rPr>
              <a:t>SSDP Ingestion Pre-Work</a:t>
            </a:r>
          </a:p>
        </p:txBody>
      </p:sp>
      <p:sp>
        <p:nvSpPr>
          <p:cNvPr id="9" name="Rectangle 8">
            <a:extLst>
              <a:ext uri="{FF2B5EF4-FFF2-40B4-BE49-F238E27FC236}">
                <a16:creationId xmlns:a16="http://schemas.microsoft.com/office/drawing/2014/main" id="{EA0C7809-28A7-CD8B-B26C-303ACF0027B0}"/>
              </a:ext>
            </a:extLst>
          </p:cNvPr>
          <p:cNvSpPr/>
          <p:nvPr/>
        </p:nvSpPr>
        <p:spPr>
          <a:xfrm>
            <a:off x="558817" y="691639"/>
            <a:ext cx="1181226" cy="347346"/>
          </a:xfrm>
          <a:prstGeom prst="rect">
            <a:avLst/>
          </a:prstGeom>
          <a:solidFill>
            <a:schemeClr val="accent2">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small" spc="0" normalizeH="0" baseline="0" noProof="0">
                <a:ln>
                  <a:noFill/>
                </a:ln>
                <a:solidFill>
                  <a:srgbClr val="FFFFFF"/>
                </a:solidFill>
                <a:effectLst/>
                <a:uLnTx/>
                <a:uFillTx/>
                <a:latin typeface="Open Sans Light" panose="020B0606030504020204" pitchFamily="34" charset="0"/>
                <a:ea typeface="Open Sans Light" panose="020B0606030504020204" pitchFamily="34" charset="0"/>
                <a:cs typeface="Open Sans Light" panose="020B0606030504020204" pitchFamily="34" charset="0"/>
              </a:rPr>
              <a:t>Framework</a:t>
            </a:r>
          </a:p>
        </p:txBody>
      </p:sp>
      <p:sp>
        <p:nvSpPr>
          <p:cNvPr id="10" name="Arrow: Chevron 23">
            <a:extLst>
              <a:ext uri="{FF2B5EF4-FFF2-40B4-BE49-F238E27FC236}">
                <a16:creationId xmlns:a16="http://schemas.microsoft.com/office/drawing/2014/main" id="{ECA34011-0DF0-9EB6-7D57-CA2FE9DB0A15}"/>
              </a:ext>
            </a:extLst>
          </p:cNvPr>
          <p:cNvSpPr/>
          <p:nvPr/>
        </p:nvSpPr>
        <p:spPr>
          <a:xfrm>
            <a:off x="5365625" y="2830678"/>
            <a:ext cx="2103348" cy="292552"/>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rPr>
              <a:t>SSDP Ingestion Pre-Work</a:t>
            </a:r>
          </a:p>
        </p:txBody>
      </p:sp>
      <p:sp>
        <p:nvSpPr>
          <p:cNvPr id="11" name="Arrow: Chevron 23">
            <a:extLst>
              <a:ext uri="{FF2B5EF4-FFF2-40B4-BE49-F238E27FC236}">
                <a16:creationId xmlns:a16="http://schemas.microsoft.com/office/drawing/2014/main" id="{F72D8C6E-BAD4-AC04-C5CD-C3C35EA02B4E}"/>
              </a:ext>
            </a:extLst>
          </p:cNvPr>
          <p:cNvSpPr/>
          <p:nvPr/>
        </p:nvSpPr>
        <p:spPr>
          <a:xfrm>
            <a:off x="7541910" y="3186484"/>
            <a:ext cx="2103348" cy="292552"/>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rPr>
              <a:t>SSDP Ingestion Pre-Work</a:t>
            </a:r>
          </a:p>
        </p:txBody>
      </p:sp>
      <p:sp>
        <p:nvSpPr>
          <p:cNvPr id="14" name="Arrow: Chevron 23">
            <a:extLst>
              <a:ext uri="{FF2B5EF4-FFF2-40B4-BE49-F238E27FC236}">
                <a16:creationId xmlns:a16="http://schemas.microsoft.com/office/drawing/2014/main" id="{1D1EF83D-C257-07AB-0373-EDA57FE93892}"/>
              </a:ext>
            </a:extLst>
          </p:cNvPr>
          <p:cNvSpPr/>
          <p:nvPr/>
        </p:nvSpPr>
        <p:spPr>
          <a:xfrm>
            <a:off x="7541910" y="3529465"/>
            <a:ext cx="2103348" cy="292552"/>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rPr>
              <a:t>SSDP Ingestion Pre-Work</a:t>
            </a:r>
          </a:p>
        </p:txBody>
      </p:sp>
      <p:sp>
        <p:nvSpPr>
          <p:cNvPr id="16" name="Arrow: Chevron 23">
            <a:extLst>
              <a:ext uri="{FF2B5EF4-FFF2-40B4-BE49-F238E27FC236}">
                <a16:creationId xmlns:a16="http://schemas.microsoft.com/office/drawing/2014/main" id="{41040F4F-93D7-6ABE-0CD7-12934EF9FFBC}"/>
              </a:ext>
            </a:extLst>
          </p:cNvPr>
          <p:cNvSpPr/>
          <p:nvPr/>
        </p:nvSpPr>
        <p:spPr>
          <a:xfrm>
            <a:off x="7541910" y="3863019"/>
            <a:ext cx="2103348" cy="292552"/>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rPr>
              <a:t>SSDP Ingestion Pre-Work</a:t>
            </a:r>
          </a:p>
        </p:txBody>
      </p:sp>
      <p:sp>
        <p:nvSpPr>
          <p:cNvPr id="20" name="Arrow: Chevron 23">
            <a:extLst>
              <a:ext uri="{FF2B5EF4-FFF2-40B4-BE49-F238E27FC236}">
                <a16:creationId xmlns:a16="http://schemas.microsoft.com/office/drawing/2014/main" id="{CB8772E4-FB71-FEBE-3192-CB8918D8D17A}"/>
              </a:ext>
            </a:extLst>
          </p:cNvPr>
          <p:cNvSpPr/>
          <p:nvPr/>
        </p:nvSpPr>
        <p:spPr>
          <a:xfrm>
            <a:off x="9672367" y="4232063"/>
            <a:ext cx="2103348" cy="292552"/>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rPr>
              <a:t>SSDP Ingestion Pre-Work</a:t>
            </a:r>
          </a:p>
        </p:txBody>
      </p:sp>
      <p:sp>
        <p:nvSpPr>
          <p:cNvPr id="22" name="Arrow: Chevron 23">
            <a:extLst>
              <a:ext uri="{FF2B5EF4-FFF2-40B4-BE49-F238E27FC236}">
                <a16:creationId xmlns:a16="http://schemas.microsoft.com/office/drawing/2014/main" id="{0400BBBA-757F-069E-0CD5-38AEF37A3793}"/>
              </a:ext>
            </a:extLst>
          </p:cNvPr>
          <p:cNvSpPr/>
          <p:nvPr/>
        </p:nvSpPr>
        <p:spPr>
          <a:xfrm>
            <a:off x="9644086" y="4573068"/>
            <a:ext cx="2103348" cy="292552"/>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rPr>
              <a:t>SSDP Ingestion Pre-Work</a:t>
            </a:r>
          </a:p>
        </p:txBody>
      </p:sp>
      <p:sp>
        <p:nvSpPr>
          <p:cNvPr id="23" name="Arrow: Chevron 23">
            <a:extLst>
              <a:ext uri="{FF2B5EF4-FFF2-40B4-BE49-F238E27FC236}">
                <a16:creationId xmlns:a16="http://schemas.microsoft.com/office/drawing/2014/main" id="{C7AE8BE8-D3F2-4CE1-DE32-58A8E241AF85}"/>
              </a:ext>
            </a:extLst>
          </p:cNvPr>
          <p:cNvSpPr/>
          <p:nvPr/>
        </p:nvSpPr>
        <p:spPr>
          <a:xfrm>
            <a:off x="9700712" y="4923684"/>
            <a:ext cx="2103348" cy="292552"/>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rPr>
              <a:t>SSDP Ingestion Pre-Work</a:t>
            </a:r>
          </a:p>
        </p:txBody>
      </p:sp>
      <p:sp>
        <p:nvSpPr>
          <p:cNvPr id="30" name="Arrow: Chevron 23">
            <a:extLst>
              <a:ext uri="{FF2B5EF4-FFF2-40B4-BE49-F238E27FC236}">
                <a16:creationId xmlns:a16="http://schemas.microsoft.com/office/drawing/2014/main" id="{C083483C-975D-AB25-4597-5FF8EA4572E5}"/>
              </a:ext>
            </a:extLst>
          </p:cNvPr>
          <p:cNvSpPr/>
          <p:nvPr/>
        </p:nvSpPr>
        <p:spPr>
          <a:xfrm>
            <a:off x="4718315" y="5984471"/>
            <a:ext cx="2112717" cy="292552"/>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r>
              <a:rPr lang="en-US" sz="700">
                <a:solidFill>
                  <a:srgbClr val="000000">
                    <a:lumMod val="85000"/>
                    <a:lumOff val="15000"/>
                  </a:srgbClr>
                </a:solidFill>
                <a:latin typeface="Open Sans Light" panose="020B0606030504020204" pitchFamily="34" charset="0"/>
                <a:ea typeface="Open Sans Light" panose="020B0606030504020204" pitchFamily="34" charset="0"/>
                <a:cs typeface="Open Sans Light" panose="020B0606030504020204" pitchFamily="34" charset="0"/>
              </a:rPr>
              <a:t>Physical Model and Update  STM</a:t>
            </a:r>
            <a:endPar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36" name="Arrow: Chevron 23">
            <a:extLst>
              <a:ext uri="{FF2B5EF4-FFF2-40B4-BE49-F238E27FC236}">
                <a16:creationId xmlns:a16="http://schemas.microsoft.com/office/drawing/2014/main" id="{CBEF6F50-485F-6FA2-42E9-4F25605E4F45}"/>
              </a:ext>
            </a:extLst>
          </p:cNvPr>
          <p:cNvSpPr/>
          <p:nvPr/>
        </p:nvSpPr>
        <p:spPr>
          <a:xfrm>
            <a:off x="6636471" y="5276641"/>
            <a:ext cx="2984652" cy="292552"/>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a:solidFill>
                  <a:srgbClr val="000000">
                    <a:lumMod val="85000"/>
                    <a:lumOff val="15000"/>
                  </a:srgbClr>
                </a:solidFill>
                <a:latin typeface="Open Sans Light" panose="020B0606030504020204" pitchFamily="34" charset="0"/>
                <a:ea typeface="Open Sans Light" panose="020B0606030504020204" pitchFamily="34" charset="0"/>
                <a:cs typeface="Open Sans Light" panose="020B0606030504020204" pitchFamily="34" charset="0"/>
              </a:rPr>
              <a:t>Build Structure</a:t>
            </a:r>
            <a:endPar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42" name="Arrow: Chevron 23">
            <a:extLst>
              <a:ext uri="{FF2B5EF4-FFF2-40B4-BE49-F238E27FC236}">
                <a16:creationId xmlns:a16="http://schemas.microsoft.com/office/drawing/2014/main" id="{3D818971-56F5-8E7C-812C-7E5C108A492D}"/>
              </a:ext>
            </a:extLst>
          </p:cNvPr>
          <p:cNvSpPr/>
          <p:nvPr/>
        </p:nvSpPr>
        <p:spPr>
          <a:xfrm>
            <a:off x="6730739" y="5629387"/>
            <a:ext cx="2890384" cy="292552"/>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a:solidFill>
                  <a:srgbClr val="000000">
                    <a:lumMod val="85000"/>
                    <a:lumOff val="15000"/>
                  </a:srgbClr>
                </a:solidFill>
                <a:latin typeface="Open Sans Light" panose="020B0606030504020204" pitchFamily="34" charset="0"/>
                <a:ea typeface="Open Sans Light" panose="020B0606030504020204" pitchFamily="34" charset="0"/>
                <a:cs typeface="Open Sans Light" panose="020B0606030504020204" pitchFamily="34" charset="0"/>
              </a:rPr>
              <a:t>Build Structure</a:t>
            </a:r>
            <a:endPar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43" name="Arrow: Chevron 23">
            <a:extLst>
              <a:ext uri="{FF2B5EF4-FFF2-40B4-BE49-F238E27FC236}">
                <a16:creationId xmlns:a16="http://schemas.microsoft.com/office/drawing/2014/main" id="{33A89D8C-57E7-7087-3A82-DD15D06A8880}"/>
              </a:ext>
            </a:extLst>
          </p:cNvPr>
          <p:cNvSpPr/>
          <p:nvPr/>
        </p:nvSpPr>
        <p:spPr>
          <a:xfrm>
            <a:off x="6730738" y="5986667"/>
            <a:ext cx="2911866" cy="292552"/>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r>
              <a:rPr lang="en-US" sz="700">
                <a:solidFill>
                  <a:srgbClr val="000000">
                    <a:lumMod val="85000"/>
                    <a:lumOff val="15000"/>
                  </a:srgbClr>
                </a:solidFill>
                <a:latin typeface="Open Sans Light" panose="020B0606030504020204" pitchFamily="34" charset="0"/>
                <a:ea typeface="Open Sans Light" panose="020B0606030504020204" pitchFamily="34" charset="0"/>
                <a:cs typeface="Open Sans Light" panose="020B0606030504020204" pitchFamily="34" charset="0"/>
              </a:rPr>
              <a:t>Build Structure</a:t>
            </a:r>
            <a:endPar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50" name="Arrow: Chevron 23">
            <a:extLst>
              <a:ext uri="{FF2B5EF4-FFF2-40B4-BE49-F238E27FC236}">
                <a16:creationId xmlns:a16="http://schemas.microsoft.com/office/drawing/2014/main" id="{F28C2459-4963-9DE4-3049-4067F5DC5B59}"/>
              </a:ext>
            </a:extLst>
          </p:cNvPr>
          <p:cNvSpPr/>
          <p:nvPr/>
        </p:nvSpPr>
        <p:spPr>
          <a:xfrm>
            <a:off x="4713401" y="5275747"/>
            <a:ext cx="2017337" cy="292552"/>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r>
              <a:rPr lang="en-US" sz="700">
                <a:solidFill>
                  <a:srgbClr val="000000">
                    <a:lumMod val="85000"/>
                    <a:lumOff val="15000"/>
                  </a:srgbClr>
                </a:solidFill>
                <a:latin typeface="Open Sans Light" panose="020B0606030504020204" pitchFamily="34" charset="0"/>
                <a:ea typeface="Open Sans Light" panose="020B0606030504020204" pitchFamily="34" charset="0"/>
                <a:cs typeface="Open Sans Light" panose="020B0606030504020204" pitchFamily="34" charset="0"/>
              </a:rPr>
              <a:t>Physical Model and Update  STM</a:t>
            </a:r>
            <a:endPar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51" name="Arrow: Chevron 23">
            <a:extLst>
              <a:ext uri="{FF2B5EF4-FFF2-40B4-BE49-F238E27FC236}">
                <a16:creationId xmlns:a16="http://schemas.microsoft.com/office/drawing/2014/main" id="{308B0DFF-E479-0722-908C-D2D49DCFA529}"/>
              </a:ext>
            </a:extLst>
          </p:cNvPr>
          <p:cNvSpPr/>
          <p:nvPr/>
        </p:nvSpPr>
        <p:spPr>
          <a:xfrm>
            <a:off x="4713401" y="5636019"/>
            <a:ext cx="2112717" cy="292552"/>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r>
              <a:rPr lang="en-US" sz="700">
                <a:solidFill>
                  <a:srgbClr val="000000">
                    <a:lumMod val="85000"/>
                    <a:lumOff val="15000"/>
                  </a:srgbClr>
                </a:solidFill>
                <a:latin typeface="Open Sans Light" panose="020B0606030504020204" pitchFamily="34" charset="0"/>
                <a:ea typeface="Open Sans Light" panose="020B0606030504020204" pitchFamily="34" charset="0"/>
                <a:cs typeface="Open Sans Light" panose="020B0606030504020204" pitchFamily="34" charset="0"/>
              </a:rPr>
              <a:t>Physical Model and Update  STM</a:t>
            </a:r>
            <a:endPar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2" name="Arrow: Chevron 23">
            <a:extLst>
              <a:ext uri="{FF2B5EF4-FFF2-40B4-BE49-F238E27FC236}">
                <a16:creationId xmlns:a16="http://schemas.microsoft.com/office/drawing/2014/main" id="{37FF73FE-4FEF-511B-BB1B-B4DBA030242B}"/>
              </a:ext>
            </a:extLst>
          </p:cNvPr>
          <p:cNvSpPr/>
          <p:nvPr/>
        </p:nvSpPr>
        <p:spPr>
          <a:xfrm>
            <a:off x="7517774" y="1106449"/>
            <a:ext cx="2103348" cy="292551"/>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rPr>
              <a:t>Ingestion Development</a:t>
            </a:r>
          </a:p>
        </p:txBody>
      </p:sp>
      <p:sp>
        <p:nvSpPr>
          <p:cNvPr id="3" name="Arrow: Chevron 23">
            <a:extLst>
              <a:ext uri="{FF2B5EF4-FFF2-40B4-BE49-F238E27FC236}">
                <a16:creationId xmlns:a16="http://schemas.microsoft.com/office/drawing/2014/main" id="{3F42773A-6B70-11A8-6AD1-99C7B5A6C9A5}"/>
              </a:ext>
            </a:extLst>
          </p:cNvPr>
          <p:cNvSpPr/>
          <p:nvPr/>
        </p:nvSpPr>
        <p:spPr>
          <a:xfrm>
            <a:off x="7500485" y="1460335"/>
            <a:ext cx="2103348" cy="292551"/>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rPr>
              <a:t>Ingestion Development</a:t>
            </a:r>
          </a:p>
        </p:txBody>
      </p:sp>
      <p:sp>
        <p:nvSpPr>
          <p:cNvPr id="15" name="Arrow: Chevron 23">
            <a:extLst>
              <a:ext uri="{FF2B5EF4-FFF2-40B4-BE49-F238E27FC236}">
                <a16:creationId xmlns:a16="http://schemas.microsoft.com/office/drawing/2014/main" id="{5A082FB4-3EE0-32F0-92B8-D30997409BDD}"/>
              </a:ext>
            </a:extLst>
          </p:cNvPr>
          <p:cNvSpPr/>
          <p:nvPr/>
        </p:nvSpPr>
        <p:spPr>
          <a:xfrm>
            <a:off x="7532198" y="1828387"/>
            <a:ext cx="2103348" cy="292551"/>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rPr>
              <a:t>Ingestion Development</a:t>
            </a:r>
          </a:p>
        </p:txBody>
      </p:sp>
      <p:sp>
        <p:nvSpPr>
          <p:cNvPr id="21" name="Arrow: Chevron 23">
            <a:extLst>
              <a:ext uri="{FF2B5EF4-FFF2-40B4-BE49-F238E27FC236}">
                <a16:creationId xmlns:a16="http://schemas.microsoft.com/office/drawing/2014/main" id="{04EDFB4F-5FAF-52A9-E0A8-B3F53E1A46EA}"/>
              </a:ext>
            </a:extLst>
          </p:cNvPr>
          <p:cNvSpPr/>
          <p:nvPr/>
        </p:nvSpPr>
        <p:spPr>
          <a:xfrm>
            <a:off x="9635546" y="2149695"/>
            <a:ext cx="2103348" cy="292551"/>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rPr>
              <a:t>Ingestion Development</a:t>
            </a:r>
          </a:p>
        </p:txBody>
      </p:sp>
      <p:sp>
        <p:nvSpPr>
          <p:cNvPr id="24" name="Arrow: Chevron 23">
            <a:extLst>
              <a:ext uri="{FF2B5EF4-FFF2-40B4-BE49-F238E27FC236}">
                <a16:creationId xmlns:a16="http://schemas.microsoft.com/office/drawing/2014/main" id="{F3E634B8-E183-E8F2-8FB7-0D2FE65504DF}"/>
              </a:ext>
            </a:extLst>
          </p:cNvPr>
          <p:cNvSpPr/>
          <p:nvPr/>
        </p:nvSpPr>
        <p:spPr>
          <a:xfrm>
            <a:off x="9635546" y="2499428"/>
            <a:ext cx="2103348" cy="292551"/>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rPr>
              <a:t>Ingestion Development</a:t>
            </a:r>
          </a:p>
        </p:txBody>
      </p:sp>
      <p:sp>
        <p:nvSpPr>
          <p:cNvPr id="26" name="Arrow: Chevron 25">
            <a:extLst>
              <a:ext uri="{FF2B5EF4-FFF2-40B4-BE49-F238E27FC236}">
                <a16:creationId xmlns:a16="http://schemas.microsoft.com/office/drawing/2014/main" id="{979BBBA2-2F06-4C82-DC65-58214F735B53}"/>
              </a:ext>
            </a:extLst>
          </p:cNvPr>
          <p:cNvSpPr/>
          <p:nvPr/>
        </p:nvSpPr>
        <p:spPr>
          <a:xfrm>
            <a:off x="9642603" y="2850882"/>
            <a:ext cx="2103348" cy="292551"/>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rPr>
              <a:t>Ingestion Development</a:t>
            </a:r>
          </a:p>
        </p:txBody>
      </p:sp>
      <p:sp>
        <p:nvSpPr>
          <p:cNvPr id="27" name="Arrow: Chevron 23">
            <a:extLst>
              <a:ext uri="{FF2B5EF4-FFF2-40B4-BE49-F238E27FC236}">
                <a16:creationId xmlns:a16="http://schemas.microsoft.com/office/drawing/2014/main" id="{2B964ED5-7E5E-8B46-4763-393F514DA809}"/>
              </a:ext>
            </a:extLst>
          </p:cNvPr>
          <p:cNvSpPr/>
          <p:nvPr/>
        </p:nvSpPr>
        <p:spPr>
          <a:xfrm>
            <a:off x="9666779" y="5297063"/>
            <a:ext cx="2103349" cy="292552"/>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a:solidFill>
                  <a:srgbClr val="000000">
                    <a:lumMod val="85000"/>
                    <a:lumOff val="15000"/>
                  </a:srgbClr>
                </a:solidFill>
                <a:latin typeface="Open Sans Light" panose="020B0606030504020204" pitchFamily="34" charset="0"/>
                <a:ea typeface="Open Sans Light" panose="020B0606030504020204" pitchFamily="34" charset="0"/>
                <a:cs typeface="Open Sans Light" panose="020B0606030504020204" pitchFamily="34" charset="0"/>
              </a:rPr>
              <a:t>Build Gold</a:t>
            </a:r>
            <a:endPar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28" name="Arrow: Chevron 23">
            <a:extLst>
              <a:ext uri="{FF2B5EF4-FFF2-40B4-BE49-F238E27FC236}">
                <a16:creationId xmlns:a16="http://schemas.microsoft.com/office/drawing/2014/main" id="{A4757089-DE6F-F72B-6294-C04BCEE8B690}"/>
              </a:ext>
            </a:extLst>
          </p:cNvPr>
          <p:cNvSpPr/>
          <p:nvPr/>
        </p:nvSpPr>
        <p:spPr>
          <a:xfrm>
            <a:off x="9655180" y="5649809"/>
            <a:ext cx="2112716" cy="292552"/>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a:solidFill>
                  <a:srgbClr val="000000">
                    <a:lumMod val="85000"/>
                    <a:lumOff val="15000"/>
                  </a:srgbClr>
                </a:solidFill>
                <a:latin typeface="Open Sans Light" panose="020B0606030504020204" pitchFamily="34" charset="0"/>
                <a:ea typeface="Open Sans Light" panose="020B0606030504020204" pitchFamily="34" charset="0"/>
                <a:cs typeface="Open Sans Light" panose="020B0606030504020204" pitchFamily="34" charset="0"/>
              </a:rPr>
              <a:t>Build Gold</a:t>
            </a:r>
            <a:endPar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31" name="Arrow: Chevron 23">
            <a:extLst>
              <a:ext uri="{FF2B5EF4-FFF2-40B4-BE49-F238E27FC236}">
                <a16:creationId xmlns:a16="http://schemas.microsoft.com/office/drawing/2014/main" id="{4790660D-F279-B6AA-BAFD-D528717AD1DE}"/>
              </a:ext>
            </a:extLst>
          </p:cNvPr>
          <p:cNvSpPr/>
          <p:nvPr/>
        </p:nvSpPr>
        <p:spPr>
          <a:xfrm>
            <a:off x="9728146" y="6007089"/>
            <a:ext cx="2071143" cy="292552"/>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r>
              <a:rPr lang="en-US" sz="700">
                <a:solidFill>
                  <a:srgbClr val="000000">
                    <a:lumMod val="85000"/>
                    <a:lumOff val="15000"/>
                  </a:srgbClr>
                </a:solidFill>
                <a:latin typeface="Open Sans Light" panose="020B0606030504020204" pitchFamily="34" charset="0"/>
                <a:ea typeface="Open Sans Light" panose="020B0606030504020204" pitchFamily="34" charset="0"/>
                <a:cs typeface="Open Sans Light" panose="020B0606030504020204" pitchFamily="34" charset="0"/>
              </a:rPr>
              <a:t>Build Gold</a:t>
            </a:r>
            <a:endPar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endParaRPr>
          </a:p>
        </p:txBody>
      </p:sp>
    </p:spTree>
    <p:extLst>
      <p:ext uri="{BB962C8B-B14F-4D97-AF65-F5344CB8AC3E}">
        <p14:creationId xmlns:p14="http://schemas.microsoft.com/office/powerpoint/2010/main" val="2918523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13275-FF24-A3EE-5003-8AFF671B4BD6}"/>
            </a:ext>
          </a:extLst>
        </p:cNvPr>
        <p:cNvGrpSpPr/>
        <p:nvPr/>
      </p:nvGrpSpPr>
      <p:grpSpPr>
        <a:xfrm>
          <a:off x="0" y="0"/>
          <a:ext cx="0" cy="0"/>
          <a:chOff x="0" y="0"/>
          <a:chExt cx="0" cy="0"/>
        </a:xfrm>
      </p:grpSpPr>
      <p:graphicFrame>
        <p:nvGraphicFramePr>
          <p:cNvPr id="17" name="Table 16">
            <a:extLst>
              <a:ext uri="{FF2B5EF4-FFF2-40B4-BE49-F238E27FC236}">
                <a16:creationId xmlns:a16="http://schemas.microsoft.com/office/drawing/2014/main" id="{C7BB33C1-F73D-2F7F-DBA1-18620846392D}"/>
              </a:ext>
            </a:extLst>
          </p:cNvPr>
          <p:cNvGraphicFramePr>
            <a:graphicFrameLocks noGrp="1"/>
          </p:cNvGraphicFramePr>
          <p:nvPr/>
        </p:nvGraphicFramePr>
        <p:xfrm>
          <a:off x="1740044" y="87370"/>
          <a:ext cx="10043461" cy="4405602"/>
        </p:xfrm>
        <a:graphic>
          <a:graphicData uri="http://schemas.openxmlformats.org/drawingml/2006/table">
            <a:tbl>
              <a:tblPr firstRow="1" bandRow="1"/>
              <a:tblGrid>
                <a:gridCol w="1506102">
                  <a:extLst>
                    <a:ext uri="{9D8B030D-6E8A-4147-A177-3AD203B41FA5}">
                      <a16:colId xmlns:a16="http://schemas.microsoft.com/office/drawing/2014/main" val="20000"/>
                    </a:ext>
                  </a:extLst>
                </a:gridCol>
                <a:gridCol w="2117689">
                  <a:extLst>
                    <a:ext uri="{9D8B030D-6E8A-4147-A177-3AD203B41FA5}">
                      <a16:colId xmlns:a16="http://schemas.microsoft.com/office/drawing/2014/main" val="3598014096"/>
                    </a:ext>
                  </a:extLst>
                </a:gridCol>
                <a:gridCol w="2117689">
                  <a:extLst>
                    <a:ext uri="{9D8B030D-6E8A-4147-A177-3AD203B41FA5}">
                      <a16:colId xmlns:a16="http://schemas.microsoft.com/office/drawing/2014/main" val="20004"/>
                    </a:ext>
                  </a:extLst>
                </a:gridCol>
                <a:gridCol w="2164161">
                  <a:extLst>
                    <a:ext uri="{9D8B030D-6E8A-4147-A177-3AD203B41FA5}">
                      <a16:colId xmlns:a16="http://schemas.microsoft.com/office/drawing/2014/main" val="20006"/>
                    </a:ext>
                  </a:extLst>
                </a:gridCol>
                <a:gridCol w="2137820">
                  <a:extLst>
                    <a:ext uri="{9D8B030D-6E8A-4147-A177-3AD203B41FA5}">
                      <a16:colId xmlns:a16="http://schemas.microsoft.com/office/drawing/2014/main" val="20007"/>
                    </a:ext>
                  </a:extLst>
                </a:gridCol>
              </a:tblGrid>
              <a:tr h="268543">
                <a:tc>
                  <a:txBody>
                    <a:bodyPr/>
                    <a:lstStyle/>
                    <a:p>
                      <a:pPr marL="0" algn="ctr" defTabSz="914400" rtl="0" eaLnBrk="1" latinLnBrk="0" hangingPunct="1"/>
                      <a:endParaRPr lang="en-US" sz="1050" b="1" kern="120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endParaRPr>
                    </a:p>
                  </a:txBody>
                  <a:tcPr>
                    <a:lnL w="952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gridSpan="4">
                  <a:txBody>
                    <a:bodyPr/>
                    <a:lstStyle/>
                    <a:p>
                      <a:pPr marL="0" algn="ctr" defTabSz="914400" rtl="0" eaLnBrk="1" latinLnBrk="0" hangingPunct="1"/>
                      <a:r>
                        <a:rPr lang="en-US" sz="1050" b="1" kern="1200">
                          <a:solidFill>
                            <a:schemeClr val="bg2"/>
                          </a:solidFill>
                          <a:latin typeface="Open Sans ExtraBold"/>
                          <a:ea typeface="Open Sans ExtraBold"/>
                          <a:cs typeface="Open Sans ExtraBold"/>
                        </a:rPr>
                        <a:t>Q4</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hMerge="1">
                  <a:txBody>
                    <a:bodyPr/>
                    <a:lstStyle/>
                    <a:p>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hMerge="1">
                  <a:txBody>
                    <a:bodyPr/>
                    <a:lstStyle/>
                    <a:p>
                      <a:pPr marL="0" algn="ctr" defTabSz="914400" rtl="0" eaLnBrk="1" latinLnBrk="0" hangingPunct="1"/>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hMerge="1">
                  <a:txBody>
                    <a:bodyPr/>
                    <a:lstStyle/>
                    <a:p>
                      <a:pPr marL="0" algn="ctr" defTabSz="914400" rtl="0" eaLnBrk="1" latinLnBrk="0" hangingPunct="1"/>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extLst>
                  <a:ext uri="{0D108BD9-81ED-4DB2-BD59-A6C34878D82A}">
                    <a16:rowId xmlns:a16="http://schemas.microsoft.com/office/drawing/2014/main" val="10000"/>
                  </a:ext>
                </a:extLst>
              </a:tr>
              <a:tr h="268543">
                <a:tc>
                  <a:txBody>
                    <a:bodyPr/>
                    <a:lstStyle/>
                    <a:p>
                      <a:pPr algn="ctr"/>
                      <a:r>
                        <a:rPr lang="en-US" sz="1050" b="1">
                          <a:solidFill>
                            <a:schemeClr val="tx1">
                              <a:lumMod val="65000"/>
                              <a:lumOff val="35000"/>
                            </a:schemeClr>
                          </a:solidFill>
                          <a:latin typeface="Open Sans ExtraBold" panose="020B0606030504020204" pitchFamily="34" charset="0"/>
                          <a:ea typeface="Open Sans ExtraBold" panose="020B0606030504020204" pitchFamily="34" charset="0"/>
                          <a:cs typeface="Open Sans ExtraBold" panose="020B0606030504020204" pitchFamily="34" charset="0"/>
                        </a:rPr>
                        <a:t>Initiative</a:t>
                      </a:r>
                      <a:endParaRPr lang="en-US" sz="1050" b="1" baseline="30000">
                        <a:solidFill>
                          <a:schemeClr val="tx1">
                            <a:lumMod val="65000"/>
                            <a:lumOff val="35000"/>
                          </a:schemeClr>
                        </a:solidFill>
                        <a:latin typeface="Open Sans ExtraBold" panose="020B0606030504020204" pitchFamily="34" charset="0"/>
                        <a:ea typeface="Open Sans ExtraBold" panose="020B0606030504020204" pitchFamily="34" charset="0"/>
                        <a:cs typeface="Open Sans ExtraBold" panose="020B0606030504020204" pitchFamily="34" charset="0"/>
                      </a:endParaRPr>
                    </a:p>
                  </a:txBody>
                  <a:tcPr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CBCBCB"/>
                      </a:solidFill>
                      <a:prstDash val="solid"/>
                      <a:round/>
                      <a:headEnd type="none" w="med" len="med"/>
                      <a:tailEnd type="none" w="med" len="med"/>
                    </a:lnB>
                    <a:noFill/>
                  </a:tcPr>
                </a:tc>
                <a:tc>
                  <a:txBody>
                    <a:bodyPr/>
                    <a:lstStyle/>
                    <a:p>
                      <a:pPr algn="ctr"/>
                      <a:r>
                        <a:rPr lang="en-US" sz="1050" b="1">
                          <a:solidFill>
                            <a:schemeClr val="tx1">
                              <a:lumMod val="65000"/>
                              <a:lumOff val="35000"/>
                            </a:schemeClr>
                          </a:solidFill>
                          <a:latin typeface="Open Sans ExtraBold" panose="020B0606030504020204" pitchFamily="34" charset="0"/>
                          <a:ea typeface="Open Sans ExtraBold" panose="020B0606030504020204" pitchFamily="34" charset="0"/>
                          <a:cs typeface="Open Sans ExtraBold" panose="020B0606030504020204" pitchFamily="34" charset="0"/>
                        </a:rPr>
                        <a:t>Sprint 61</a:t>
                      </a:r>
                    </a:p>
                  </a:txBody>
                  <a:tcPr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BCBCB"/>
                      </a:solidFill>
                      <a:prstDash val="solid"/>
                      <a:round/>
                      <a:headEnd type="none" w="med" len="med"/>
                      <a:tailEnd type="none" w="med" len="med"/>
                    </a:lnB>
                    <a:noFill/>
                  </a:tcPr>
                </a:tc>
                <a:tc>
                  <a:txBody>
                    <a:bodyPr/>
                    <a:lstStyle/>
                    <a:p>
                      <a:pPr algn="ctr"/>
                      <a:r>
                        <a:rPr lang="en-US" sz="1050" b="1">
                          <a:solidFill>
                            <a:schemeClr val="tx1">
                              <a:lumMod val="65000"/>
                              <a:lumOff val="35000"/>
                            </a:schemeClr>
                          </a:solidFill>
                          <a:latin typeface="Open Sans ExtraBold" panose="020B0606030504020204" pitchFamily="34" charset="0"/>
                          <a:ea typeface="Open Sans ExtraBold" panose="020B0606030504020204" pitchFamily="34" charset="0"/>
                          <a:cs typeface="Open Sans ExtraBold" panose="020B0606030504020204" pitchFamily="34" charset="0"/>
                        </a:rPr>
                        <a:t>Sprint 62</a:t>
                      </a:r>
                    </a:p>
                  </a:txBody>
                  <a:tcPr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BCBCB"/>
                      </a:solidFill>
                      <a:prstDash val="solid"/>
                      <a:round/>
                      <a:headEnd type="none" w="med" len="med"/>
                      <a:tailEnd type="none" w="med" len="med"/>
                    </a:lnB>
                    <a:noFill/>
                  </a:tcPr>
                </a:tc>
                <a:tc>
                  <a:txBody>
                    <a:bodyPr/>
                    <a:lstStyle/>
                    <a:p>
                      <a:pPr algn="ctr"/>
                      <a:r>
                        <a:rPr lang="en-US" sz="1050" b="1">
                          <a:solidFill>
                            <a:schemeClr val="tx1">
                              <a:lumMod val="65000"/>
                              <a:lumOff val="35000"/>
                            </a:schemeClr>
                          </a:solidFill>
                          <a:latin typeface="Open Sans ExtraBold" panose="020B0606030504020204" pitchFamily="34" charset="0"/>
                          <a:ea typeface="Open Sans ExtraBold" panose="020B0606030504020204" pitchFamily="34" charset="0"/>
                          <a:cs typeface="Open Sans ExtraBold" panose="020B0606030504020204" pitchFamily="34" charset="0"/>
                        </a:rPr>
                        <a:t>Sprint 63</a:t>
                      </a:r>
                    </a:p>
                  </a:txBody>
                  <a:tcPr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BCBCB"/>
                      </a:solidFill>
                      <a:prstDash val="solid"/>
                      <a:round/>
                      <a:headEnd type="none" w="med" len="med"/>
                      <a:tailEnd type="none" w="med" len="med"/>
                    </a:lnB>
                    <a:noFill/>
                  </a:tcPr>
                </a:tc>
                <a:tc>
                  <a:txBody>
                    <a:bodyPr/>
                    <a:lstStyle/>
                    <a:p>
                      <a:pPr algn="ctr"/>
                      <a:r>
                        <a:rPr lang="en-US" sz="1050" b="1">
                          <a:solidFill>
                            <a:schemeClr val="tx1">
                              <a:lumMod val="65000"/>
                              <a:lumOff val="35000"/>
                            </a:schemeClr>
                          </a:solidFill>
                          <a:latin typeface="Open Sans ExtraBold" panose="020B0606030504020204" pitchFamily="34" charset="0"/>
                          <a:ea typeface="Open Sans ExtraBold" panose="020B0606030504020204" pitchFamily="34" charset="0"/>
                          <a:cs typeface="Open Sans ExtraBold" panose="020B0606030504020204" pitchFamily="34" charset="0"/>
                        </a:rPr>
                        <a:t>Sprint 64-65</a:t>
                      </a:r>
                    </a:p>
                  </a:txBody>
                  <a:tcPr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B w="9525" cap="flat" cmpd="sng" algn="ctr">
                      <a:solidFill>
                        <a:srgbClr val="CBCBCB"/>
                      </a:solidFill>
                      <a:prstDash val="solid"/>
                      <a:round/>
                      <a:headEnd type="none" w="med" len="med"/>
                      <a:tailEnd type="none" w="med" len="med"/>
                    </a:lnB>
                    <a:noFill/>
                  </a:tcPr>
                </a:tc>
                <a:extLst>
                  <a:ext uri="{0D108BD9-81ED-4DB2-BD59-A6C34878D82A}">
                    <a16:rowId xmlns:a16="http://schemas.microsoft.com/office/drawing/2014/main" val="10001"/>
                  </a:ext>
                </a:extLst>
              </a:tr>
              <a:tr h="346618">
                <a:tc>
                  <a:txBody>
                    <a:bodyPr/>
                    <a:lstStyle/>
                    <a:p>
                      <a:pPr marL="0" indent="0" algn="l" defTabSz="914400" rtl="0" eaLnBrk="1" fontAlgn="b" latinLnBrk="0" hangingPunct="1">
                        <a:buFont typeface="Arial" panose="020B0604020202020204" pitchFamily="34" charset="0"/>
                        <a:buNone/>
                      </a:pPr>
                      <a:r>
                        <a:rPr lang="en-US" sz="800"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rPr>
                        <a:t>QA Testing</a:t>
                      </a:r>
                    </a:p>
                  </a:txBody>
                  <a:tcPr marL="9525" marR="9525" marT="9525" marB="0" anchor="b">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346618">
                <a:tc>
                  <a:txBody>
                    <a:body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kern="1200">
                          <a:solidFill>
                            <a:schemeClr val="dk1"/>
                          </a:solidFill>
                          <a:latin typeface="Open Sans Light"/>
                          <a:ea typeface="Open Sans Light"/>
                          <a:cs typeface="Open Sans Light"/>
                        </a:rPr>
                        <a:t>NAOU Scorecard Analytics V2</a:t>
                      </a: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8001559"/>
                  </a:ext>
                </a:extLst>
              </a:tr>
              <a:tr h="346618">
                <a:tc>
                  <a:txBody>
                    <a:bodyPr/>
                    <a:lstStyle/>
                    <a:p>
                      <a:pPr marL="0" indent="0" algn="l" defTabSz="685800" rtl="0" eaLnBrk="1" latinLnBrk="0" hangingPunct="1">
                        <a:buFont typeface="Arial" panose="020B0604020202020204" pitchFamily="34" charset="0"/>
                        <a:buNone/>
                      </a:pPr>
                      <a:r>
                        <a:rPr lang="en-US" sz="800" kern="1200">
                          <a:solidFill>
                            <a:schemeClr val="dk1"/>
                          </a:solidFill>
                          <a:latin typeface="Open Sans Light"/>
                          <a:ea typeface="Open Sans Light"/>
                          <a:cs typeface="Open Sans Light"/>
                        </a:rPr>
                        <a:t>Category Profit Analytics V3</a:t>
                      </a: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558226"/>
                  </a:ext>
                </a:extLst>
              </a:tr>
              <a:tr h="346618">
                <a:tc>
                  <a:txBody>
                    <a:bodyPr/>
                    <a:lstStyle/>
                    <a:p>
                      <a:pPr marL="0" indent="0" algn="l" defTabSz="685800" rtl="0" eaLnBrk="1" latinLnBrk="0" hangingPunct="1">
                        <a:buFont typeface="Arial" panose="020B0604020202020204" pitchFamily="34" charset="0"/>
                        <a:buNone/>
                      </a:pPr>
                      <a:r>
                        <a:rPr lang="en-US" sz="800" kern="1200">
                          <a:solidFill>
                            <a:schemeClr val="dk1"/>
                          </a:solidFill>
                          <a:latin typeface="Open Sans Light"/>
                          <a:ea typeface="Open Sans Light"/>
                          <a:cs typeface="Open Sans Light"/>
                        </a:rPr>
                        <a:t>Channel Analytics V3</a:t>
                      </a: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3841234"/>
                  </a:ext>
                </a:extLst>
              </a:tr>
              <a:tr h="346618">
                <a:tc>
                  <a:txBody>
                    <a:bodyPr/>
                    <a:lstStyle/>
                    <a:p>
                      <a:pPr marL="0" indent="0" algn="l" defTabSz="685800" rtl="0" eaLnBrk="1" latinLnBrk="0" hangingPunct="1">
                        <a:buFont typeface="Arial" panose="020B0604020202020204" pitchFamily="34" charset="0"/>
                        <a:buNone/>
                      </a:pPr>
                      <a:r>
                        <a:rPr lang="en-US" sz="800" kern="1200">
                          <a:solidFill>
                            <a:schemeClr val="dk1"/>
                          </a:solidFill>
                          <a:latin typeface="Open Sans Light"/>
                          <a:ea typeface="Open Sans Light"/>
                          <a:cs typeface="Open Sans Light"/>
                        </a:rPr>
                        <a:t>Consumer V3</a:t>
                      </a: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0951747"/>
                  </a:ext>
                </a:extLst>
              </a:tr>
              <a:tr h="346618">
                <a:tc>
                  <a:txBody>
                    <a:bodyPr/>
                    <a:lstStyle/>
                    <a:p>
                      <a:pPr marL="0" indent="0" algn="l" defTabSz="685800" rtl="0" eaLnBrk="1" latinLnBrk="0" hangingPunct="1">
                        <a:buFont typeface="Arial" panose="020B0604020202020204" pitchFamily="34" charset="0"/>
                        <a:buNone/>
                      </a:pPr>
                      <a:r>
                        <a:rPr lang="en-US" sz="8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rPr>
                        <a:t>NAOU Scorecard V2</a:t>
                      </a: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69268256"/>
                  </a:ext>
                </a:extLst>
              </a:tr>
              <a:tr h="346618">
                <a:tc>
                  <a:txBody>
                    <a:bodyPr/>
                    <a:lstStyle/>
                    <a:p>
                      <a:pPr marL="0" indent="0" algn="l" defTabSz="685800" rtl="0" eaLnBrk="1" latinLnBrk="0" hangingPunct="1">
                        <a:buFont typeface="Arial" panose="020B0604020202020204" pitchFamily="34" charset="0"/>
                        <a:buNone/>
                      </a:pPr>
                      <a:r>
                        <a:rPr lang="en-US" sz="8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rPr>
                        <a:t>PRX V2</a:t>
                      </a: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1423324"/>
                  </a:ext>
                </a:extLst>
              </a:tr>
              <a:tr h="346618">
                <a:tc>
                  <a:txBody>
                    <a:bodyPr/>
                    <a:lstStyle/>
                    <a:p>
                      <a:pPr marL="0" indent="0" algn="l" defTabSz="685800" rtl="0" eaLnBrk="1" latinLnBrk="0" hangingPunct="1">
                        <a:buFont typeface="Arial" panose="020B0604020202020204" pitchFamily="34" charset="0"/>
                        <a:buNone/>
                      </a:pPr>
                      <a:r>
                        <a:rPr lang="en-US" sz="8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rPr>
                        <a:t>IRED Explorer V2</a:t>
                      </a: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1285923"/>
                  </a:ext>
                </a:extLst>
              </a:tr>
              <a:tr h="346618">
                <a:tc>
                  <a:txBody>
                    <a:bodyPr/>
                    <a:lstStyle/>
                    <a:p>
                      <a:pPr marL="0" indent="0" algn="l" defTabSz="685800" rtl="0" eaLnBrk="1" latinLnBrk="0" hangingPunct="1">
                        <a:buFont typeface="Arial" panose="020B0604020202020204" pitchFamily="34" charset="0"/>
                        <a:buNone/>
                      </a:pPr>
                      <a:r>
                        <a:rPr lang="en-US" sz="8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rPr>
                        <a:t>Initial Load, Incremental Load,  SIT, &amp; UAT Support  NAOU V2</a:t>
                      </a: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6725914"/>
                  </a:ext>
                </a:extLst>
              </a:tr>
              <a:tr h="346618">
                <a:tc>
                  <a:txBody>
                    <a:bodyPr/>
                    <a:lstStyle/>
                    <a:p>
                      <a:pPr marL="0" indent="0" algn="l" defTabSz="685800" rtl="0" eaLnBrk="1" latinLnBrk="0" hangingPunct="1">
                        <a:buFont typeface="Arial" panose="020B0604020202020204" pitchFamily="34" charset="0"/>
                        <a:buNone/>
                      </a:pPr>
                      <a:r>
                        <a:rPr lang="en-US" sz="8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rPr>
                        <a:t>UAT</a:t>
                      </a: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9880798"/>
                  </a:ext>
                </a:extLst>
              </a:tr>
              <a:tr h="346618">
                <a:tc>
                  <a:txBody>
                    <a:bodyPr/>
                    <a:lstStyle/>
                    <a:p>
                      <a:pPr marL="0" indent="0" algn="l" defTabSz="685800" rtl="0" eaLnBrk="1" latinLnBrk="0" hangingPunct="1">
                        <a:buFont typeface="Arial" panose="020B0604020202020204" pitchFamily="34" charset="0"/>
                        <a:buNone/>
                      </a:pPr>
                      <a:r>
                        <a:rPr lang="en-US" sz="8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rPr>
                        <a:t>Operations Support &amp; KT</a:t>
                      </a: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7300249"/>
                  </a:ext>
                </a:extLst>
              </a:tr>
            </a:tbl>
          </a:graphicData>
        </a:graphic>
      </p:graphicFrame>
      <p:sp>
        <p:nvSpPr>
          <p:cNvPr id="18" name="Rectangle 17">
            <a:extLst>
              <a:ext uri="{FF2B5EF4-FFF2-40B4-BE49-F238E27FC236}">
                <a16:creationId xmlns:a16="http://schemas.microsoft.com/office/drawing/2014/main" id="{57C5186E-8960-CB23-0352-08E8046F7819}"/>
              </a:ext>
            </a:extLst>
          </p:cNvPr>
          <p:cNvSpPr/>
          <p:nvPr/>
        </p:nvSpPr>
        <p:spPr>
          <a:xfrm>
            <a:off x="555967" y="3440253"/>
            <a:ext cx="1184077" cy="1038198"/>
          </a:xfrm>
          <a:prstGeom prst="rect">
            <a:avLst/>
          </a:prstGeom>
          <a:solidFill>
            <a:schemeClr val="accent2">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cap="small">
                <a:solidFill>
                  <a:srgbClr val="FFFFFF"/>
                </a:solidFill>
                <a:latin typeface="Open Sans Light" panose="020B0606030504020204" pitchFamily="34" charset="0"/>
                <a:ea typeface="Open Sans Light" panose="020B0606030504020204" pitchFamily="34" charset="0"/>
                <a:cs typeface="Open Sans Light" panose="020B0606030504020204" pitchFamily="34" charset="0"/>
              </a:rPr>
              <a:t>Testing</a:t>
            </a:r>
            <a:endParaRPr kumimoji="0" lang="en-US" sz="1100" b="0" i="0" u="none" strike="noStrike" kern="1200" cap="small" spc="0" normalizeH="0" baseline="0" noProof="0">
              <a:ln>
                <a:noFill/>
              </a:ln>
              <a:solidFill>
                <a:srgbClr val="FFFFFF"/>
              </a:solidFill>
              <a:effectLst/>
              <a:uLnTx/>
              <a:uFillTx/>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13" name="Rectangle 12">
            <a:extLst>
              <a:ext uri="{FF2B5EF4-FFF2-40B4-BE49-F238E27FC236}">
                <a16:creationId xmlns:a16="http://schemas.microsoft.com/office/drawing/2014/main" id="{E09F5507-2EBC-AFC2-D2E4-DA90584573FE}"/>
              </a:ext>
            </a:extLst>
          </p:cNvPr>
          <p:cNvSpPr/>
          <p:nvPr/>
        </p:nvSpPr>
        <p:spPr>
          <a:xfrm>
            <a:off x="553381" y="634866"/>
            <a:ext cx="1181228" cy="375628"/>
          </a:xfrm>
          <a:prstGeom prst="rect">
            <a:avLst/>
          </a:prstGeom>
          <a:solidFill>
            <a:schemeClr val="accent2">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small" spc="0" normalizeH="0" baseline="0" noProof="0">
                <a:ln>
                  <a:noFill/>
                </a:ln>
                <a:solidFill>
                  <a:srgbClr val="FFFFFF"/>
                </a:solidFill>
                <a:effectLst/>
                <a:uLnTx/>
                <a:uFillTx/>
                <a:latin typeface="Open Sans Light" panose="020B0606030504020204" pitchFamily="34" charset="0"/>
                <a:ea typeface="Open Sans Light" panose="020B0606030504020204" pitchFamily="34" charset="0"/>
                <a:cs typeface="Open Sans Light" panose="020B0606030504020204" pitchFamily="34" charset="0"/>
              </a:rPr>
              <a:t>Ingestion</a:t>
            </a:r>
          </a:p>
        </p:txBody>
      </p:sp>
      <p:sp>
        <p:nvSpPr>
          <p:cNvPr id="46" name="Slide Number Placeholder 1">
            <a:extLst>
              <a:ext uri="{FF2B5EF4-FFF2-40B4-BE49-F238E27FC236}">
                <a16:creationId xmlns:a16="http://schemas.microsoft.com/office/drawing/2014/main" id="{58B6B688-DEE9-6CB5-FE2D-8EFA1F7C4140}"/>
              </a:ext>
            </a:extLst>
          </p:cNvPr>
          <p:cNvSpPr>
            <a:spLocks noGrp="1"/>
          </p:cNvSpPr>
          <p:nvPr>
            <p:ph type="sldNum" sz="quarter" idx="4"/>
          </p:nvPr>
        </p:nvSpPr>
        <p:spPr>
          <a:xfrm>
            <a:off x="10028172" y="5642182"/>
            <a:ext cx="2743200" cy="2560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BEFD47-366C-4E8D-AAFC-CBF10863151F}" type="slidenum">
              <a:rPr kumimoji="0" lang="en-US" sz="800" b="0" i="0" u="none" strike="noStrike" kern="1200" cap="none" spc="0" normalizeH="0" baseline="0" noProof="0" smtClean="0">
                <a:ln>
                  <a:noFill/>
                </a:ln>
                <a:solidFill>
                  <a:srgbClr val="000000">
                    <a:lumMod val="50000"/>
                    <a:lumOff val="50000"/>
                  </a:srgbClr>
                </a:solidFill>
                <a:effectLst/>
                <a:uLnTx/>
                <a:uFillTx/>
                <a:latin typeface="Open San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800" b="0" i="0" u="none" strike="noStrike" kern="1200" cap="none" spc="0" normalizeH="0" baseline="0" noProof="0">
              <a:ln>
                <a:noFill/>
              </a:ln>
              <a:solidFill>
                <a:srgbClr val="000000">
                  <a:lumMod val="50000"/>
                  <a:lumOff val="50000"/>
                </a:srgbClr>
              </a:solidFill>
              <a:effectLst/>
              <a:uLnTx/>
              <a:uFillTx/>
              <a:latin typeface="Open Sans Light"/>
              <a:ea typeface="+mn-ea"/>
              <a:cs typeface="+mn-cs"/>
            </a:endParaRPr>
          </a:p>
        </p:txBody>
      </p:sp>
      <p:sp>
        <p:nvSpPr>
          <p:cNvPr id="29" name="Title 1">
            <a:extLst>
              <a:ext uri="{FF2B5EF4-FFF2-40B4-BE49-F238E27FC236}">
                <a16:creationId xmlns:a16="http://schemas.microsoft.com/office/drawing/2014/main" id="{1F835DE0-68D5-C6F0-354C-2902792A5EAA}"/>
              </a:ext>
            </a:extLst>
          </p:cNvPr>
          <p:cNvSpPr txBox="1">
            <a:spLocks/>
          </p:cNvSpPr>
          <p:nvPr/>
        </p:nvSpPr>
        <p:spPr>
          <a:xfrm>
            <a:off x="1220241" y="107946"/>
            <a:ext cx="11287652" cy="53553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 name="Rectangle 24">
            <a:extLst>
              <a:ext uri="{FF2B5EF4-FFF2-40B4-BE49-F238E27FC236}">
                <a16:creationId xmlns:a16="http://schemas.microsoft.com/office/drawing/2014/main" id="{560EFA11-C7E1-F8EA-3A60-B6F3F769DED8}"/>
              </a:ext>
            </a:extLst>
          </p:cNvPr>
          <p:cNvSpPr/>
          <p:nvPr/>
        </p:nvSpPr>
        <p:spPr>
          <a:xfrm>
            <a:off x="553381" y="1010493"/>
            <a:ext cx="1186663" cy="1380307"/>
          </a:xfrm>
          <a:prstGeom prst="rect">
            <a:avLst/>
          </a:prstGeom>
          <a:solidFill>
            <a:schemeClr val="accent2">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cap="small">
                <a:solidFill>
                  <a:srgbClr val="FFFFFF"/>
                </a:solidFill>
                <a:latin typeface="Open Sans Light" panose="020B0606030504020204" pitchFamily="34" charset="0"/>
                <a:ea typeface="Open Sans Light" panose="020B0606030504020204" pitchFamily="34" charset="0"/>
                <a:cs typeface="Open Sans Light" panose="020B0606030504020204" pitchFamily="34" charset="0"/>
              </a:rPr>
              <a:t>Analytics</a:t>
            </a:r>
            <a:endParaRPr kumimoji="0" lang="en-US" sz="1100" b="0" i="0" u="none" strike="noStrike" kern="1200" cap="small" spc="0" normalizeH="0" baseline="0" noProof="0">
              <a:ln>
                <a:noFill/>
              </a:ln>
              <a:solidFill>
                <a:srgbClr val="FFFFFF"/>
              </a:solidFill>
              <a:effectLst/>
              <a:uLnTx/>
              <a:uFillTx/>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33" name="Rectangle 32">
            <a:extLst>
              <a:ext uri="{FF2B5EF4-FFF2-40B4-BE49-F238E27FC236}">
                <a16:creationId xmlns:a16="http://schemas.microsoft.com/office/drawing/2014/main" id="{A026163E-1E91-186B-CA5C-BC6EEADBCF42}"/>
              </a:ext>
            </a:extLst>
          </p:cNvPr>
          <p:cNvSpPr/>
          <p:nvPr/>
        </p:nvSpPr>
        <p:spPr>
          <a:xfrm>
            <a:off x="555967" y="2390801"/>
            <a:ext cx="1178642" cy="1066717"/>
          </a:xfrm>
          <a:prstGeom prst="rect">
            <a:avLst/>
          </a:prstGeom>
          <a:solidFill>
            <a:schemeClr val="accent2">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cap="small">
                <a:solidFill>
                  <a:srgbClr val="FFFFFF"/>
                </a:solidFill>
                <a:latin typeface="Open Sans Light" panose="020B0606030504020204" pitchFamily="34" charset="0"/>
                <a:ea typeface="Open Sans Light" panose="020B0606030504020204" pitchFamily="34" charset="0"/>
                <a:cs typeface="Open Sans Light" panose="020B0606030504020204" pitchFamily="34" charset="0"/>
              </a:rPr>
              <a:t>Visualization</a:t>
            </a:r>
            <a:endParaRPr kumimoji="0" lang="en-US" sz="1100" b="0" i="0" u="none" strike="noStrike" kern="1200" cap="small" spc="0" normalizeH="0" baseline="0" noProof="0">
              <a:ln>
                <a:noFill/>
              </a:ln>
              <a:solidFill>
                <a:srgbClr val="FFFFFF"/>
              </a:solidFill>
              <a:effectLst/>
              <a:uLnTx/>
              <a:uFillTx/>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34" name="Arrow: Chevron 23">
            <a:extLst>
              <a:ext uri="{FF2B5EF4-FFF2-40B4-BE49-F238E27FC236}">
                <a16:creationId xmlns:a16="http://schemas.microsoft.com/office/drawing/2014/main" id="{9466C1E8-9720-CDDD-5749-DD5E15ACB241}"/>
              </a:ext>
            </a:extLst>
          </p:cNvPr>
          <p:cNvSpPr/>
          <p:nvPr/>
        </p:nvSpPr>
        <p:spPr>
          <a:xfrm>
            <a:off x="3264521" y="2384631"/>
            <a:ext cx="4192232" cy="292552"/>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a:solidFill>
                  <a:srgbClr val="000000">
                    <a:lumMod val="85000"/>
                    <a:lumOff val="15000"/>
                  </a:srgbClr>
                </a:solidFill>
                <a:latin typeface="Open Sans Light" panose="020B0606030504020204" pitchFamily="34" charset="0"/>
                <a:ea typeface="Open Sans Light" panose="020B0606030504020204" pitchFamily="34" charset="0"/>
                <a:cs typeface="Open Sans Light" panose="020B0606030504020204" pitchFamily="34" charset="0"/>
              </a:rPr>
              <a:t>Build Dashboard</a:t>
            </a:r>
            <a:endPar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39" name="Arrow: Chevron 23">
            <a:extLst>
              <a:ext uri="{FF2B5EF4-FFF2-40B4-BE49-F238E27FC236}">
                <a16:creationId xmlns:a16="http://schemas.microsoft.com/office/drawing/2014/main" id="{7E49C224-1278-D65A-9FD4-B2F74B6B39B3}"/>
              </a:ext>
            </a:extLst>
          </p:cNvPr>
          <p:cNvSpPr/>
          <p:nvPr/>
        </p:nvSpPr>
        <p:spPr>
          <a:xfrm>
            <a:off x="5386811" y="3457518"/>
            <a:ext cx="3804323" cy="292552"/>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a:solidFill>
                  <a:srgbClr val="000000">
                    <a:lumMod val="85000"/>
                    <a:lumOff val="15000"/>
                  </a:srgbClr>
                </a:solidFill>
                <a:latin typeface="Open Sans Light" panose="020B0606030504020204" pitchFamily="34" charset="0"/>
                <a:ea typeface="Open Sans Light" panose="020B0606030504020204" pitchFamily="34" charset="0"/>
                <a:cs typeface="Open Sans Light" panose="020B0606030504020204" pitchFamily="34" charset="0"/>
              </a:rPr>
              <a:t>5</a:t>
            </a:r>
            <a:r>
              <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rPr>
              <a:t> Weeks</a:t>
            </a:r>
          </a:p>
        </p:txBody>
      </p:sp>
      <p:sp>
        <p:nvSpPr>
          <p:cNvPr id="40" name="Arrow: Chevron 23">
            <a:extLst>
              <a:ext uri="{FF2B5EF4-FFF2-40B4-BE49-F238E27FC236}">
                <a16:creationId xmlns:a16="http://schemas.microsoft.com/office/drawing/2014/main" id="{E9071056-A818-E29A-CDB8-F77310E40A83}"/>
              </a:ext>
            </a:extLst>
          </p:cNvPr>
          <p:cNvSpPr/>
          <p:nvPr/>
        </p:nvSpPr>
        <p:spPr>
          <a:xfrm>
            <a:off x="3264521" y="4144703"/>
            <a:ext cx="2058992" cy="292552"/>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a:solidFill>
                  <a:srgbClr val="000000">
                    <a:lumMod val="85000"/>
                    <a:lumOff val="15000"/>
                  </a:srgbClr>
                </a:solidFill>
                <a:latin typeface="Open Sans Light" panose="020B0606030504020204" pitchFamily="34" charset="0"/>
                <a:ea typeface="Open Sans Light" panose="020B0606030504020204" pitchFamily="34" charset="0"/>
                <a:cs typeface="Open Sans Light" panose="020B0606030504020204" pitchFamily="34" charset="0"/>
              </a:rPr>
              <a:t>NAOU Scorecard V1 3</a:t>
            </a:r>
            <a:r>
              <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rPr>
              <a:t> Weeks</a:t>
            </a:r>
          </a:p>
        </p:txBody>
      </p:sp>
      <p:sp>
        <p:nvSpPr>
          <p:cNvPr id="11" name="Arrow: Chevron 23">
            <a:extLst>
              <a:ext uri="{FF2B5EF4-FFF2-40B4-BE49-F238E27FC236}">
                <a16:creationId xmlns:a16="http://schemas.microsoft.com/office/drawing/2014/main" id="{F36F524A-7EA0-B33A-E560-0FD969E1E3FA}"/>
              </a:ext>
            </a:extLst>
          </p:cNvPr>
          <p:cNvSpPr/>
          <p:nvPr/>
        </p:nvSpPr>
        <p:spPr>
          <a:xfrm>
            <a:off x="3283488" y="2037743"/>
            <a:ext cx="2425532" cy="292552"/>
          </a:xfrm>
          <a:prstGeom prst="chevron">
            <a:avLst/>
          </a:prstGeom>
          <a:solidFill>
            <a:schemeClr val="accent4">
              <a:lumMod val="20000"/>
              <a:lumOff val="8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r>
              <a:rPr lang="en-US" sz="700">
                <a:solidFill>
                  <a:srgbClr val="000000">
                    <a:lumMod val="85000"/>
                    <a:lumOff val="15000"/>
                  </a:srgbClr>
                </a:solidFill>
                <a:latin typeface="Open Sans Light" panose="020B0606030504020204" pitchFamily="34" charset="0"/>
                <a:ea typeface="Open Sans Light" panose="020B0606030504020204" pitchFamily="34" charset="0"/>
                <a:cs typeface="Open Sans Light" panose="020B0606030504020204" pitchFamily="34" charset="0"/>
              </a:rPr>
              <a:t>Physical Model and Update  STM</a:t>
            </a:r>
          </a:p>
          <a:p>
            <a:pPr algn="ctr" defTabSz="914400"/>
            <a:endParaRPr lang="en-US" sz="700">
              <a:solidFill>
                <a:srgbClr val="000000">
                  <a:lumMod val="85000"/>
                  <a:lumOff val="15000"/>
                </a:srgbClr>
              </a:solidFill>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14" name="Arrow: Chevron 23">
            <a:extLst>
              <a:ext uri="{FF2B5EF4-FFF2-40B4-BE49-F238E27FC236}">
                <a16:creationId xmlns:a16="http://schemas.microsoft.com/office/drawing/2014/main" id="{779597CA-3E83-C962-0439-2587B3803525}"/>
              </a:ext>
            </a:extLst>
          </p:cNvPr>
          <p:cNvSpPr/>
          <p:nvPr/>
        </p:nvSpPr>
        <p:spPr>
          <a:xfrm>
            <a:off x="3243000" y="1329019"/>
            <a:ext cx="2403835" cy="292552"/>
          </a:xfrm>
          <a:prstGeom prst="chevron">
            <a:avLst/>
          </a:prstGeom>
          <a:solidFill>
            <a:schemeClr val="accent4">
              <a:lumMod val="20000"/>
              <a:lumOff val="8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r>
              <a:rPr lang="en-US" sz="700">
                <a:solidFill>
                  <a:srgbClr val="000000">
                    <a:lumMod val="85000"/>
                    <a:lumOff val="15000"/>
                  </a:srgbClr>
                </a:solidFill>
                <a:latin typeface="Open Sans Light" panose="020B0606030504020204" pitchFamily="34" charset="0"/>
                <a:ea typeface="Open Sans Light" panose="020B0606030504020204" pitchFamily="34" charset="0"/>
                <a:cs typeface="Open Sans Light" panose="020B0606030504020204" pitchFamily="34" charset="0"/>
              </a:rPr>
              <a:t>Physical Model and Update  STM</a:t>
            </a:r>
          </a:p>
          <a:p>
            <a:pPr algn="ctr" defTabSz="914400"/>
            <a:endParaRPr lang="en-US" sz="700">
              <a:solidFill>
                <a:srgbClr val="000000">
                  <a:lumMod val="85000"/>
                  <a:lumOff val="15000"/>
                </a:srgbClr>
              </a:solidFill>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16" name="Arrow: Chevron 23">
            <a:extLst>
              <a:ext uri="{FF2B5EF4-FFF2-40B4-BE49-F238E27FC236}">
                <a16:creationId xmlns:a16="http://schemas.microsoft.com/office/drawing/2014/main" id="{CCF4EBBE-A3E1-9D5A-6E36-90387B0661C3}"/>
              </a:ext>
            </a:extLst>
          </p:cNvPr>
          <p:cNvSpPr/>
          <p:nvPr/>
        </p:nvSpPr>
        <p:spPr>
          <a:xfrm>
            <a:off x="3243000" y="1689291"/>
            <a:ext cx="2403835" cy="292552"/>
          </a:xfrm>
          <a:prstGeom prst="chevron">
            <a:avLst/>
          </a:prstGeom>
          <a:solidFill>
            <a:schemeClr val="accent4">
              <a:lumMod val="20000"/>
              <a:lumOff val="8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r>
              <a:rPr lang="en-US" sz="700">
                <a:solidFill>
                  <a:srgbClr val="000000">
                    <a:lumMod val="85000"/>
                    <a:lumOff val="15000"/>
                  </a:srgbClr>
                </a:solidFill>
                <a:latin typeface="Open Sans Light" panose="020B0606030504020204" pitchFamily="34" charset="0"/>
                <a:ea typeface="Open Sans Light" panose="020B0606030504020204" pitchFamily="34" charset="0"/>
                <a:cs typeface="Open Sans Light" panose="020B0606030504020204" pitchFamily="34" charset="0"/>
              </a:rPr>
              <a:t>Physical Model and Update  STM</a:t>
            </a:r>
          </a:p>
          <a:p>
            <a:pPr algn="ctr" defTabSz="914400"/>
            <a:endParaRPr lang="en-US" sz="700">
              <a:solidFill>
                <a:srgbClr val="000000">
                  <a:lumMod val="85000"/>
                  <a:lumOff val="15000"/>
                </a:srgbClr>
              </a:solidFill>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20" name="Arrow: Chevron 23">
            <a:extLst>
              <a:ext uri="{FF2B5EF4-FFF2-40B4-BE49-F238E27FC236}">
                <a16:creationId xmlns:a16="http://schemas.microsoft.com/office/drawing/2014/main" id="{8F249B2C-EC37-A00F-B48C-11AC08B0DBF6}"/>
              </a:ext>
            </a:extLst>
          </p:cNvPr>
          <p:cNvSpPr/>
          <p:nvPr/>
        </p:nvSpPr>
        <p:spPr>
          <a:xfrm>
            <a:off x="9275975" y="3816122"/>
            <a:ext cx="2507530" cy="292552"/>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rPr>
              <a:t>UAT</a:t>
            </a:r>
          </a:p>
        </p:txBody>
      </p:sp>
      <p:sp>
        <p:nvSpPr>
          <p:cNvPr id="22" name="Arrow: Chevron 23">
            <a:extLst>
              <a:ext uri="{FF2B5EF4-FFF2-40B4-BE49-F238E27FC236}">
                <a16:creationId xmlns:a16="http://schemas.microsoft.com/office/drawing/2014/main" id="{903B2116-7B8A-61CE-A958-46EE64BFC175}"/>
              </a:ext>
            </a:extLst>
          </p:cNvPr>
          <p:cNvSpPr/>
          <p:nvPr/>
        </p:nvSpPr>
        <p:spPr>
          <a:xfrm>
            <a:off x="3294058" y="2738260"/>
            <a:ext cx="4192232" cy="292552"/>
          </a:xfrm>
          <a:prstGeom prst="chevron">
            <a:avLst/>
          </a:prstGeom>
          <a:solidFill>
            <a:schemeClr val="accent4">
              <a:lumMod val="20000"/>
              <a:lumOff val="8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r>
              <a:rPr lang="en-US" sz="700">
                <a:solidFill>
                  <a:srgbClr val="000000">
                    <a:lumMod val="85000"/>
                    <a:lumOff val="15000"/>
                  </a:srgbClr>
                </a:solidFill>
                <a:latin typeface="Open Sans Light" panose="020B0606030504020204" pitchFamily="34" charset="0"/>
                <a:ea typeface="Open Sans Light" panose="020B0606030504020204" pitchFamily="34" charset="0"/>
                <a:cs typeface="Open Sans Light" panose="020B0606030504020204" pitchFamily="34" charset="0"/>
              </a:rPr>
              <a:t>Build Dashboard</a:t>
            </a:r>
          </a:p>
        </p:txBody>
      </p:sp>
      <p:sp>
        <p:nvSpPr>
          <p:cNvPr id="23" name="Arrow: Chevron 23">
            <a:extLst>
              <a:ext uri="{FF2B5EF4-FFF2-40B4-BE49-F238E27FC236}">
                <a16:creationId xmlns:a16="http://schemas.microsoft.com/office/drawing/2014/main" id="{5E238D3A-ED35-EE20-5B6A-46F5532B3186}"/>
              </a:ext>
            </a:extLst>
          </p:cNvPr>
          <p:cNvSpPr/>
          <p:nvPr/>
        </p:nvSpPr>
        <p:spPr>
          <a:xfrm>
            <a:off x="3294058" y="3090326"/>
            <a:ext cx="4192232" cy="292552"/>
          </a:xfrm>
          <a:prstGeom prst="chevron">
            <a:avLst/>
          </a:prstGeom>
          <a:solidFill>
            <a:schemeClr val="accent4">
              <a:lumMod val="20000"/>
              <a:lumOff val="8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r>
              <a:rPr lang="en-US" sz="700">
                <a:solidFill>
                  <a:srgbClr val="000000">
                    <a:lumMod val="85000"/>
                    <a:lumOff val="15000"/>
                  </a:srgbClr>
                </a:solidFill>
                <a:latin typeface="Open Sans Light" panose="020B0606030504020204" pitchFamily="34" charset="0"/>
                <a:ea typeface="Open Sans Light" panose="020B0606030504020204" pitchFamily="34" charset="0"/>
                <a:cs typeface="Open Sans Light" panose="020B0606030504020204" pitchFamily="34" charset="0"/>
              </a:rPr>
              <a:t>Build Dashboard</a:t>
            </a:r>
          </a:p>
        </p:txBody>
      </p:sp>
      <p:sp>
        <p:nvSpPr>
          <p:cNvPr id="27" name="Arrow: Chevron 23">
            <a:extLst>
              <a:ext uri="{FF2B5EF4-FFF2-40B4-BE49-F238E27FC236}">
                <a16:creationId xmlns:a16="http://schemas.microsoft.com/office/drawing/2014/main" id="{C7327EA2-6A63-F909-5FE3-9BF4A9E6D43F}"/>
              </a:ext>
            </a:extLst>
          </p:cNvPr>
          <p:cNvSpPr/>
          <p:nvPr/>
        </p:nvSpPr>
        <p:spPr>
          <a:xfrm>
            <a:off x="3243000" y="1002607"/>
            <a:ext cx="2103349" cy="292552"/>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a:solidFill>
                  <a:srgbClr val="000000">
                    <a:lumMod val="85000"/>
                    <a:lumOff val="15000"/>
                  </a:srgbClr>
                </a:solidFill>
                <a:latin typeface="Open Sans Light" panose="020B0606030504020204" pitchFamily="34" charset="0"/>
                <a:ea typeface="Open Sans Light" panose="020B0606030504020204" pitchFamily="34" charset="0"/>
                <a:cs typeface="Open Sans Light" panose="020B0606030504020204" pitchFamily="34" charset="0"/>
              </a:rPr>
              <a:t>Build Gold</a:t>
            </a:r>
            <a:endPar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28" name="Arrow: Chevron 23">
            <a:extLst>
              <a:ext uri="{FF2B5EF4-FFF2-40B4-BE49-F238E27FC236}">
                <a16:creationId xmlns:a16="http://schemas.microsoft.com/office/drawing/2014/main" id="{3BDBA6BB-26B5-DA5F-0F55-1066F3AC7D43}"/>
              </a:ext>
            </a:extLst>
          </p:cNvPr>
          <p:cNvSpPr/>
          <p:nvPr/>
        </p:nvSpPr>
        <p:spPr>
          <a:xfrm>
            <a:off x="3243001" y="648979"/>
            <a:ext cx="4243289" cy="292551"/>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rPr>
              <a:t>Ingestion QA Testing</a:t>
            </a:r>
          </a:p>
        </p:txBody>
      </p:sp>
    </p:spTree>
    <p:extLst>
      <p:ext uri="{BB962C8B-B14F-4D97-AF65-F5344CB8AC3E}">
        <p14:creationId xmlns:p14="http://schemas.microsoft.com/office/powerpoint/2010/main" val="2872815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C4C6E1EF-15B1-8FCD-BD59-D6EBA66BE8E9}"/>
              </a:ext>
            </a:extLst>
          </p:cNvPr>
          <p:cNvSpPr txBox="1"/>
          <p:nvPr/>
        </p:nvSpPr>
        <p:spPr>
          <a:xfrm>
            <a:off x="2096932" y="5994400"/>
            <a:ext cx="3280823" cy="541289"/>
          </a:xfrm>
          <a:prstGeom prst="rect">
            <a:avLst/>
          </a:prstGeom>
          <a:noFill/>
          <a:ln>
            <a:solidFill>
              <a:schemeClr val="tx1"/>
            </a:solidFill>
          </a:ln>
        </p:spPr>
        <p:txBody>
          <a:bodyPr wrap="square" rtlCol="0">
            <a:spAutoFit/>
          </a:bodyPr>
          <a:lstStyle/>
          <a:p>
            <a:endParaRPr lang="en-US"/>
          </a:p>
        </p:txBody>
      </p:sp>
      <p:graphicFrame>
        <p:nvGraphicFramePr>
          <p:cNvPr id="17" name="Table 16">
            <a:extLst>
              <a:ext uri="{FF2B5EF4-FFF2-40B4-BE49-F238E27FC236}">
                <a16:creationId xmlns:a16="http://schemas.microsoft.com/office/drawing/2014/main" id="{4886C8C2-22E1-44D8-9868-AEC66FCED501}"/>
              </a:ext>
            </a:extLst>
          </p:cNvPr>
          <p:cNvGraphicFramePr>
            <a:graphicFrameLocks noGrp="1"/>
          </p:cNvGraphicFramePr>
          <p:nvPr/>
        </p:nvGraphicFramePr>
        <p:xfrm>
          <a:off x="933928" y="63306"/>
          <a:ext cx="11191016" cy="6360175"/>
        </p:xfrm>
        <a:graphic>
          <a:graphicData uri="http://schemas.openxmlformats.org/drawingml/2006/table">
            <a:tbl>
              <a:tblPr firstRow="1" bandRow="1"/>
              <a:tblGrid>
                <a:gridCol w="1129966">
                  <a:extLst>
                    <a:ext uri="{9D8B030D-6E8A-4147-A177-3AD203B41FA5}">
                      <a16:colId xmlns:a16="http://schemas.microsoft.com/office/drawing/2014/main" val="20000"/>
                    </a:ext>
                  </a:extLst>
                </a:gridCol>
                <a:gridCol w="963370">
                  <a:extLst>
                    <a:ext uri="{9D8B030D-6E8A-4147-A177-3AD203B41FA5}">
                      <a16:colId xmlns:a16="http://schemas.microsoft.com/office/drawing/2014/main" val="20004"/>
                    </a:ext>
                  </a:extLst>
                </a:gridCol>
                <a:gridCol w="917288">
                  <a:extLst>
                    <a:ext uri="{9D8B030D-6E8A-4147-A177-3AD203B41FA5}">
                      <a16:colId xmlns:a16="http://schemas.microsoft.com/office/drawing/2014/main" val="20006"/>
                    </a:ext>
                  </a:extLst>
                </a:gridCol>
                <a:gridCol w="762613">
                  <a:extLst>
                    <a:ext uri="{9D8B030D-6E8A-4147-A177-3AD203B41FA5}">
                      <a16:colId xmlns:a16="http://schemas.microsoft.com/office/drawing/2014/main" val="20007"/>
                    </a:ext>
                  </a:extLst>
                </a:gridCol>
                <a:gridCol w="762612">
                  <a:extLst>
                    <a:ext uri="{9D8B030D-6E8A-4147-A177-3AD203B41FA5}">
                      <a16:colId xmlns:a16="http://schemas.microsoft.com/office/drawing/2014/main" val="20008"/>
                    </a:ext>
                  </a:extLst>
                </a:gridCol>
                <a:gridCol w="788191">
                  <a:extLst>
                    <a:ext uri="{9D8B030D-6E8A-4147-A177-3AD203B41FA5}">
                      <a16:colId xmlns:a16="http://schemas.microsoft.com/office/drawing/2014/main" val="20009"/>
                    </a:ext>
                  </a:extLst>
                </a:gridCol>
                <a:gridCol w="762611">
                  <a:extLst>
                    <a:ext uri="{9D8B030D-6E8A-4147-A177-3AD203B41FA5}">
                      <a16:colId xmlns:a16="http://schemas.microsoft.com/office/drawing/2014/main" val="20010"/>
                    </a:ext>
                  </a:extLst>
                </a:gridCol>
                <a:gridCol w="762612">
                  <a:extLst>
                    <a:ext uri="{9D8B030D-6E8A-4147-A177-3AD203B41FA5}">
                      <a16:colId xmlns:a16="http://schemas.microsoft.com/office/drawing/2014/main" val="3841090941"/>
                    </a:ext>
                  </a:extLst>
                </a:gridCol>
                <a:gridCol w="762611">
                  <a:extLst>
                    <a:ext uri="{9D8B030D-6E8A-4147-A177-3AD203B41FA5}">
                      <a16:colId xmlns:a16="http://schemas.microsoft.com/office/drawing/2014/main" val="2684932425"/>
                    </a:ext>
                  </a:extLst>
                </a:gridCol>
                <a:gridCol w="762611">
                  <a:extLst>
                    <a:ext uri="{9D8B030D-6E8A-4147-A177-3AD203B41FA5}">
                      <a16:colId xmlns:a16="http://schemas.microsoft.com/office/drawing/2014/main" val="1196674350"/>
                    </a:ext>
                  </a:extLst>
                </a:gridCol>
                <a:gridCol w="762611">
                  <a:extLst>
                    <a:ext uri="{9D8B030D-6E8A-4147-A177-3AD203B41FA5}">
                      <a16:colId xmlns:a16="http://schemas.microsoft.com/office/drawing/2014/main" val="738651494"/>
                    </a:ext>
                  </a:extLst>
                </a:gridCol>
                <a:gridCol w="762611">
                  <a:extLst>
                    <a:ext uri="{9D8B030D-6E8A-4147-A177-3AD203B41FA5}">
                      <a16:colId xmlns:a16="http://schemas.microsoft.com/office/drawing/2014/main" val="259995618"/>
                    </a:ext>
                  </a:extLst>
                </a:gridCol>
                <a:gridCol w="1291309">
                  <a:extLst>
                    <a:ext uri="{9D8B030D-6E8A-4147-A177-3AD203B41FA5}">
                      <a16:colId xmlns:a16="http://schemas.microsoft.com/office/drawing/2014/main" val="2132707633"/>
                    </a:ext>
                  </a:extLst>
                </a:gridCol>
              </a:tblGrid>
              <a:tr h="245384">
                <a:tc>
                  <a:txBody>
                    <a:bodyPr/>
                    <a:lstStyle/>
                    <a:p>
                      <a:pPr marL="0" algn="ctr" defTabSz="914400" rtl="0" eaLnBrk="1" latinLnBrk="0" hangingPunct="1"/>
                      <a:endParaRPr lang="en-US" sz="1050" b="1" kern="120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endParaRPr>
                    </a:p>
                  </a:txBody>
                  <a:tcPr>
                    <a:lnL w="952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gridSpan="4">
                  <a:txBody>
                    <a:bodyPr/>
                    <a:lstStyle/>
                    <a:p>
                      <a:pPr marL="0" algn="ctr" defTabSz="914400" rtl="0" eaLnBrk="1" latinLnBrk="0" hangingPunct="1"/>
                      <a:r>
                        <a:rPr lang="en-US" sz="1050" b="1" kern="120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Q2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hMerge="1">
                  <a:txBody>
                    <a:bodyPr/>
                    <a:lstStyle/>
                    <a:p>
                      <a:pPr algn="ctr"/>
                      <a:endParaRPr lang="en-US" sz="1050" b="1">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gridSpan="4">
                  <a:txBody>
                    <a:bodyPr/>
                    <a:lstStyle/>
                    <a:p>
                      <a:pPr marL="0" algn="ctr" defTabSz="914400" rtl="0" eaLnBrk="1" latinLnBrk="0" hangingPunct="1"/>
                      <a:r>
                        <a:rPr lang="en-US" sz="1050" b="1" kern="120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Q3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hMerge="1">
                  <a:txBody>
                    <a:bodyPr/>
                    <a:lstStyle/>
                    <a:p>
                      <a:pPr algn="ctr"/>
                      <a:endParaRPr lang="en-US" sz="1050" b="1">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pPr algn="ctr"/>
                      <a:endParaRPr lang="en-US" sz="1050" b="1">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gridSpan="4">
                  <a:txBody>
                    <a:bodyPr/>
                    <a:lstStyle/>
                    <a:p>
                      <a:pPr algn="ctr"/>
                      <a:r>
                        <a:rPr lang="en-US" sz="1050" b="1">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Q4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hMerge="1">
                  <a:txBody>
                    <a:bodyPr/>
                    <a:lstStyle/>
                    <a:p>
                      <a:pPr algn="ctr"/>
                      <a:endParaRPr lang="en-US" sz="1050" b="1">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hMerge="1">
                  <a:txBody>
                    <a:bodyPr/>
                    <a:lstStyle/>
                    <a:p>
                      <a:pPr algn="ctr"/>
                      <a:endParaRPr lang="en-US" sz="1050" b="1">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hMerge="1">
                  <a:txBody>
                    <a:bodyPr/>
                    <a:lstStyle/>
                    <a:p>
                      <a:pPr algn="ctr"/>
                      <a:endParaRPr lang="en-US" sz="1050" b="1">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extLst>
                  <a:ext uri="{0D108BD9-81ED-4DB2-BD59-A6C34878D82A}">
                    <a16:rowId xmlns:a16="http://schemas.microsoft.com/office/drawing/2014/main" val="10000"/>
                  </a:ext>
                </a:extLst>
              </a:tr>
              <a:tr h="245384">
                <a:tc>
                  <a:txBody>
                    <a:bodyPr/>
                    <a:lstStyle/>
                    <a:p>
                      <a:pPr algn="ctr"/>
                      <a:r>
                        <a:rPr lang="en-US" sz="1050" b="1">
                          <a:solidFill>
                            <a:schemeClr val="tx1">
                              <a:lumMod val="65000"/>
                              <a:lumOff val="35000"/>
                            </a:schemeClr>
                          </a:solidFill>
                          <a:latin typeface="Open Sans ExtraBold" panose="020B0606030504020204" pitchFamily="34" charset="0"/>
                          <a:ea typeface="Open Sans ExtraBold" panose="020B0606030504020204" pitchFamily="34" charset="0"/>
                          <a:cs typeface="Open Sans ExtraBold" panose="020B0606030504020204" pitchFamily="34" charset="0"/>
                        </a:rPr>
                        <a:t>Initiative</a:t>
                      </a:r>
                      <a:endParaRPr lang="en-US" sz="1050" b="1" baseline="30000">
                        <a:solidFill>
                          <a:schemeClr val="tx1">
                            <a:lumMod val="65000"/>
                            <a:lumOff val="35000"/>
                          </a:schemeClr>
                        </a:solidFill>
                        <a:latin typeface="Open Sans ExtraBold" panose="020B0606030504020204" pitchFamily="34" charset="0"/>
                        <a:ea typeface="Open Sans ExtraBold" panose="020B0606030504020204" pitchFamily="34" charset="0"/>
                        <a:cs typeface="Open Sans ExtraBold" panose="020B0606030504020204" pitchFamily="34" charset="0"/>
                      </a:endParaRPr>
                    </a:p>
                  </a:txBody>
                  <a:tcPr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CBCBCB"/>
                      </a:solidFill>
                      <a:prstDash val="solid"/>
                      <a:round/>
                      <a:headEnd type="none" w="med" len="med"/>
                      <a:tailEnd type="none" w="med" len="med"/>
                    </a:lnB>
                    <a:noFill/>
                  </a:tcPr>
                </a:tc>
                <a:tc>
                  <a:txBody>
                    <a:bodyPr/>
                    <a:lstStyle/>
                    <a:p>
                      <a:pPr algn="ctr"/>
                      <a:r>
                        <a:rPr lang="en-US" sz="1050" b="1">
                          <a:solidFill>
                            <a:schemeClr val="tx1">
                              <a:lumMod val="65000"/>
                              <a:lumOff val="35000"/>
                            </a:schemeClr>
                          </a:solidFill>
                          <a:latin typeface="Open Sans ExtraBold" panose="020B0606030504020204" pitchFamily="34" charset="0"/>
                          <a:ea typeface="Open Sans ExtraBold" panose="020B0606030504020204" pitchFamily="34" charset="0"/>
                          <a:cs typeface="Open Sans ExtraBold" panose="020B0606030504020204" pitchFamily="34" charset="0"/>
                        </a:rPr>
                        <a:t>Sprint 53</a:t>
                      </a:r>
                    </a:p>
                  </a:txBody>
                  <a:tcPr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BCBCB"/>
                      </a:solidFill>
                      <a:prstDash val="solid"/>
                      <a:round/>
                      <a:headEnd type="none" w="med" len="med"/>
                      <a:tailEnd type="none" w="med" len="med"/>
                    </a:lnB>
                    <a:noFill/>
                  </a:tcPr>
                </a:tc>
                <a:tc>
                  <a:txBody>
                    <a:bodyPr/>
                    <a:lstStyle/>
                    <a:p>
                      <a:pPr algn="ctr"/>
                      <a:r>
                        <a:rPr lang="en-US" sz="1050" b="1">
                          <a:solidFill>
                            <a:schemeClr val="tx1">
                              <a:lumMod val="65000"/>
                              <a:lumOff val="35000"/>
                            </a:schemeClr>
                          </a:solidFill>
                          <a:latin typeface="Open Sans ExtraBold" panose="020B0606030504020204" pitchFamily="34" charset="0"/>
                          <a:ea typeface="Open Sans ExtraBold" panose="020B0606030504020204" pitchFamily="34" charset="0"/>
                          <a:cs typeface="Open Sans ExtraBold" panose="020B0606030504020204" pitchFamily="34" charset="0"/>
                        </a:rPr>
                        <a:t>Sprint 54</a:t>
                      </a:r>
                    </a:p>
                  </a:txBody>
                  <a:tcPr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BCBCB"/>
                      </a:solidFill>
                      <a:prstDash val="solid"/>
                      <a:round/>
                      <a:headEnd type="none" w="med" len="med"/>
                      <a:tailEnd type="none" w="med" len="med"/>
                    </a:lnB>
                    <a:noFill/>
                  </a:tcPr>
                </a:tc>
                <a:tc>
                  <a:txBody>
                    <a:bodyPr/>
                    <a:lstStyle/>
                    <a:p>
                      <a:pPr algn="ctr"/>
                      <a:r>
                        <a:rPr lang="en-US" sz="1050" b="1">
                          <a:solidFill>
                            <a:schemeClr val="tx1">
                              <a:lumMod val="65000"/>
                              <a:lumOff val="35000"/>
                            </a:schemeClr>
                          </a:solidFill>
                          <a:latin typeface="Open Sans ExtraBold" panose="020B0606030504020204" pitchFamily="34" charset="0"/>
                          <a:ea typeface="Open Sans ExtraBold" panose="020B0606030504020204" pitchFamily="34" charset="0"/>
                          <a:cs typeface="Open Sans ExtraBold" panose="020B0606030504020204" pitchFamily="34" charset="0"/>
                        </a:rPr>
                        <a:t>Sprint 55</a:t>
                      </a:r>
                    </a:p>
                  </a:txBody>
                  <a:tcPr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BCBCB"/>
                      </a:solidFill>
                      <a:prstDash val="solid"/>
                      <a:round/>
                      <a:headEnd type="none" w="med" len="med"/>
                      <a:tailEnd type="none" w="med" len="med"/>
                    </a:lnB>
                    <a:noFill/>
                  </a:tcPr>
                </a:tc>
                <a:tc>
                  <a:txBody>
                    <a:bodyPr/>
                    <a:lstStyle/>
                    <a:p>
                      <a:pPr algn="ctr"/>
                      <a:r>
                        <a:rPr lang="en-US" sz="1050" b="1">
                          <a:solidFill>
                            <a:schemeClr val="tx1">
                              <a:lumMod val="65000"/>
                              <a:lumOff val="35000"/>
                            </a:schemeClr>
                          </a:solidFill>
                          <a:latin typeface="Open Sans ExtraBold" panose="020B0606030504020204" pitchFamily="34" charset="0"/>
                          <a:ea typeface="Open Sans ExtraBold" panose="020B0606030504020204" pitchFamily="34" charset="0"/>
                          <a:cs typeface="Open Sans ExtraBold" panose="020B0606030504020204" pitchFamily="34" charset="0"/>
                        </a:rPr>
                        <a:t>Sprint 56</a:t>
                      </a:r>
                    </a:p>
                  </a:txBody>
                  <a:tcPr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B w="9525" cap="flat" cmpd="sng" algn="ctr">
                      <a:solidFill>
                        <a:srgbClr val="CBCBCB"/>
                      </a:solidFill>
                      <a:prstDash val="solid"/>
                      <a:round/>
                      <a:headEnd type="none" w="med" len="med"/>
                      <a:tailEnd type="none" w="med" len="med"/>
                    </a:lnB>
                    <a:noFill/>
                  </a:tcPr>
                </a:tc>
                <a:tc>
                  <a:txBody>
                    <a:bodyPr/>
                    <a:lstStyle/>
                    <a:p>
                      <a:pPr algn="ctr"/>
                      <a:r>
                        <a:rPr lang="en-US" sz="1050" b="1">
                          <a:solidFill>
                            <a:schemeClr val="tx1">
                              <a:lumMod val="65000"/>
                              <a:lumOff val="35000"/>
                            </a:schemeClr>
                          </a:solidFill>
                          <a:latin typeface="Open Sans ExtraBold" panose="020B0606030504020204" pitchFamily="34" charset="0"/>
                          <a:ea typeface="Open Sans ExtraBold" panose="020B0606030504020204" pitchFamily="34" charset="0"/>
                          <a:cs typeface="Open Sans ExtraBold" panose="020B0606030504020204" pitchFamily="34" charset="0"/>
                        </a:rPr>
                        <a:t>Sprint 57</a:t>
                      </a:r>
                    </a:p>
                  </a:txBody>
                  <a:tcPr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BCBCB"/>
                      </a:solidFill>
                      <a:prstDash val="solid"/>
                      <a:round/>
                      <a:headEnd type="none" w="med" len="med"/>
                      <a:tailEnd type="none" w="med" len="med"/>
                    </a:lnB>
                    <a:noFill/>
                  </a:tcPr>
                </a:tc>
                <a:tc>
                  <a:txBody>
                    <a:bodyPr/>
                    <a:lstStyle/>
                    <a:p>
                      <a:pPr algn="ctr"/>
                      <a:r>
                        <a:rPr lang="en-US" sz="1050" b="1">
                          <a:solidFill>
                            <a:schemeClr val="tx1">
                              <a:lumMod val="65000"/>
                              <a:lumOff val="35000"/>
                            </a:schemeClr>
                          </a:solidFill>
                          <a:latin typeface="Open Sans ExtraBold" panose="020B0606030504020204" pitchFamily="34" charset="0"/>
                          <a:ea typeface="Open Sans ExtraBold" panose="020B0606030504020204" pitchFamily="34" charset="0"/>
                          <a:cs typeface="Open Sans ExtraBold" panose="020B0606030504020204" pitchFamily="34" charset="0"/>
                        </a:rPr>
                        <a:t>Sprint 58</a:t>
                      </a:r>
                    </a:p>
                  </a:txBody>
                  <a:tcPr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BCBCB"/>
                      </a:solidFill>
                      <a:prstDash val="solid"/>
                      <a:round/>
                      <a:headEnd type="none" w="med" len="med"/>
                      <a:tailEnd type="none" w="med" len="med"/>
                    </a:lnB>
                    <a:noFill/>
                  </a:tcPr>
                </a:tc>
                <a:tc>
                  <a:txBody>
                    <a:bodyPr/>
                    <a:lstStyle/>
                    <a:p>
                      <a:pPr algn="ctr"/>
                      <a:r>
                        <a:rPr lang="en-US" sz="1050" b="1">
                          <a:solidFill>
                            <a:schemeClr val="tx1">
                              <a:lumMod val="65000"/>
                              <a:lumOff val="35000"/>
                            </a:schemeClr>
                          </a:solidFill>
                          <a:latin typeface="Open Sans ExtraBold" panose="020B0606030504020204" pitchFamily="34" charset="0"/>
                          <a:ea typeface="Open Sans ExtraBold" panose="020B0606030504020204" pitchFamily="34" charset="0"/>
                          <a:cs typeface="Open Sans ExtraBold" panose="020B0606030504020204" pitchFamily="34" charset="0"/>
                        </a:rPr>
                        <a:t>Sprint 59</a:t>
                      </a:r>
                    </a:p>
                  </a:txBody>
                  <a:tcPr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B w="9525" cap="flat" cmpd="sng" algn="ctr">
                      <a:solidFill>
                        <a:srgbClr val="CBCBCB"/>
                      </a:solidFill>
                      <a:prstDash val="solid"/>
                      <a:round/>
                      <a:headEnd type="none" w="med" len="med"/>
                      <a:tailEnd type="none" w="med" len="med"/>
                    </a:lnB>
                    <a:noFill/>
                  </a:tcPr>
                </a:tc>
                <a:tc>
                  <a:txBody>
                    <a:bodyPr/>
                    <a:lstStyle/>
                    <a:p>
                      <a:pPr algn="ctr"/>
                      <a:r>
                        <a:rPr lang="en-US" sz="1050" b="1">
                          <a:solidFill>
                            <a:schemeClr val="tx1">
                              <a:lumMod val="65000"/>
                              <a:lumOff val="35000"/>
                            </a:schemeClr>
                          </a:solidFill>
                          <a:latin typeface="Open Sans ExtraBold" panose="020B0606030504020204" pitchFamily="34" charset="0"/>
                          <a:ea typeface="Open Sans ExtraBold" panose="020B0606030504020204" pitchFamily="34" charset="0"/>
                          <a:cs typeface="Open Sans ExtraBold" panose="020B0606030504020204" pitchFamily="34" charset="0"/>
                        </a:rPr>
                        <a:t>Sprint 60</a:t>
                      </a:r>
                    </a:p>
                  </a:txBody>
                  <a:tcPr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BCBCB"/>
                      </a:solidFill>
                      <a:prstDash val="solid"/>
                      <a:round/>
                      <a:headEnd type="none" w="med" len="med"/>
                      <a:tailEnd type="none" w="med" len="med"/>
                    </a:lnB>
                    <a:noFill/>
                  </a:tcPr>
                </a:tc>
                <a:tc>
                  <a:txBody>
                    <a:bodyPr/>
                    <a:lstStyle/>
                    <a:p>
                      <a:pPr algn="ctr"/>
                      <a:r>
                        <a:rPr lang="en-US" sz="1050" b="1">
                          <a:solidFill>
                            <a:schemeClr val="tx1">
                              <a:lumMod val="65000"/>
                              <a:lumOff val="35000"/>
                            </a:schemeClr>
                          </a:solidFill>
                          <a:latin typeface="Open Sans ExtraBold" panose="020B0606030504020204" pitchFamily="34" charset="0"/>
                          <a:ea typeface="Open Sans ExtraBold" panose="020B0606030504020204" pitchFamily="34" charset="0"/>
                          <a:cs typeface="Open Sans ExtraBold" panose="020B0606030504020204" pitchFamily="34" charset="0"/>
                        </a:rPr>
                        <a:t>Sprint 61</a:t>
                      </a:r>
                    </a:p>
                  </a:txBody>
                  <a:tcPr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BCBCB"/>
                      </a:solidFill>
                      <a:prstDash val="solid"/>
                      <a:round/>
                      <a:headEnd type="none" w="med" len="med"/>
                      <a:tailEnd type="none" w="med" len="med"/>
                    </a:lnB>
                    <a:noFill/>
                  </a:tcPr>
                </a:tc>
                <a:tc>
                  <a:txBody>
                    <a:bodyPr/>
                    <a:lstStyle/>
                    <a:p>
                      <a:pPr algn="ctr"/>
                      <a:r>
                        <a:rPr lang="en-US" sz="1050" b="1">
                          <a:solidFill>
                            <a:schemeClr val="tx1">
                              <a:lumMod val="65000"/>
                              <a:lumOff val="35000"/>
                            </a:schemeClr>
                          </a:solidFill>
                          <a:latin typeface="Open Sans ExtraBold" panose="020B0606030504020204" pitchFamily="34" charset="0"/>
                          <a:ea typeface="Open Sans ExtraBold" panose="020B0606030504020204" pitchFamily="34" charset="0"/>
                          <a:cs typeface="Open Sans ExtraBold" panose="020B0606030504020204" pitchFamily="34" charset="0"/>
                        </a:rPr>
                        <a:t>Sprint 62</a:t>
                      </a:r>
                    </a:p>
                  </a:txBody>
                  <a:tcPr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BCBCB"/>
                      </a:solidFill>
                      <a:prstDash val="solid"/>
                      <a:round/>
                      <a:headEnd type="none" w="med" len="med"/>
                      <a:tailEnd type="none" w="med" len="med"/>
                    </a:lnB>
                    <a:noFill/>
                  </a:tcPr>
                </a:tc>
                <a:tc>
                  <a:txBody>
                    <a:bodyPr/>
                    <a:lstStyle/>
                    <a:p>
                      <a:pPr algn="ctr"/>
                      <a:r>
                        <a:rPr lang="en-US" sz="1050" b="1">
                          <a:solidFill>
                            <a:schemeClr val="tx1">
                              <a:lumMod val="65000"/>
                              <a:lumOff val="35000"/>
                            </a:schemeClr>
                          </a:solidFill>
                          <a:latin typeface="Open Sans ExtraBold" panose="020B0606030504020204" pitchFamily="34" charset="0"/>
                          <a:ea typeface="Open Sans ExtraBold" panose="020B0606030504020204" pitchFamily="34" charset="0"/>
                          <a:cs typeface="Open Sans ExtraBold" panose="020B0606030504020204" pitchFamily="34" charset="0"/>
                        </a:rPr>
                        <a:t>Sprint 63</a:t>
                      </a:r>
                    </a:p>
                  </a:txBody>
                  <a:tcPr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BCBCB"/>
                      </a:solidFill>
                      <a:prstDash val="solid"/>
                      <a:round/>
                      <a:headEnd type="none" w="med" len="med"/>
                      <a:tailEnd type="none" w="med" len="med"/>
                    </a:lnB>
                    <a:noFill/>
                  </a:tcPr>
                </a:tc>
                <a:tc>
                  <a:txBody>
                    <a:bodyPr/>
                    <a:lstStyle/>
                    <a:p>
                      <a:pPr algn="ctr"/>
                      <a:r>
                        <a:rPr lang="en-US" sz="1050" b="1">
                          <a:solidFill>
                            <a:schemeClr val="tx1">
                              <a:lumMod val="65000"/>
                              <a:lumOff val="35000"/>
                            </a:schemeClr>
                          </a:solidFill>
                          <a:latin typeface="Open Sans ExtraBold" panose="020B0606030504020204" pitchFamily="34" charset="0"/>
                          <a:ea typeface="Open Sans ExtraBold" panose="020B0606030504020204" pitchFamily="34" charset="0"/>
                          <a:cs typeface="Open Sans ExtraBold" panose="020B0606030504020204" pitchFamily="34" charset="0"/>
                        </a:rPr>
                        <a:t>Sprint 64 &amp; 65</a:t>
                      </a:r>
                    </a:p>
                  </a:txBody>
                  <a:tcPr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BCBCB"/>
                      </a:solidFill>
                      <a:prstDash val="solid"/>
                      <a:round/>
                      <a:headEnd type="none" w="med" len="med"/>
                      <a:tailEnd type="none" w="med" len="med"/>
                    </a:lnB>
                    <a:noFill/>
                  </a:tcPr>
                </a:tc>
                <a:extLst>
                  <a:ext uri="{0D108BD9-81ED-4DB2-BD59-A6C34878D82A}">
                    <a16:rowId xmlns:a16="http://schemas.microsoft.com/office/drawing/2014/main" val="10001"/>
                  </a:ext>
                </a:extLst>
              </a:tr>
              <a:tr h="324568">
                <a:tc>
                  <a:txBody>
                    <a:bodyPr/>
                    <a:lstStyle/>
                    <a:p>
                      <a:pPr marL="0" indent="0">
                        <a:buFont typeface="Arial" panose="020B0604020202020204" pitchFamily="34" charset="0"/>
                        <a:buNone/>
                      </a:pPr>
                      <a:r>
                        <a:rPr lang="en-US" sz="800">
                          <a:latin typeface="Open Sans Light" panose="020B0606030504020204" pitchFamily="34" charset="0"/>
                          <a:ea typeface="Open Sans Light" panose="020B0606030504020204" pitchFamily="34" charset="0"/>
                          <a:cs typeface="Open Sans Light" panose="020B0606030504020204" pitchFamily="34" charset="0"/>
                        </a:rPr>
                        <a:t>Implement Data Product Framework</a:t>
                      </a:r>
                    </a:p>
                  </a:txBody>
                  <a:tcPr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29930">
                <a:tc>
                  <a:txBody>
                    <a:bodyPr/>
                    <a:lstStyle/>
                    <a:p>
                      <a:pPr marL="0" indent="0" algn="l" defTabSz="914400" rtl="0" eaLnBrk="1" fontAlgn="b" latinLnBrk="0" hangingPunct="1">
                        <a:buFont typeface="Arial" panose="020B0604020202020204" pitchFamily="34" charset="0"/>
                        <a:buNone/>
                      </a:pPr>
                      <a:r>
                        <a:rPr lang="en-US" sz="800"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rPr>
                        <a:t>Priority 1 &amp;2 Sources</a:t>
                      </a:r>
                    </a:p>
                  </a:txBody>
                  <a:tcPr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24568">
                <a:tc>
                  <a:txBody>
                    <a:bodyPr/>
                    <a:lstStyle/>
                    <a:p>
                      <a:pPr marL="0" indent="0" algn="l" defTabSz="914400" rtl="0" eaLnBrk="1" fontAlgn="b" latinLnBrk="0" hangingPunct="1">
                        <a:buFont typeface="Arial" panose="020B0604020202020204" pitchFamily="34" charset="0"/>
                        <a:buNone/>
                      </a:pPr>
                      <a:r>
                        <a:rPr lang="en-US" sz="800"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rPr>
                        <a:t>Priority 3 Sources</a:t>
                      </a:r>
                    </a:p>
                  </a:txBody>
                  <a:tcPr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141248"/>
                  </a:ext>
                </a:extLst>
              </a:tr>
              <a:tr h="324568">
                <a:tc>
                  <a:txBody>
                    <a:bodyPr/>
                    <a:lstStyle/>
                    <a:p>
                      <a:pPr marL="0" indent="0" algn="l" defTabSz="914400" rtl="0" eaLnBrk="1" fontAlgn="b" latinLnBrk="0" hangingPunct="1">
                        <a:buFont typeface="Arial" panose="020B0604020202020204" pitchFamily="34" charset="0"/>
                        <a:buNone/>
                      </a:pPr>
                      <a:r>
                        <a:rPr lang="en-US" sz="800"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rPr>
                        <a:t>Priority 4 &amp; 5 Sources</a:t>
                      </a:r>
                    </a:p>
                  </a:txBody>
                  <a:tcPr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24568">
                <a:tc>
                  <a:txBody>
                    <a:body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kern="1200">
                          <a:solidFill>
                            <a:schemeClr val="dk1"/>
                          </a:solidFill>
                          <a:latin typeface="Open Sans Light"/>
                          <a:ea typeface="Open Sans Light"/>
                          <a:cs typeface="Open Sans Light"/>
                        </a:rPr>
                        <a:t>Competition (RMS)</a:t>
                      </a:r>
                    </a:p>
                  </a:txBody>
                  <a:tcPr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324568">
                <a:tc>
                  <a:txBody>
                    <a:bodyPr/>
                    <a:lstStyle/>
                    <a:p>
                      <a:pPr marL="0" indent="0" algn="l" defTabSz="685800" rtl="0" eaLnBrk="1" latinLnBrk="0" hangingPunct="1">
                        <a:buFont typeface="Arial" panose="020B0604020202020204" pitchFamily="34" charset="0"/>
                        <a:buNone/>
                      </a:pPr>
                      <a:r>
                        <a:rPr lang="en-US" sz="800" kern="1200">
                          <a:solidFill>
                            <a:schemeClr val="dk1"/>
                          </a:solidFill>
                          <a:latin typeface="Open Sans Light"/>
                          <a:ea typeface="Open Sans Light"/>
                          <a:cs typeface="Open Sans Light"/>
                        </a:rPr>
                        <a:t>Category Profit</a:t>
                      </a:r>
                    </a:p>
                  </a:txBody>
                  <a:tcPr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324568">
                <a:tc>
                  <a:txBody>
                    <a:bodyPr/>
                    <a:lstStyle/>
                    <a:p>
                      <a:pPr marL="0" indent="0" algn="l" defTabSz="685800" rtl="0" eaLnBrk="1" latinLnBrk="0" hangingPunct="1">
                        <a:buFont typeface="Arial" panose="020B0604020202020204" pitchFamily="34" charset="0"/>
                        <a:buNone/>
                      </a:pPr>
                      <a:r>
                        <a:rPr lang="en-US" sz="800" kern="1200">
                          <a:solidFill>
                            <a:schemeClr val="dk1"/>
                          </a:solidFill>
                          <a:latin typeface="Open Sans Light"/>
                          <a:ea typeface="Open Sans Light"/>
                          <a:cs typeface="Open Sans Light"/>
                        </a:rPr>
                        <a:t>Customer (</a:t>
                      </a:r>
                    </a:p>
                  </a:txBody>
                  <a:tcPr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324568">
                <a:tc>
                  <a:txBody>
                    <a:bodyPr/>
                    <a:lstStyle/>
                    <a:p>
                      <a:pPr marL="0" indent="0" algn="l" defTabSz="685800" rtl="0" eaLnBrk="1" latinLnBrk="0" hangingPunct="1">
                        <a:buFont typeface="Arial" panose="020B0604020202020204" pitchFamily="34" charset="0"/>
                        <a:buNone/>
                      </a:pPr>
                      <a:r>
                        <a:rPr lang="en-US" sz="800" kern="1200">
                          <a:solidFill>
                            <a:schemeClr val="dk1"/>
                          </a:solidFill>
                          <a:latin typeface="Open Sans Light"/>
                          <a:ea typeface="Open Sans Light"/>
                          <a:cs typeface="Open Sans Light"/>
                        </a:rPr>
                        <a:t>Category Profit V2</a:t>
                      </a:r>
                    </a:p>
                  </a:txBody>
                  <a:tcPr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2197512"/>
                  </a:ext>
                </a:extLst>
              </a:tr>
              <a:tr h="324568">
                <a:tc>
                  <a:txBody>
                    <a:bodyPr/>
                    <a:lstStyle/>
                    <a:p>
                      <a:pPr marL="0" indent="0" algn="l" defTabSz="914400" rtl="0" eaLnBrk="1" fontAlgn="b" latinLnBrk="0" hangingPunct="1">
                        <a:buFont typeface="Arial" panose="020B0604020202020204" pitchFamily="34" charset="0"/>
                        <a:buNone/>
                      </a:pPr>
                      <a:r>
                        <a:rPr lang="en-US" sz="800"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rPr>
                        <a:t>Channel Footprint</a:t>
                      </a:r>
                    </a:p>
                  </a:txBody>
                  <a:tcPr anchor="b">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2413174"/>
                  </a:ext>
                </a:extLst>
              </a:tr>
              <a:tr h="324568">
                <a:tc>
                  <a:txBody>
                    <a:bodyPr/>
                    <a:lstStyle/>
                    <a:p>
                      <a:pPr marL="0" indent="0" algn="l" defTabSz="914400" rtl="0" eaLnBrk="1" fontAlgn="b" latinLnBrk="0" hangingPunct="1">
                        <a:buFont typeface="Arial" panose="020B0604020202020204" pitchFamily="34" charset="0"/>
                        <a:buNone/>
                      </a:pPr>
                      <a:r>
                        <a:rPr lang="en-US" sz="800"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rPr>
                        <a:t>Consumer Future</a:t>
                      </a:r>
                    </a:p>
                  </a:txBody>
                  <a:tcPr anchor="b">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98575305"/>
                  </a:ext>
                </a:extLst>
              </a:tr>
              <a:tr h="324568">
                <a:tc>
                  <a:txBody>
                    <a:bodyPr/>
                    <a:lstStyle/>
                    <a:p>
                      <a:pPr marL="0" indent="0" algn="l" defTabSz="914400" rtl="0" eaLnBrk="1" fontAlgn="b" latinLnBrk="0" hangingPunct="1">
                        <a:buFont typeface="Arial" panose="020B0604020202020204" pitchFamily="34" charset="0"/>
                        <a:buNone/>
                      </a:pPr>
                      <a:r>
                        <a:rPr lang="en-US" sz="800"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rPr>
                        <a:t>NAOU Scorecard</a:t>
                      </a:r>
                    </a:p>
                  </a:txBody>
                  <a:tcPr anchor="b">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5326480"/>
                  </a:ext>
                </a:extLst>
              </a:tr>
              <a:tr h="339379">
                <a:tc>
                  <a:txBody>
                    <a:bodyPr/>
                    <a:lstStyle/>
                    <a:p>
                      <a:pPr marL="0" indent="0" algn="l" defTabSz="914400" rtl="0" eaLnBrk="1" fontAlgn="b" latinLnBrk="0" hangingPunct="1">
                        <a:buFont typeface="Arial" panose="020B0604020202020204" pitchFamily="34" charset="0"/>
                        <a:buNone/>
                      </a:pPr>
                      <a:r>
                        <a:rPr lang="en-US" sz="800"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rPr>
                        <a:t>NAOU Scorecard</a:t>
                      </a:r>
                    </a:p>
                  </a:txBody>
                  <a:tcPr anchor="b">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636966"/>
                  </a:ext>
                </a:extLst>
              </a:tr>
              <a:tr h="324568">
                <a:tc>
                  <a:txBody>
                    <a:body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kern="1200">
                          <a:solidFill>
                            <a:schemeClr val="dk1"/>
                          </a:solidFill>
                          <a:latin typeface="Open Sans Light"/>
                          <a:ea typeface="Open Sans Light"/>
                          <a:cs typeface="Open Sans Light"/>
                        </a:rPr>
                        <a:t>PRX Scorecard</a:t>
                      </a:r>
                    </a:p>
                  </a:txBody>
                  <a:tcPr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8001559"/>
                  </a:ext>
                </a:extLst>
              </a:tr>
              <a:tr h="324568">
                <a:tc>
                  <a:txBody>
                    <a:bodyPr/>
                    <a:lstStyle/>
                    <a:p>
                      <a:pPr marL="0" indent="0" algn="l" defTabSz="685800" rtl="0" eaLnBrk="1" latinLnBrk="0" hangingPunct="1">
                        <a:buFont typeface="Arial" panose="020B0604020202020204" pitchFamily="34" charset="0"/>
                        <a:buNone/>
                      </a:pPr>
                      <a:r>
                        <a:rPr lang="en-US" sz="800" kern="1200">
                          <a:solidFill>
                            <a:schemeClr val="dk1"/>
                          </a:solidFill>
                          <a:latin typeface="Open Sans Light"/>
                          <a:ea typeface="Open Sans Light"/>
                          <a:cs typeface="Open Sans Light"/>
                        </a:rPr>
                        <a:t>IRED Explorer</a:t>
                      </a:r>
                    </a:p>
                  </a:txBody>
                  <a:tcPr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5469134"/>
                  </a:ext>
                </a:extLst>
              </a:tr>
              <a:tr h="324568">
                <a:tc>
                  <a:txBody>
                    <a:bodyPr/>
                    <a:lstStyle/>
                    <a:p>
                      <a:pPr marL="0" indent="0" algn="l" defTabSz="685800" rtl="0" eaLnBrk="1" latinLnBrk="0" hangingPunct="1">
                        <a:buFont typeface="Arial" panose="020B0604020202020204" pitchFamily="34" charset="0"/>
                        <a:buNone/>
                      </a:pPr>
                      <a:r>
                        <a:rPr lang="en-US" sz="8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rPr>
                        <a:t>Initial Load, Incremental Load,  SIT, &amp; UAT Support </a:t>
                      </a:r>
                      <a:endParaRPr lang="en-US" sz="800" kern="1200">
                        <a:solidFill>
                          <a:schemeClr val="dk1"/>
                        </a:solidFill>
                        <a:latin typeface="Open Sans Light"/>
                        <a:ea typeface="Open Sans Light"/>
                        <a:cs typeface="Open Sans Light"/>
                      </a:endParaRPr>
                    </a:p>
                  </a:txBody>
                  <a:tcPr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4860012"/>
                  </a:ext>
                </a:extLst>
              </a:tr>
              <a:tr h="324568">
                <a:tc>
                  <a:txBody>
                    <a:bodyPr/>
                    <a:lstStyle/>
                    <a:p>
                      <a:pPr marL="0" indent="0" algn="l" defTabSz="685800" rtl="0" eaLnBrk="1" latinLnBrk="0" hangingPunct="1">
                        <a:buFont typeface="Arial" panose="020B0604020202020204" pitchFamily="34" charset="0"/>
                        <a:buNone/>
                      </a:pPr>
                      <a:r>
                        <a:rPr lang="en-US" sz="800" kern="1200">
                          <a:solidFill>
                            <a:schemeClr val="dk1"/>
                          </a:solidFill>
                          <a:latin typeface="Open Sans Light"/>
                          <a:ea typeface="Open Sans Light"/>
                          <a:cs typeface="Open Sans Light"/>
                        </a:rPr>
                        <a:t>UAT</a:t>
                      </a:r>
                    </a:p>
                  </a:txBody>
                  <a:tcPr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891498"/>
                  </a:ext>
                </a:extLst>
              </a:tr>
              <a:tr h="324568">
                <a:tc>
                  <a:txBody>
                    <a:bodyPr/>
                    <a:lstStyle/>
                    <a:p>
                      <a:pPr marL="0" indent="0" algn="l" defTabSz="685800" rtl="0" eaLnBrk="1" latinLnBrk="0" hangingPunct="1">
                        <a:buFont typeface="Arial" panose="020B0604020202020204" pitchFamily="34" charset="0"/>
                        <a:buNone/>
                      </a:pPr>
                      <a:endParaRPr lang="en-US" sz="800" kern="1200">
                        <a:solidFill>
                          <a:schemeClr val="dk1"/>
                        </a:solidFill>
                        <a:latin typeface="Open Sans Light"/>
                        <a:ea typeface="Open Sans Light"/>
                        <a:cs typeface="Open Sans Light"/>
                      </a:endParaRPr>
                    </a:p>
                  </a:txBody>
                  <a:tcPr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latinLnBrk="0" hangingPunct="1"/>
                      <a:endParaRPr lang="en-US" sz="1600" kern="1200">
                        <a:solidFill>
                          <a:schemeClr val="dk1"/>
                        </a:solidFill>
                        <a:latin typeface="Open Sans Light" panose="020B0606030504020204" pitchFamily="34" charset="0"/>
                        <a:ea typeface="Open Sans Light" panose="020B0606030504020204" pitchFamily="34" charset="0"/>
                        <a:cs typeface="Open Sans Light" panose="020B0606030504020204" pitchFamily="34" charset="0"/>
                      </a:endParaRPr>
                    </a:p>
                  </a:txBody>
                  <a:tcPr marT="18288" marB="18288">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6339804"/>
                  </a:ext>
                </a:extLst>
              </a:tr>
            </a:tbl>
          </a:graphicData>
        </a:graphic>
      </p:graphicFrame>
      <p:sp>
        <p:nvSpPr>
          <p:cNvPr id="18" name="Rectangle 17">
            <a:extLst>
              <a:ext uri="{FF2B5EF4-FFF2-40B4-BE49-F238E27FC236}">
                <a16:creationId xmlns:a16="http://schemas.microsoft.com/office/drawing/2014/main" id="{5F652DA2-749A-45E6-B3C3-6482E3DE4672}"/>
              </a:ext>
            </a:extLst>
          </p:cNvPr>
          <p:cNvSpPr/>
          <p:nvPr/>
        </p:nvSpPr>
        <p:spPr>
          <a:xfrm>
            <a:off x="73151" y="2062613"/>
            <a:ext cx="830137" cy="2244133"/>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cap="small">
                <a:solidFill>
                  <a:srgbClr val="FFFFFF"/>
                </a:solidFill>
                <a:latin typeface="Open Sans Light" panose="020B0606030504020204" pitchFamily="34" charset="0"/>
                <a:ea typeface="Open Sans Light" panose="020B0606030504020204" pitchFamily="34" charset="0"/>
                <a:cs typeface="Open Sans Light" panose="020B0606030504020204" pitchFamily="34" charset="0"/>
              </a:rPr>
              <a:t>Analytics</a:t>
            </a:r>
            <a:endParaRPr kumimoji="0" lang="en-US" sz="1100" b="0" i="0" u="none" strike="noStrike" kern="1200" cap="small" spc="0" normalizeH="0" baseline="0" noProof="0">
              <a:ln>
                <a:noFill/>
              </a:ln>
              <a:solidFill>
                <a:srgbClr val="FFFFFF"/>
              </a:solidFill>
              <a:effectLst/>
              <a:uLnTx/>
              <a:uFillTx/>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13" name="Rectangle 12">
            <a:extLst>
              <a:ext uri="{FF2B5EF4-FFF2-40B4-BE49-F238E27FC236}">
                <a16:creationId xmlns:a16="http://schemas.microsoft.com/office/drawing/2014/main" id="{8F32E98C-B4E5-2872-555C-5360655734E7}"/>
              </a:ext>
            </a:extLst>
          </p:cNvPr>
          <p:cNvSpPr/>
          <p:nvPr/>
        </p:nvSpPr>
        <p:spPr>
          <a:xfrm>
            <a:off x="69122" y="1047142"/>
            <a:ext cx="830137" cy="997422"/>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small" spc="0" normalizeH="0" baseline="0" noProof="0">
                <a:ln>
                  <a:noFill/>
                </a:ln>
                <a:solidFill>
                  <a:srgbClr val="FFFFFF"/>
                </a:solidFill>
                <a:effectLst/>
                <a:uLnTx/>
                <a:uFillTx/>
                <a:latin typeface="Open Sans Light" panose="020B0606030504020204" pitchFamily="34" charset="0"/>
                <a:ea typeface="Open Sans Light" panose="020B0606030504020204" pitchFamily="34" charset="0"/>
                <a:cs typeface="Open Sans Light" panose="020B0606030504020204" pitchFamily="34" charset="0"/>
              </a:rPr>
              <a:t>Ingestion</a:t>
            </a:r>
          </a:p>
        </p:txBody>
      </p:sp>
      <p:sp>
        <p:nvSpPr>
          <p:cNvPr id="8" name="Rectangle 7">
            <a:extLst>
              <a:ext uri="{FF2B5EF4-FFF2-40B4-BE49-F238E27FC236}">
                <a16:creationId xmlns:a16="http://schemas.microsoft.com/office/drawing/2014/main" id="{E1AC2557-071B-9743-C59F-42A58498E9DC}"/>
              </a:ext>
            </a:extLst>
          </p:cNvPr>
          <p:cNvSpPr/>
          <p:nvPr/>
        </p:nvSpPr>
        <p:spPr>
          <a:xfrm>
            <a:off x="67056" y="4338434"/>
            <a:ext cx="836231" cy="955917"/>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small" spc="0" normalizeH="0" baseline="0" noProof="0">
                <a:ln>
                  <a:noFill/>
                </a:ln>
                <a:solidFill>
                  <a:srgbClr val="FFFFFF"/>
                </a:solidFill>
                <a:effectLst/>
                <a:uLnTx/>
                <a:uFillTx/>
                <a:latin typeface="Open Sans Light" panose="020B0606030504020204" pitchFamily="34" charset="0"/>
                <a:ea typeface="Open Sans Light" panose="020B0606030504020204" pitchFamily="34" charset="0"/>
                <a:cs typeface="Open Sans Light" panose="020B0606030504020204" pitchFamily="34" charset="0"/>
              </a:rPr>
              <a:t>Viz</a:t>
            </a:r>
          </a:p>
        </p:txBody>
      </p:sp>
      <p:sp>
        <p:nvSpPr>
          <p:cNvPr id="29" name="Title 1">
            <a:extLst>
              <a:ext uri="{FF2B5EF4-FFF2-40B4-BE49-F238E27FC236}">
                <a16:creationId xmlns:a16="http://schemas.microsoft.com/office/drawing/2014/main" id="{F02F63CE-32E9-79C9-76A9-EA79F90175F8}"/>
              </a:ext>
            </a:extLst>
          </p:cNvPr>
          <p:cNvSpPr txBox="1">
            <a:spLocks/>
          </p:cNvSpPr>
          <p:nvPr/>
        </p:nvSpPr>
        <p:spPr>
          <a:xfrm>
            <a:off x="414124" y="83882"/>
            <a:ext cx="11287652" cy="53553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4" name="Rectangle 43">
            <a:extLst>
              <a:ext uri="{FF2B5EF4-FFF2-40B4-BE49-F238E27FC236}">
                <a16:creationId xmlns:a16="http://schemas.microsoft.com/office/drawing/2014/main" id="{563FFF13-1D50-7427-40A2-70A0D225E142}"/>
              </a:ext>
            </a:extLst>
          </p:cNvPr>
          <p:cNvSpPr/>
          <p:nvPr/>
        </p:nvSpPr>
        <p:spPr>
          <a:xfrm>
            <a:off x="67056" y="5324652"/>
            <a:ext cx="834270" cy="732847"/>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small" spc="0" normalizeH="0" baseline="0" noProof="0">
                <a:ln>
                  <a:noFill/>
                </a:ln>
                <a:solidFill>
                  <a:srgbClr val="FFFFFF"/>
                </a:solidFill>
                <a:effectLst/>
                <a:uLnTx/>
                <a:uFillTx/>
                <a:latin typeface="Open Sans Light" panose="020B0606030504020204" pitchFamily="34" charset="0"/>
                <a:ea typeface="Open Sans Light" panose="020B0606030504020204" pitchFamily="34" charset="0"/>
                <a:cs typeface="Open Sans Light" panose="020B0606030504020204" pitchFamily="34" charset="0"/>
              </a:rPr>
              <a:t>Testing</a:t>
            </a:r>
          </a:p>
        </p:txBody>
      </p:sp>
      <p:sp>
        <p:nvSpPr>
          <p:cNvPr id="4" name="Rectangle 3">
            <a:extLst>
              <a:ext uri="{FF2B5EF4-FFF2-40B4-BE49-F238E27FC236}">
                <a16:creationId xmlns:a16="http://schemas.microsoft.com/office/drawing/2014/main" id="{937A4ADF-677C-3505-2F03-EDEA3724298A}"/>
              </a:ext>
            </a:extLst>
          </p:cNvPr>
          <p:cNvSpPr/>
          <p:nvPr/>
        </p:nvSpPr>
        <p:spPr>
          <a:xfrm>
            <a:off x="36576" y="693890"/>
            <a:ext cx="862826" cy="338378"/>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small" spc="0" normalizeH="0" baseline="0" noProof="0">
                <a:ln>
                  <a:noFill/>
                </a:ln>
                <a:solidFill>
                  <a:srgbClr val="FFFFFF"/>
                </a:solidFill>
                <a:effectLst/>
                <a:uLnTx/>
                <a:uFillTx/>
                <a:latin typeface="Open Sans Light" panose="020B0606030504020204" pitchFamily="34" charset="0"/>
                <a:ea typeface="Open Sans Light" panose="020B0606030504020204" pitchFamily="34" charset="0"/>
                <a:cs typeface="Open Sans Light" panose="020B0606030504020204" pitchFamily="34" charset="0"/>
              </a:rPr>
              <a:t>Framework</a:t>
            </a:r>
          </a:p>
        </p:txBody>
      </p:sp>
      <p:sp>
        <p:nvSpPr>
          <p:cNvPr id="5" name="Arrow: Chevron 23">
            <a:extLst>
              <a:ext uri="{FF2B5EF4-FFF2-40B4-BE49-F238E27FC236}">
                <a16:creationId xmlns:a16="http://schemas.microsoft.com/office/drawing/2014/main" id="{B0CD1EF2-DB24-8A6F-7400-30A89ED78ABE}"/>
              </a:ext>
            </a:extLst>
          </p:cNvPr>
          <p:cNvSpPr/>
          <p:nvPr/>
        </p:nvSpPr>
        <p:spPr>
          <a:xfrm>
            <a:off x="3046214" y="1055216"/>
            <a:ext cx="875928" cy="292551"/>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rPr>
              <a:t>Pre-Work</a:t>
            </a:r>
          </a:p>
        </p:txBody>
      </p:sp>
      <p:sp>
        <p:nvSpPr>
          <p:cNvPr id="9" name="Arrow: Chevron 23">
            <a:extLst>
              <a:ext uri="{FF2B5EF4-FFF2-40B4-BE49-F238E27FC236}">
                <a16:creationId xmlns:a16="http://schemas.microsoft.com/office/drawing/2014/main" id="{B1350A14-ECC9-0F72-DFE0-F943715FCA4E}"/>
              </a:ext>
            </a:extLst>
          </p:cNvPr>
          <p:cNvSpPr/>
          <p:nvPr/>
        </p:nvSpPr>
        <p:spPr>
          <a:xfrm>
            <a:off x="3046214" y="1388769"/>
            <a:ext cx="875928" cy="292552"/>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rPr>
              <a:t>Pre-Work</a:t>
            </a:r>
          </a:p>
        </p:txBody>
      </p:sp>
      <p:sp>
        <p:nvSpPr>
          <p:cNvPr id="14" name="Arrow: Chevron 23">
            <a:extLst>
              <a:ext uri="{FF2B5EF4-FFF2-40B4-BE49-F238E27FC236}">
                <a16:creationId xmlns:a16="http://schemas.microsoft.com/office/drawing/2014/main" id="{D129109D-48D9-D4FB-CE48-A280D3ED26B6}"/>
              </a:ext>
            </a:extLst>
          </p:cNvPr>
          <p:cNvSpPr/>
          <p:nvPr/>
        </p:nvSpPr>
        <p:spPr>
          <a:xfrm>
            <a:off x="3964023" y="1714318"/>
            <a:ext cx="1471752" cy="292552"/>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rPr>
              <a:t>Pre-Work</a:t>
            </a:r>
          </a:p>
        </p:txBody>
      </p:sp>
      <p:sp>
        <p:nvSpPr>
          <p:cNvPr id="28" name="Arrow: Chevron 23">
            <a:extLst>
              <a:ext uri="{FF2B5EF4-FFF2-40B4-BE49-F238E27FC236}">
                <a16:creationId xmlns:a16="http://schemas.microsoft.com/office/drawing/2014/main" id="{263A1B19-6FBE-8588-ED38-94B075A67DEA}"/>
              </a:ext>
            </a:extLst>
          </p:cNvPr>
          <p:cNvSpPr/>
          <p:nvPr/>
        </p:nvSpPr>
        <p:spPr>
          <a:xfrm>
            <a:off x="4717645" y="1401171"/>
            <a:ext cx="803425" cy="292551"/>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rPr>
              <a:t>Dev</a:t>
            </a:r>
          </a:p>
        </p:txBody>
      </p:sp>
      <p:sp>
        <p:nvSpPr>
          <p:cNvPr id="42" name="Arrow: Chevron 23">
            <a:extLst>
              <a:ext uri="{FF2B5EF4-FFF2-40B4-BE49-F238E27FC236}">
                <a16:creationId xmlns:a16="http://schemas.microsoft.com/office/drawing/2014/main" id="{80F26241-3742-637D-0F46-E0EBCDA3CD12}"/>
              </a:ext>
            </a:extLst>
          </p:cNvPr>
          <p:cNvSpPr/>
          <p:nvPr/>
        </p:nvSpPr>
        <p:spPr>
          <a:xfrm>
            <a:off x="3960845" y="1062047"/>
            <a:ext cx="756800" cy="292551"/>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rPr>
              <a:t>Dev</a:t>
            </a:r>
          </a:p>
        </p:txBody>
      </p:sp>
      <p:sp>
        <p:nvSpPr>
          <p:cNvPr id="71" name="Arrow: Chevron 23">
            <a:extLst>
              <a:ext uri="{FF2B5EF4-FFF2-40B4-BE49-F238E27FC236}">
                <a16:creationId xmlns:a16="http://schemas.microsoft.com/office/drawing/2014/main" id="{5C9311DF-9831-3649-E568-0857F21C093E}"/>
              </a:ext>
            </a:extLst>
          </p:cNvPr>
          <p:cNvSpPr/>
          <p:nvPr/>
        </p:nvSpPr>
        <p:spPr>
          <a:xfrm>
            <a:off x="5435775" y="1691277"/>
            <a:ext cx="2071449" cy="292551"/>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rPr>
              <a:t>Dev</a:t>
            </a:r>
          </a:p>
        </p:txBody>
      </p:sp>
      <p:sp>
        <p:nvSpPr>
          <p:cNvPr id="72" name="Arrow: Chevron 71">
            <a:extLst>
              <a:ext uri="{FF2B5EF4-FFF2-40B4-BE49-F238E27FC236}">
                <a16:creationId xmlns:a16="http://schemas.microsoft.com/office/drawing/2014/main" id="{EA895298-CFDF-1DE0-8058-FBB9EBEBEB75}"/>
              </a:ext>
            </a:extLst>
          </p:cNvPr>
          <p:cNvSpPr/>
          <p:nvPr/>
        </p:nvSpPr>
        <p:spPr>
          <a:xfrm>
            <a:off x="7388352" y="1068223"/>
            <a:ext cx="2660903" cy="292551"/>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defTabSz="914400">
              <a:defRPr/>
            </a:pPr>
            <a:r>
              <a:rPr lang="en-US" sz="700">
                <a:solidFill>
                  <a:srgbClr val="000000">
                    <a:lumMod val="85000"/>
                    <a:lumOff val="15000"/>
                  </a:srgbClr>
                </a:solidFill>
                <a:latin typeface="Open Sans Light" panose="020B0606030504020204" pitchFamily="34" charset="0"/>
                <a:ea typeface="Open Sans Light" panose="020B0606030504020204" pitchFamily="34" charset="0"/>
                <a:cs typeface="Open Sans Light" panose="020B0606030504020204" pitchFamily="34" charset="0"/>
              </a:rPr>
              <a:t>QA Testing;</a:t>
            </a:r>
            <a:endPar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73" name="Arrow: Chevron 42">
            <a:extLst>
              <a:ext uri="{FF2B5EF4-FFF2-40B4-BE49-F238E27FC236}">
                <a16:creationId xmlns:a16="http://schemas.microsoft.com/office/drawing/2014/main" id="{911C89DF-3E02-BF53-3C40-18D8743FC8B6}"/>
              </a:ext>
            </a:extLst>
          </p:cNvPr>
          <p:cNvSpPr/>
          <p:nvPr/>
        </p:nvSpPr>
        <p:spPr>
          <a:xfrm>
            <a:off x="3009321" y="756007"/>
            <a:ext cx="949713" cy="272164"/>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a:solidFill>
                  <a:srgbClr val="000000">
                    <a:lumMod val="85000"/>
                    <a:lumOff val="15000"/>
                  </a:srgbClr>
                </a:solidFill>
                <a:latin typeface="Open Sans Light" panose="020B0606030504020204" pitchFamily="34" charset="0"/>
                <a:ea typeface="Open Sans Light" panose="020B0606030504020204" pitchFamily="34" charset="0"/>
                <a:cs typeface="Open Sans Light" panose="020B0606030504020204" pitchFamily="34" charset="0"/>
              </a:rPr>
              <a:t>Framework</a:t>
            </a:r>
            <a:endPar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74" name="Arrow: Chevron 23">
            <a:extLst>
              <a:ext uri="{FF2B5EF4-FFF2-40B4-BE49-F238E27FC236}">
                <a16:creationId xmlns:a16="http://schemas.microsoft.com/office/drawing/2014/main" id="{48FD3622-BCDA-0E68-2EFD-2F7CBE84B09F}"/>
              </a:ext>
            </a:extLst>
          </p:cNvPr>
          <p:cNvSpPr/>
          <p:nvPr/>
        </p:nvSpPr>
        <p:spPr>
          <a:xfrm>
            <a:off x="5478423" y="1384828"/>
            <a:ext cx="2028801" cy="292551"/>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rPr>
              <a:t>Dev</a:t>
            </a:r>
          </a:p>
        </p:txBody>
      </p:sp>
      <p:sp>
        <p:nvSpPr>
          <p:cNvPr id="75" name="Arrow: Chevron 74">
            <a:extLst>
              <a:ext uri="{FF2B5EF4-FFF2-40B4-BE49-F238E27FC236}">
                <a16:creationId xmlns:a16="http://schemas.microsoft.com/office/drawing/2014/main" id="{BF7A68D3-7C79-81F0-165D-E5B033810DEC}"/>
              </a:ext>
            </a:extLst>
          </p:cNvPr>
          <p:cNvSpPr/>
          <p:nvPr/>
        </p:nvSpPr>
        <p:spPr>
          <a:xfrm>
            <a:off x="7768510" y="1421767"/>
            <a:ext cx="2297055" cy="292551"/>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defTabSz="914400">
              <a:defRPr/>
            </a:pPr>
            <a:r>
              <a:rPr lang="en-US" sz="700">
                <a:solidFill>
                  <a:srgbClr val="000000">
                    <a:lumMod val="85000"/>
                    <a:lumOff val="15000"/>
                  </a:srgbClr>
                </a:solidFill>
                <a:latin typeface="Open Sans Light" panose="020B0606030504020204" pitchFamily="34" charset="0"/>
                <a:ea typeface="Open Sans Light" panose="020B0606030504020204" pitchFamily="34" charset="0"/>
                <a:cs typeface="Open Sans Light" panose="020B0606030504020204" pitchFamily="34" charset="0"/>
              </a:rPr>
              <a:t>QA Testing;</a:t>
            </a:r>
            <a:endPar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76" name="Arrow: Chevron 75">
            <a:extLst>
              <a:ext uri="{FF2B5EF4-FFF2-40B4-BE49-F238E27FC236}">
                <a16:creationId xmlns:a16="http://schemas.microsoft.com/office/drawing/2014/main" id="{73D6F4C9-52DE-BDDD-FC43-5EF5613573D1}"/>
              </a:ext>
            </a:extLst>
          </p:cNvPr>
          <p:cNvSpPr/>
          <p:nvPr/>
        </p:nvSpPr>
        <p:spPr>
          <a:xfrm>
            <a:off x="7823641" y="1742402"/>
            <a:ext cx="2207326" cy="292551"/>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defTabSz="914400">
              <a:defRPr/>
            </a:pPr>
            <a:r>
              <a:rPr lang="en-US" sz="700">
                <a:solidFill>
                  <a:srgbClr val="000000">
                    <a:lumMod val="85000"/>
                    <a:lumOff val="15000"/>
                  </a:srgbClr>
                </a:solidFill>
                <a:latin typeface="Open Sans Light" panose="020B0606030504020204" pitchFamily="34" charset="0"/>
                <a:ea typeface="Open Sans Light" panose="020B0606030504020204" pitchFamily="34" charset="0"/>
                <a:cs typeface="Open Sans Light" panose="020B0606030504020204" pitchFamily="34" charset="0"/>
              </a:rPr>
              <a:t>QA Testing;</a:t>
            </a:r>
            <a:endPar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77" name="Rectangle 76">
            <a:extLst>
              <a:ext uri="{FF2B5EF4-FFF2-40B4-BE49-F238E27FC236}">
                <a16:creationId xmlns:a16="http://schemas.microsoft.com/office/drawing/2014/main" id="{F2200976-3C8D-95D2-EB9F-0990F52A1EEF}"/>
              </a:ext>
            </a:extLst>
          </p:cNvPr>
          <p:cNvSpPr/>
          <p:nvPr/>
        </p:nvSpPr>
        <p:spPr>
          <a:xfrm>
            <a:off x="30855" y="6089720"/>
            <a:ext cx="862825" cy="338377"/>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small" spc="0" normalizeH="0" baseline="0" noProof="0">
                <a:ln>
                  <a:noFill/>
                </a:ln>
                <a:solidFill>
                  <a:srgbClr val="FFFFFF"/>
                </a:solidFill>
                <a:effectLst/>
                <a:uLnTx/>
                <a:uFillTx/>
                <a:latin typeface="Open Sans Light" panose="020B0606030504020204" pitchFamily="34" charset="0"/>
                <a:ea typeface="Open Sans Light" panose="020B0606030504020204" pitchFamily="34" charset="0"/>
                <a:cs typeface="Open Sans Light" panose="020B0606030504020204" pitchFamily="34" charset="0"/>
              </a:rPr>
              <a:t>Milestones</a:t>
            </a:r>
          </a:p>
        </p:txBody>
      </p:sp>
      <p:sp>
        <p:nvSpPr>
          <p:cNvPr id="78" name="Arrow: Chevron 23">
            <a:extLst>
              <a:ext uri="{FF2B5EF4-FFF2-40B4-BE49-F238E27FC236}">
                <a16:creationId xmlns:a16="http://schemas.microsoft.com/office/drawing/2014/main" id="{C90B7A76-AB0E-0B5E-7237-0BCD18634692}"/>
              </a:ext>
            </a:extLst>
          </p:cNvPr>
          <p:cNvSpPr/>
          <p:nvPr/>
        </p:nvSpPr>
        <p:spPr>
          <a:xfrm>
            <a:off x="3650861" y="2086081"/>
            <a:ext cx="1076811" cy="292552"/>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a:solidFill>
                  <a:srgbClr val="000000">
                    <a:lumMod val="85000"/>
                    <a:lumOff val="15000"/>
                  </a:srgbClr>
                </a:solidFill>
                <a:latin typeface="Open Sans Light" panose="020B0606030504020204" pitchFamily="34" charset="0"/>
                <a:ea typeface="Open Sans Light" panose="020B0606030504020204" pitchFamily="34" charset="0"/>
                <a:cs typeface="Open Sans Light" panose="020B0606030504020204" pitchFamily="34" charset="0"/>
              </a:rPr>
              <a:t>Build Structure</a:t>
            </a:r>
            <a:endPar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80" name="Arrow: Chevron 23">
            <a:extLst>
              <a:ext uri="{FF2B5EF4-FFF2-40B4-BE49-F238E27FC236}">
                <a16:creationId xmlns:a16="http://schemas.microsoft.com/office/drawing/2014/main" id="{4B82050F-A66D-EBE3-AEE2-98299051E7E7}"/>
              </a:ext>
            </a:extLst>
          </p:cNvPr>
          <p:cNvSpPr/>
          <p:nvPr/>
        </p:nvSpPr>
        <p:spPr>
          <a:xfrm>
            <a:off x="2555701" y="2075955"/>
            <a:ext cx="1202145" cy="292552"/>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r>
              <a:rPr lang="en-US" sz="700">
                <a:solidFill>
                  <a:srgbClr val="000000">
                    <a:lumMod val="85000"/>
                    <a:lumOff val="15000"/>
                  </a:srgbClr>
                </a:solidFill>
                <a:latin typeface="Open Sans Light" panose="020B0606030504020204" pitchFamily="34" charset="0"/>
                <a:ea typeface="Open Sans Light" panose="020B0606030504020204" pitchFamily="34" charset="0"/>
                <a:cs typeface="Open Sans Light" panose="020B0606030504020204" pitchFamily="34" charset="0"/>
              </a:rPr>
              <a:t>Physical Model and Update  STM</a:t>
            </a:r>
            <a:endPar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81" name="Arrow: Chevron 23">
            <a:extLst>
              <a:ext uri="{FF2B5EF4-FFF2-40B4-BE49-F238E27FC236}">
                <a16:creationId xmlns:a16="http://schemas.microsoft.com/office/drawing/2014/main" id="{F8405822-671E-7EDD-8271-D5CA51E19E12}"/>
              </a:ext>
            </a:extLst>
          </p:cNvPr>
          <p:cNvSpPr/>
          <p:nvPr/>
        </p:nvSpPr>
        <p:spPr>
          <a:xfrm>
            <a:off x="4639457" y="2096036"/>
            <a:ext cx="1471753" cy="292552"/>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a:solidFill>
                  <a:srgbClr val="000000">
                    <a:lumMod val="85000"/>
                    <a:lumOff val="15000"/>
                  </a:srgbClr>
                </a:solidFill>
                <a:latin typeface="Open Sans Light" panose="020B0606030504020204" pitchFamily="34" charset="0"/>
                <a:ea typeface="Open Sans Light" panose="020B0606030504020204" pitchFamily="34" charset="0"/>
                <a:cs typeface="Open Sans Light" panose="020B0606030504020204" pitchFamily="34" charset="0"/>
              </a:rPr>
              <a:t>Build Gold</a:t>
            </a:r>
            <a:endPar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82" name="Arrow: Chevron 23">
            <a:extLst>
              <a:ext uri="{FF2B5EF4-FFF2-40B4-BE49-F238E27FC236}">
                <a16:creationId xmlns:a16="http://schemas.microsoft.com/office/drawing/2014/main" id="{EB7A36A2-B625-AD17-C211-BC76BD69D94C}"/>
              </a:ext>
            </a:extLst>
          </p:cNvPr>
          <p:cNvSpPr/>
          <p:nvPr/>
        </p:nvSpPr>
        <p:spPr>
          <a:xfrm>
            <a:off x="3638669" y="2412217"/>
            <a:ext cx="1076811" cy="292552"/>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a:solidFill>
                  <a:srgbClr val="000000">
                    <a:lumMod val="85000"/>
                    <a:lumOff val="15000"/>
                  </a:srgbClr>
                </a:solidFill>
                <a:latin typeface="Open Sans Light" panose="020B0606030504020204" pitchFamily="34" charset="0"/>
                <a:ea typeface="Open Sans Light" panose="020B0606030504020204" pitchFamily="34" charset="0"/>
                <a:cs typeface="Open Sans Light" panose="020B0606030504020204" pitchFamily="34" charset="0"/>
              </a:rPr>
              <a:t>Build Structure</a:t>
            </a:r>
            <a:endPar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83" name="Arrow: Chevron 23">
            <a:extLst>
              <a:ext uri="{FF2B5EF4-FFF2-40B4-BE49-F238E27FC236}">
                <a16:creationId xmlns:a16="http://schemas.microsoft.com/office/drawing/2014/main" id="{A2C82A2F-50D2-810C-1296-2ABA5FD941CA}"/>
              </a:ext>
            </a:extLst>
          </p:cNvPr>
          <p:cNvSpPr/>
          <p:nvPr/>
        </p:nvSpPr>
        <p:spPr>
          <a:xfrm>
            <a:off x="2543509" y="2402091"/>
            <a:ext cx="1202145" cy="292552"/>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r>
              <a:rPr lang="en-US" sz="700">
                <a:solidFill>
                  <a:srgbClr val="000000">
                    <a:lumMod val="85000"/>
                    <a:lumOff val="15000"/>
                  </a:srgbClr>
                </a:solidFill>
                <a:latin typeface="Open Sans Light" panose="020B0606030504020204" pitchFamily="34" charset="0"/>
                <a:ea typeface="Open Sans Light" panose="020B0606030504020204" pitchFamily="34" charset="0"/>
                <a:cs typeface="Open Sans Light" panose="020B0606030504020204" pitchFamily="34" charset="0"/>
              </a:rPr>
              <a:t>Physical Model and Update  STM</a:t>
            </a:r>
            <a:endPar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84" name="Arrow: Chevron 23">
            <a:extLst>
              <a:ext uri="{FF2B5EF4-FFF2-40B4-BE49-F238E27FC236}">
                <a16:creationId xmlns:a16="http://schemas.microsoft.com/office/drawing/2014/main" id="{8F201398-6BE2-B980-7761-8BA355FE1C61}"/>
              </a:ext>
            </a:extLst>
          </p:cNvPr>
          <p:cNvSpPr/>
          <p:nvPr/>
        </p:nvSpPr>
        <p:spPr>
          <a:xfrm>
            <a:off x="4627265" y="2422172"/>
            <a:ext cx="1468735" cy="292552"/>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a:solidFill>
                  <a:srgbClr val="000000">
                    <a:lumMod val="85000"/>
                    <a:lumOff val="15000"/>
                  </a:srgbClr>
                </a:solidFill>
                <a:latin typeface="Open Sans Light" panose="020B0606030504020204" pitchFamily="34" charset="0"/>
                <a:ea typeface="Open Sans Light" panose="020B0606030504020204" pitchFamily="34" charset="0"/>
                <a:cs typeface="Open Sans Light" panose="020B0606030504020204" pitchFamily="34" charset="0"/>
              </a:rPr>
              <a:t>Build Gold</a:t>
            </a:r>
            <a:endPar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85" name="Arrow: Chevron 23">
            <a:extLst>
              <a:ext uri="{FF2B5EF4-FFF2-40B4-BE49-F238E27FC236}">
                <a16:creationId xmlns:a16="http://schemas.microsoft.com/office/drawing/2014/main" id="{D3630DCD-FE5D-EF87-67B2-F2F5002DEC48}"/>
              </a:ext>
            </a:extLst>
          </p:cNvPr>
          <p:cNvSpPr/>
          <p:nvPr/>
        </p:nvSpPr>
        <p:spPr>
          <a:xfrm>
            <a:off x="3653909" y="2747497"/>
            <a:ext cx="1076811" cy="292552"/>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a:solidFill>
                  <a:srgbClr val="000000">
                    <a:lumMod val="85000"/>
                    <a:lumOff val="15000"/>
                  </a:srgbClr>
                </a:solidFill>
                <a:latin typeface="Open Sans Light" panose="020B0606030504020204" pitchFamily="34" charset="0"/>
                <a:ea typeface="Open Sans Light" panose="020B0606030504020204" pitchFamily="34" charset="0"/>
                <a:cs typeface="Open Sans Light" panose="020B0606030504020204" pitchFamily="34" charset="0"/>
              </a:rPr>
              <a:t>Build Structure</a:t>
            </a:r>
            <a:endPar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86" name="Arrow: Chevron 23">
            <a:extLst>
              <a:ext uri="{FF2B5EF4-FFF2-40B4-BE49-F238E27FC236}">
                <a16:creationId xmlns:a16="http://schemas.microsoft.com/office/drawing/2014/main" id="{97267CCA-A446-8994-BA32-4CAF9BDFD4AD}"/>
              </a:ext>
            </a:extLst>
          </p:cNvPr>
          <p:cNvSpPr/>
          <p:nvPr/>
        </p:nvSpPr>
        <p:spPr>
          <a:xfrm>
            <a:off x="2558749" y="2737371"/>
            <a:ext cx="1202145" cy="292552"/>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r>
              <a:rPr lang="en-US" sz="700">
                <a:solidFill>
                  <a:srgbClr val="000000">
                    <a:lumMod val="85000"/>
                    <a:lumOff val="15000"/>
                  </a:srgbClr>
                </a:solidFill>
                <a:latin typeface="Open Sans Light" panose="020B0606030504020204" pitchFamily="34" charset="0"/>
                <a:ea typeface="Open Sans Light" panose="020B0606030504020204" pitchFamily="34" charset="0"/>
                <a:cs typeface="Open Sans Light" panose="020B0606030504020204" pitchFamily="34" charset="0"/>
              </a:rPr>
              <a:t>Physical Model and Update  STM</a:t>
            </a:r>
            <a:endPar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87" name="Arrow: Chevron 23">
            <a:extLst>
              <a:ext uri="{FF2B5EF4-FFF2-40B4-BE49-F238E27FC236}">
                <a16:creationId xmlns:a16="http://schemas.microsoft.com/office/drawing/2014/main" id="{24EC9767-AEED-62E8-FC3A-562336DE23D0}"/>
              </a:ext>
            </a:extLst>
          </p:cNvPr>
          <p:cNvSpPr/>
          <p:nvPr/>
        </p:nvSpPr>
        <p:spPr>
          <a:xfrm>
            <a:off x="4642505" y="2739164"/>
            <a:ext cx="1468705" cy="292552"/>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a:solidFill>
                  <a:srgbClr val="000000">
                    <a:lumMod val="85000"/>
                    <a:lumOff val="15000"/>
                  </a:srgbClr>
                </a:solidFill>
                <a:latin typeface="Open Sans Light" panose="020B0606030504020204" pitchFamily="34" charset="0"/>
                <a:ea typeface="Open Sans Light" panose="020B0606030504020204" pitchFamily="34" charset="0"/>
                <a:cs typeface="Open Sans Light" panose="020B0606030504020204" pitchFamily="34" charset="0"/>
              </a:rPr>
              <a:t>Build Gold</a:t>
            </a:r>
            <a:endPar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88" name="Arrow: Chevron 23">
            <a:extLst>
              <a:ext uri="{FF2B5EF4-FFF2-40B4-BE49-F238E27FC236}">
                <a16:creationId xmlns:a16="http://schemas.microsoft.com/office/drawing/2014/main" id="{33301E39-96FC-ACD4-F7C4-87333465429C}"/>
              </a:ext>
            </a:extLst>
          </p:cNvPr>
          <p:cNvSpPr/>
          <p:nvPr/>
        </p:nvSpPr>
        <p:spPr>
          <a:xfrm>
            <a:off x="5446977" y="3067072"/>
            <a:ext cx="1529896" cy="292552"/>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r>
              <a:rPr lang="en-US" sz="700">
                <a:solidFill>
                  <a:srgbClr val="000000">
                    <a:lumMod val="85000"/>
                    <a:lumOff val="15000"/>
                  </a:srgbClr>
                </a:solidFill>
                <a:latin typeface="Open Sans Light" panose="020B0606030504020204" pitchFamily="34" charset="0"/>
                <a:ea typeface="Open Sans Light" panose="020B0606030504020204" pitchFamily="34" charset="0"/>
                <a:cs typeface="Open Sans Light" panose="020B0606030504020204" pitchFamily="34" charset="0"/>
              </a:rPr>
              <a:t>Physical Model and Update  STM</a:t>
            </a:r>
            <a:endPar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89" name="Arrow: Chevron 23">
            <a:extLst>
              <a:ext uri="{FF2B5EF4-FFF2-40B4-BE49-F238E27FC236}">
                <a16:creationId xmlns:a16="http://schemas.microsoft.com/office/drawing/2014/main" id="{181C0B42-F5BD-C823-8B85-45C042427418}"/>
              </a:ext>
            </a:extLst>
          </p:cNvPr>
          <p:cNvSpPr/>
          <p:nvPr/>
        </p:nvSpPr>
        <p:spPr>
          <a:xfrm>
            <a:off x="5477356" y="3382292"/>
            <a:ext cx="1529896" cy="292552"/>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r>
              <a:rPr lang="en-US" sz="700">
                <a:solidFill>
                  <a:srgbClr val="000000">
                    <a:lumMod val="85000"/>
                    <a:lumOff val="15000"/>
                  </a:srgbClr>
                </a:solidFill>
                <a:latin typeface="Open Sans Light" panose="020B0606030504020204" pitchFamily="34" charset="0"/>
                <a:ea typeface="Open Sans Light" panose="020B0606030504020204" pitchFamily="34" charset="0"/>
                <a:cs typeface="Open Sans Light" panose="020B0606030504020204" pitchFamily="34" charset="0"/>
              </a:rPr>
              <a:t>Physical Model and Update  STM</a:t>
            </a:r>
            <a:endPar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90" name="Arrow: Chevron 23">
            <a:extLst>
              <a:ext uri="{FF2B5EF4-FFF2-40B4-BE49-F238E27FC236}">
                <a16:creationId xmlns:a16="http://schemas.microsoft.com/office/drawing/2014/main" id="{13FB5D6D-E2C5-CF58-528B-3E712844CB02}"/>
              </a:ext>
            </a:extLst>
          </p:cNvPr>
          <p:cNvSpPr/>
          <p:nvPr/>
        </p:nvSpPr>
        <p:spPr>
          <a:xfrm>
            <a:off x="5477356" y="3710200"/>
            <a:ext cx="1529896" cy="292552"/>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r>
              <a:rPr lang="en-US" sz="700">
                <a:solidFill>
                  <a:srgbClr val="000000">
                    <a:lumMod val="85000"/>
                    <a:lumOff val="15000"/>
                  </a:srgbClr>
                </a:solidFill>
                <a:latin typeface="Open Sans Light" panose="020B0606030504020204" pitchFamily="34" charset="0"/>
                <a:ea typeface="Open Sans Light" panose="020B0606030504020204" pitchFamily="34" charset="0"/>
                <a:cs typeface="Open Sans Light" panose="020B0606030504020204" pitchFamily="34" charset="0"/>
              </a:rPr>
              <a:t>Physical Model and Update  STM</a:t>
            </a:r>
            <a:endPar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91" name="Arrow: Chevron 23">
            <a:extLst>
              <a:ext uri="{FF2B5EF4-FFF2-40B4-BE49-F238E27FC236}">
                <a16:creationId xmlns:a16="http://schemas.microsoft.com/office/drawing/2014/main" id="{6C846A36-796A-A7E8-8FE4-60689C8C71AC}"/>
              </a:ext>
            </a:extLst>
          </p:cNvPr>
          <p:cNvSpPr/>
          <p:nvPr/>
        </p:nvSpPr>
        <p:spPr>
          <a:xfrm>
            <a:off x="6967512" y="3040049"/>
            <a:ext cx="800998" cy="292552"/>
          </a:xfrm>
          <a:prstGeom prst="chevron">
            <a:avLst/>
          </a:prstGeom>
          <a:solidFill>
            <a:schemeClr val="accent4">
              <a:lumMod val="20000"/>
              <a:lumOff val="8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r>
              <a:rPr lang="en-US" sz="700">
                <a:solidFill>
                  <a:srgbClr val="000000">
                    <a:lumMod val="85000"/>
                    <a:lumOff val="15000"/>
                  </a:srgbClr>
                </a:solidFill>
                <a:latin typeface="Open Sans Light" panose="020B0606030504020204" pitchFamily="34" charset="0"/>
                <a:ea typeface="Open Sans Light" panose="020B0606030504020204" pitchFamily="34" charset="0"/>
                <a:cs typeface="Open Sans Light" panose="020B0606030504020204" pitchFamily="34" charset="0"/>
              </a:rPr>
              <a:t>Build Struct.</a:t>
            </a:r>
          </a:p>
        </p:txBody>
      </p:sp>
      <p:sp>
        <p:nvSpPr>
          <p:cNvPr id="92" name="Arrow: Chevron 23">
            <a:extLst>
              <a:ext uri="{FF2B5EF4-FFF2-40B4-BE49-F238E27FC236}">
                <a16:creationId xmlns:a16="http://schemas.microsoft.com/office/drawing/2014/main" id="{A147F668-C580-1039-3F95-D42DC2191ACA}"/>
              </a:ext>
            </a:extLst>
          </p:cNvPr>
          <p:cNvSpPr/>
          <p:nvPr/>
        </p:nvSpPr>
        <p:spPr>
          <a:xfrm>
            <a:off x="6988964" y="3402761"/>
            <a:ext cx="800997" cy="292552"/>
          </a:xfrm>
          <a:prstGeom prst="chevron">
            <a:avLst/>
          </a:prstGeom>
          <a:solidFill>
            <a:schemeClr val="accent4">
              <a:lumMod val="20000"/>
              <a:lumOff val="8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r>
              <a:rPr lang="en-US" sz="700">
                <a:solidFill>
                  <a:srgbClr val="000000">
                    <a:lumMod val="85000"/>
                    <a:lumOff val="15000"/>
                  </a:srgbClr>
                </a:solidFill>
                <a:latin typeface="Open Sans Light" panose="020B0606030504020204" pitchFamily="34" charset="0"/>
                <a:ea typeface="Open Sans Light" panose="020B0606030504020204" pitchFamily="34" charset="0"/>
                <a:cs typeface="Open Sans Light" panose="020B0606030504020204" pitchFamily="34" charset="0"/>
              </a:rPr>
              <a:t>Build Struct.</a:t>
            </a:r>
          </a:p>
        </p:txBody>
      </p:sp>
      <p:sp>
        <p:nvSpPr>
          <p:cNvPr id="94" name="Arrow: Chevron 23">
            <a:extLst>
              <a:ext uri="{FF2B5EF4-FFF2-40B4-BE49-F238E27FC236}">
                <a16:creationId xmlns:a16="http://schemas.microsoft.com/office/drawing/2014/main" id="{862AE96A-8669-07D9-4C36-AB5C2805E653}"/>
              </a:ext>
            </a:extLst>
          </p:cNvPr>
          <p:cNvSpPr/>
          <p:nvPr/>
        </p:nvSpPr>
        <p:spPr>
          <a:xfrm>
            <a:off x="7756325" y="3047062"/>
            <a:ext cx="741083" cy="292552"/>
          </a:xfrm>
          <a:prstGeom prst="chevron">
            <a:avLst/>
          </a:prstGeom>
          <a:solidFill>
            <a:schemeClr val="accent4">
              <a:lumMod val="20000"/>
              <a:lumOff val="8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r>
              <a:rPr lang="en-US" sz="700">
                <a:solidFill>
                  <a:srgbClr val="000000">
                    <a:lumMod val="85000"/>
                    <a:lumOff val="15000"/>
                  </a:srgbClr>
                </a:solidFill>
                <a:latin typeface="Open Sans Light" panose="020B0606030504020204" pitchFamily="34" charset="0"/>
                <a:ea typeface="Open Sans Light" panose="020B0606030504020204" pitchFamily="34" charset="0"/>
                <a:cs typeface="Open Sans Light" panose="020B0606030504020204" pitchFamily="34" charset="0"/>
              </a:rPr>
              <a:t>Build Gold</a:t>
            </a:r>
          </a:p>
        </p:txBody>
      </p:sp>
      <p:sp>
        <p:nvSpPr>
          <p:cNvPr id="95" name="Arrow: Chevron 23">
            <a:extLst>
              <a:ext uri="{FF2B5EF4-FFF2-40B4-BE49-F238E27FC236}">
                <a16:creationId xmlns:a16="http://schemas.microsoft.com/office/drawing/2014/main" id="{F7C05122-649B-122A-B94E-B8F4A7A38C38}"/>
              </a:ext>
            </a:extLst>
          </p:cNvPr>
          <p:cNvSpPr/>
          <p:nvPr/>
        </p:nvSpPr>
        <p:spPr>
          <a:xfrm>
            <a:off x="7768511" y="3382292"/>
            <a:ext cx="741084" cy="292552"/>
          </a:xfrm>
          <a:prstGeom prst="chevron">
            <a:avLst/>
          </a:prstGeom>
          <a:solidFill>
            <a:schemeClr val="accent4">
              <a:lumMod val="20000"/>
              <a:lumOff val="8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r>
              <a:rPr lang="en-US" sz="700">
                <a:solidFill>
                  <a:srgbClr val="000000">
                    <a:lumMod val="85000"/>
                    <a:lumOff val="15000"/>
                  </a:srgbClr>
                </a:solidFill>
                <a:latin typeface="Open Sans Light" panose="020B0606030504020204" pitchFamily="34" charset="0"/>
                <a:ea typeface="Open Sans Light" panose="020B0606030504020204" pitchFamily="34" charset="0"/>
                <a:cs typeface="Open Sans Light" panose="020B0606030504020204" pitchFamily="34" charset="0"/>
              </a:rPr>
              <a:t>Build Gold</a:t>
            </a:r>
          </a:p>
        </p:txBody>
      </p:sp>
      <p:sp>
        <p:nvSpPr>
          <p:cNvPr id="97" name="Arrow: Chevron 23">
            <a:extLst>
              <a:ext uri="{FF2B5EF4-FFF2-40B4-BE49-F238E27FC236}">
                <a16:creationId xmlns:a16="http://schemas.microsoft.com/office/drawing/2014/main" id="{B76933F9-2A3D-08B2-B1CF-344DB3198563}"/>
              </a:ext>
            </a:extLst>
          </p:cNvPr>
          <p:cNvSpPr/>
          <p:nvPr/>
        </p:nvSpPr>
        <p:spPr>
          <a:xfrm>
            <a:off x="6988964" y="4045883"/>
            <a:ext cx="834677" cy="292552"/>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r>
              <a:rPr lang="en-US" sz="700">
                <a:solidFill>
                  <a:srgbClr val="000000">
                    <a:lumMod val="85000"/>
                    <a:lumOff val="15000"/>
                  </a:srgbClr>
                </a:solidFill>
                <a:latin typeface="Open Sans Light" panose="020B0606030504020204" pitchFamily="34" charset="0"/>
                <a:ea typeface="Open Sans Light" panose="020B0606030504020204" pitchFamily="34" charset="0"/>
                <a:cs typeface="Open Sans Light" panose="020B0606030504020204" pitchFamily="34" charset="0"/>
              </a:rPr>
              <a:t>Build Struct.</a:t>
            </a:r>
          </a:p>
        </p:txBody>
      </p:sp>
      <p:sp>
        <p:nvSpPr>
          <p:cNvPr id="98" name="Arrow: Chevron 23">
            <a:extLst>
              <a:ext uri="{FF2B5EF4-FFF2-40B4-BE49-F238E27FC236}">
                <a16:creationId xmlns:a16="http://schemas.microsoft.com/office/drawing/2014/main" id="{FA784FF7-B4C0-B8C4-F432-972C14EC995B}"/>
              </a:ext>
            </a:extLst>
          </p:cNvPr>
          <p:cNvSpPr/>
          <p:nvPr/>
        </p:nvSpPr>
        <p:spPr>
          <a:xfrm>
            <a:off x="7730210" y="4033936"/>
            <a:ext cx="834677" cy="292552"/>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r>
              <a:rPr lang="en-US" sz="700">
                <a:solidFill>
                  <a:srgbClr val="000000">
                    <a:lumMod val="85000"/>
                    <a:lumOff val="15000"/>
                  </a:srgbClr>
                </a:solidFill>
                <a:latin typeface="Open Sans Light" panose="020B0606030504020204" pitchFamily="34" charset="0"/>
                <a:ea typeface="Open Sans Light" panose="020B0606030504020204" pitchFamily="34" charset="0"/>
                <a:cs typeface="Open Sans Light" panose="020B0606030504020204" pitchFamily="34" charset="0"/>
              </a:rPr>
              <a:t>Build Gold</a:t>
            </a:r>
          </a:p>
        </p:txBody>
      </p:sp>
      <p:sp>
        <p:nvSpPr>
          <p:cNvPr id="99" name="Arrow: Chevron 23">
            <a:extLst>
              <a:ext uri="{FF2B5EF4-FFF2-40B4-BE49-F238E27FC236}">
                <a16:creationId xmlns:a16="http://schemas.microsoft.com/office/drawing/2014/main" id="{4C10C509-AF62-50BE-6F46-93A66E1B86E0}"/>
              </a:ext>
            </a:extLst>
          </p:cNvPr>
          <p:cNvSpPr/>
          <p:nvPr/>
        </p:nvSpPr>
        <p:spPr>
          <a:xfrm>
            <a:off x="5907024" y="5362715"/>
            <a:ext cx="1529896" cy="292552"/>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a:solidFill>
                  <a:srgbClr val="000000">
                    <a:lumMod val="85000"/>
                    <a:lumOff val="15000"/>
                  </a:srgbClr>
                </a:solidFill>
                <a:latin typeface="Open Sans Light" panose="020B0606030504020204" pitchFamily="34" charset="0"/>
                <a:ea typeface="Open Sans Light" panose="020B0606030504020204" pitchFamily="34" charset="0"/>
                <a:cs typeface="Open Sans Light" panose="020B0606030504020204" pitchFamily="34" charset="0"/>
              </a:rPr>
              <a:t>6</a:t>
            </a:r>
            <a:r>
              <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rPr>
              <a:t> Weeks</a:t>
            </a:r>
          </a:p>
        </p:txBody>
      </p:sp>
      <p:sp>
        <p:nvSpPr>
          <p:cNvPr id="100" name="Arrow: Chevron 23">
            <a:extLst>
              <a:ext uri="{FF2B5EF4-FFF2-40B4-BE49-F238E27FC236}">
                <a16:creationId xmlns:a16="http://schemas.microsoft.com/office/drawing/2014/main" id="{F5C995DF-C1C5-645B-11EB-4C7CF15EA333}"/>
              </a:ext>
            </a:extLst>
          </p:cNvPr>
          <p:cNvSpPr/>
          <p:nvPr/>
        </p:nvSpPr>
        <p:spPr>
          <a:xfrm>
            <a:off x="7383332" y="5797168"/>
            <a:ext cx="1181555" cy="292552"/>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rPr>
              <a:t>UAT</a:t>
            </a:r>
          </a:p>
        </p:txBody>
      </p:sp>
      <p:sp>
        <p:nvSpPr>
          <p:cNvPr id="101" name="Arrow: Chevron 23">
            <a:extLst>
              <a:ext uri="{FF2B5EF4-FFF2-40B4-BE49-F238E27FC236}">
                <a16:creationId xmlns:a16="http://schemas.microsoft.com/office/drawing/2014/main" id="{3E0C62F6-6B26-441C-426B-73EC504DC3EA}"/>
              </a:ext>
            </a:extLst>
          </p:cNvPr>
          <p:cNvSpPr/>
          <p:nvPr/>
        </p:nvSpPr>
        <p:spPr>
          <a:xfrm>
            <a:off x="5456911" y="4350382"/>
            <a:ext cx="1529896" cy="292552"/>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a:solidFill>
                  <a:srgbClr val="000000">
                    <a:lumMod val="85000"/>
                    <a:lumOff val="15000"/>
                  </a:srgbClr>
                </a:solidFill>
                <a:latin typeface="Open Sans Light" panose="020B0606030504020204" pitchFamily="34" charset="0"/>
                <a:ea typeface="Open Sans Light" panose="020B0606030504020204" pitchFamily="34" charset="0"/>
                <a:cs typeface="Open Sans Light" panose="020B0606030504020204" pitchFamily="34" charset="0"/>
              </a:rPr>
              <a:t>Build v1</a:t>
            </a:r>
            <a:endPar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102" name="Arrow: Chevron 23">
            <a:extLst>
              <a:ext uri="{FF2B5EF4-FFF2-40B4-BE49-F238E27FC236}">
                <a16:creationId xmlns:a16="http://schemas.microsoft.com/office/drawing/2014/main" id="{1D86AD00-462F-52C2-D3C7-EF8F80AD0B82}"/>
              </a:ext>
            </a:extLst>
          </p:cNvPr>
          <p:cNvSpPr/>
          <p:nvPr/>
        </p:nvSpPr>
        <p:spPr>
          <a:xfrm>
            <a:off x="5477356" y="4674276"/>
            <a:ext cx="1529896" cy="292552"/>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a:solidFill>
                  <a:srgbClr val="000000">
                    <a:lumMod val="85000"/>
                    <a:lumOff val="15000"/>
                  </a:srgbClr>
                </a:solidFill>
                <a:latin typeface="Open Sans Light" panose="020B0606030504020204" pitchFamily="34" charset="0"/>
                <a:ea typeface="Open Sans Light" panose="020B0606030504020204" pitchFamily="34" charset="0"/>
                <a:cs typeface="Open Sans Light" panose="020B0606030504020204" pitchFamily="34" charset="0"/>
              </a:rPr>
              <a:t>Build v1</a:t>
            </a:r>
            <a:endPar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103" name="Arrow: Chevron 23">
            <a:extLst>
              <a:ext uri="{FF2B5EF4-FFF2-40B4-BE49-F238E27FC236}">
                <a16:creationId xmlns:a16="http://schemas.microsoft.com/office/drawing/2014/main" id="{1429503F-C24C-C4AB-9EBF-AEC187D99E3A}"/>
              </a:ext>
            </a:extLst>
          </p:cNvPr>
          <p:cNvSpPr/>
          <p:nvPr/>
        </p:nvSpPr>
        <p:spPr>
          <a:xfrm>
            <a:off x="5456911" y="5001799"/>
            <a:ext cx="1529896" cy="292552"/>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a:solidFill>
                  <a:srgbClr val="000000">
                    <a:lumMod val="85000"/>
                    <a:lumOff val="15000"/>
                  </a:srgbClr>
                </a:solidFill>
                <a:latin typeface="Open Sans Light" panose="020B0606030504020204" pitchFamily="34" charset="0"/>
                <a:ea typeface="Open Sans Light" panose="020B0606030504020204" pitchFamily="34" charset="0"/>
                <a:cs typeface="Open Sans Light" panose="020B0606030504020204" pitchFamily="34" charset="0"/>
              </a:rPr>
              <a:t>Build v2</a:t>
            </a:r>
            <a:endPar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104" name="Arrow: Chevron 23">
            <a:extLst>
              <a:ext uri="{FF2B5EF4-FFF2-40B4-BE49-F238E27FC236}">
                <a16:creationId xmlns:a16="http://schemas.microsoft.com/office/drawing/2014/main" id="{26BFBFBE-779A-C7C0-AFD4-D4BFD7D77BB1}"/>
              </a:ext>
            </a:extLst>
          </p:cNvPr>
          <p:cNvSpPr/>
          <p:nvPr/>
        </p:nvSpPr>
        <p:spPr>
          <a:xfrm>
            <a:off x="8497408" y="3047062"/>
            <a:ext cx="1181556" cy="292552"/>
          </a:xfrm>
          <a:prstGeom prst="chevron">
            <a:avLst/>
          </a:prstGeom>
          <a:solidFill>
            <a:schemeClr val="accent4">
              <a:lumMod val="20000"/>
              <a:lumOff val="8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r>
              <a:rPr lang="en-US" sz="700">
                <a:solidFill>
                  <a:srgbClr val="000000">
                    <a:lumMod val="85000"/>
                    <a:lumOff val="15000"/>
                  </a:srgbClr>
                </a:solidFill>
                <a:latin typeface="Open Sans Light" panose="020B0606030504020204" pitchFamily="34" charset="0"/>
                <a:ea typeface="Open Sans Light" panose="020B0606030504020204" pitchFamily="34" charset="0"/>
                <a:cs typeface="Open Sans Light" panose="020B0606030504020204" pitchFamily="34" charset="0"/>
              </a:rPr>
              <a:t>Update Model and STM</a:t>
            </a:r>
          </a:p>
          <a:p>
            <a:pPr algn="ctr" defTabSz="914400"/>
            <a:endParaRPr lang="en-US" sz="700">
              <a:solidFill>
                <a:srgbClr val="000000">
                  <a:lumMod val="85000"/>
                  <a:lumOff val="15000"/>
                </a:srgbClr>
              </a:solidFill>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107" name="Arrow: Chevron 23">
            <a:extLst>
              <a:ext uri="{FF2B5EF4-FFF2-40B4-BE49-F238E27FC236}">
                <a16:creationId xmlns:a16="http://schemas.microsoft.com/office/drawing/2014/main" id="{649F9D7B-E94A-9952-FE88-BC84D94C8669}"/>
              </a:ext>
            </a:extLst>
          </p:cNvPr>
          <p:cNvSpPr/>
          <p:nvPr/>
        </p:nvSpPr>
        <p:spPr>
          <a:xfrm>
            <a:off x="7013348" y="3719753"/>
            <a:ext cx="800997" cy="292552"/>
          </a:xfrm>
          <a:prstGeom prst="chevron">
            <a:avLst/>
          </a:prstGeom>
          <a:solidFill>
            <a:schemeClr val="accent4">
              <a:lumMod val="20000"/>
              <a:lumOff val="8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r>
              <a:rPr lang="en-US" sz="700">
                <a:solidFill>
                  <a:srgbClr val="000000">
                    <a:lumMod val="85000"/>
                    <a:lumOff val="15000"/>
                  </a:srgbClr>
                </a:solidFill>
                <a:latin typeface="Open Sans Light" panose="020B0606030504020204" pitchFamily="34" charset="0"/>
                <a:ea typeface="Open Sans Light" panose="020B0606030504020204" pitchFamily="34" charset="0"/>
                <a:cs typeface="Open Sans Light" panose="020B0606030504020204" pitchFamily="34" charset="0"/>
              </a:rPr>
              <a:t>Build Struct.</a:t>
            </a:r>
          </a:p>
        </p:txBody>
      </p:sp>
      <p:sp>
        <p:nvSpPr>
          <p:cNvPr id="108" name="Arrow: Chevron 23">
            <a:extLst>
              <a:ext uri="{FF2B5EF4-FFF2-40B4-BE49-F238E27FC236}">
                <a16:creationId xmlns:a16="http://schemas.microsoft.com/office/drawing/2014/main" id="{3264001B-A084-7E60-A45B-FCB438A0D4B1}"/>
              </a:ext>
            </a:extLst>
          </p:cNvPr>
          <p:cNvSpPr/>
          <p:nvPr/>
        </p:nvSpPr>
        <p:spPr>
          <a:xfrm>
            <a:off x="7792895" y="3699284"/>
            <a:ext cx="741084" cy="292552"/>
          </a:xfrm>
          <a:prstGeom prst="chevron">
            <a:avLst/>
          </a:prstGeom>
          <a:solidFill>
            <a:schemeClr val="accent4">
              <a:lumMod val="20000"/>
              <a:lumOff val="8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r>
              <a:rPr lang="en-US" sz="700">
                <a:solidFill>
                  <a:srgbClr val="000000">
                    <a:lumMod val="85000"/>
                    <a:lumOff val="15000"/>
                  </a:srgbClr>
                </a:solidFill>
                <a:latin typeface="Open Sans Light" panose="020B0606030504020204" pitchFamily="34" charset="0"/>
                <a:ea typeface="Open Sans Light" panose="020B0606030504020204" pitchFamily="34" charset="0"/>
                <a:cs typeface="Open Sans Light" panose="020B0606030504020204" pitchFamily="34" charset="0"/>
              </a:rPr>
              <a:t>Build Gold</a:t>
            </a:r>
          </a:p>
        </p:txBody>
      </p:sp>
      <p:sp>
        <p:nvSpPr>
          <p:cNvPr id="109" name="Arrow: Chevron 23">
            <a:extLst>
              <a:ext uri="{FF2B5EF4-FFF2-40B4-BE49-F238E27FC236}">
                <a16:creationId xmlns:a16="http://schemas.microsoft.com/office/drawing/2014/main" id="{AF029290-4FC8-954B-9987-DA4529176473}"/>
              </a:ext>
            </a:extLst>
          </p:cNvPr>
          <p:cNvSpPr/>
          <p:nvPr/>
        </p:nvSpPr>
        <p:spPr>
          <a:xfrm>
            <a:off x="8509595" y="3373173"/>
            <a:ext cx="1181556" cy="292552"/>
          </a:xfrm>
          <a:prstGeom prst="chevron">
            <a:avLst/>
          </a:prstGeom>
          <a:solidFill>
            <a:schemeClr val="accent4">
              <a:lumMod val="20000"/>
              <a:lumOff val="8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r>
              <a:rPr lang="en-US" sz="700">
                <a:solidFill>
                  <a:srgbClr val="000000">
                    <a:lumMod val="85000"/>
                    <a:lumOff val="15000"/>
                  </a:srgbClr>
                </a:solidFill>
                <a:latin typeface="Open Sans Light" panose="020B0606030504020204" pitchFamily="34" charset="0"/>
                <a:ea typeface="Open Sans Light" panose="020B0606030504020204" pitchFamily="34" charset="0"/>
                <a:cs typeface="Open Sans Light" panose="020B0606030504020204" pitchFamily="34" charset="0"/>
              </a:rPr>
              <a:t>Update Model and STM</a:t>
            </a:r>
          </a:p>
          <a:p>
            <a:pPr algn="ctr" defTabSz="914400"/>
            <a:endParaRPr lang="en-US" sz="700">
              <a:solidFill>
                <a:srgbClr val="000000">
                  <a:lumMod val="85000"/>
                  <a:lumOff val="15000"/>
                </a:srgbClr>
              </a:solidFill>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110" name="Arrow: Chevron 23">
            <a:extLst>
              <a:ext uri="{FF2B5EF4-FFF2-40B4-BE49-F238E27FC236}">
                <a16:creationId xmlns:a16="http://schemas.microsoft.com/office/drawing/2014/main" id="{5CDE3422-62A7-496C-53D0-21E16ED4D7E6}"/>
              </a:ext>
            </a:extLst>
          </p:cNvPr>
          <p:cNvSpPr/>
          <p:nvPr/>
        </p:nvSpPr>
        <p:spPr>
          <a:xfrm>
            <a:off x="8509595" y="3705258"/>
            <a:ext cx="1181556" cy="292552"/>
          </a:xfrm>
          <a:prstGeom prst="chevron">
            <a:avLst/>
          </a:prstGeom>
          <a:solidFill>
            <a:schemeClr val="accent4">
              <a:lumMod val="20000"/>
              <a:lumOff val="8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r>
              <a:rPr lang="en-US" sz="700">
                <a:solidFill>
                  <a:srgbClr val="000000">
                    <a:lumMod val="85000"/>
                    <a:lumOff val="15000"/>
                  </a:srgbClr>
                </a:solidFill>
                <a:latin typeface="Open Sans Light" panose="020B0606030504020204" pitchFamily="34" charset="0"/>
                <a:ea typeface="Open Sans Light" panose="020B0606030504020204" pitchFamily="34" charset="0"/>
                <a:cs typeface="Open Sans Light" panose="020B0606030504020204" pitchFamily="34" charset="0"/>
              </a:rPr>
              <a:t>Update Model and STM</a:t>
            </a:r>
          </a:p>
          <a:p>
            <a:pPr algn="ctr" defTabSz="914400"/>
            <a:endParaRPr lang="en-US" sz="700">
              <a:solidFill>
                <a:srgbClr val="000000">
                  <a:lumMod val="85000"/>
                  <a:lumOff val="15000"/>
                </a:srgbClr>
              </a:solidFill>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111" name="Arrow: Chevron 23">
            <a:extLst>
              <a:ext uri="{FF2B5EF4-FFF2-40B4-BE49-F238E27FC236}">
                <a16:creationId xmlns:a16="http://schemas.microsoft.com/office/drawing/2014/main" id="{F8EE2FBC-DE3A-A10B-07C3-FFF1BD039CC5}"/>
              </a:ext>
            </a:extLst>
          </p:cNvPr>
          <p:cNvSpPr/>
          <p:nvPr/>
        </p:nvSpPr>
        <p:spPr>
          <a:xfrm>
            <a:off x="8564887" y="4350382"/>
            <a:ext cx="1529896" cy="292552"/>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a:solidFill>
                  <a:srgbClr val="000000">
                    <a:lumMod val="85000"/>
                    <a:lumOff val="15000"/>
                  </a:srgbClr>
                </a:solidFill>
                <a:latin typeface="Open Sans Light" panose="020B0606030504020204" pitchFamily="34" charset="0"/>
                <a:ea typeface="Open Sans Light" panose="020B0606030504020204" pitchFamily="34" charset="0"/>
                <a:cs typeface="Open Sans Light" panose="020B0606030504020204" pitchFamily="34" charset="0"/>
              </a:rPr>
              <a:t>Build v2</a:t>
            </a:r>
            <a:endPar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113" name="Arrow: Chevron 23">
            <a:extLst>
              <a:ext uri="{FF2B5EF4-FFF2-40B4-BE49-F238E27FC236}">
                <a16:creationId xmlns:a16="http://schemas.microsoft.com/office/drawing/2014/main" id="{EE52C344-4ADB-5DFF-BA82-6D266B425DAA}"/>
              </a:ext>
            </a:extLst>
          </p:cNvPr>
          <p:cNvSpPr/>
          <p:nvPr/>
        </p:nvSpPr>
        <p:spPr>
          <a:xfrm>
            <a:off x="9289113" y="5386931"/>
            <a:ext cx="1281351" cy="292552"/>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a:solidFill>
                  <a:srgbClr val="000000">
                    <a:lumMod val="85000"/>
                    <a:lumOff val="15000"/>
                  </a:srgbClr>
                </a:solidFill>
                <a:latin typeface="Open Sans Light" panose="020B0606030504020204" pitchFamily="34" charset="0"/>
                <a:ea typeface="Open Sans Light" panose="020B0606030504020204" pitchFamily="34" charset="0"/>
                <a:cs typeface="Open Sans Light" panose="020B0606030504020204" pitchFamily="34" charset="0"/>
              </a:rPr>
              <a:t>5</a:t>
            </a:r>
            <a:r>
              <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rPr>
              <a:t> Weeks</a:t>
            </a:r>
          </a:p>
        </p:txBody>
      </p:sp>
      <p:sp>
        <p:nvSpPr>
          <p:cNvPr id="114" name="Arrow: Chevron 23">
            <a:extLst>
              <a:ext uri="{FF2B5EF4-FFF2-40B4-BE49-F238E27FC236}">
                <a16:creationId xmlns:a16="http://schemas.microsoft.com/office/drawing/2014/main" id="{895FBBB3-7360-F83C-8310-BC972095B2F2}"/>
              </a:ext>
            </a:extLst>
          </p:cNvPr>
          <p:cNvSpPr/>
          <p:nvPr/>
        </p:nvSpPr>
        <p:spPr>
          <a:xfrm>
            <a:off x="10570464" y="5797168"/>
            <a:ext cx="1554480" cy="292552"/>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rPr>
              <a:t>UAT</a:t>
            </a:r>
          </a:p>
        </p:txBody>
      </p:sp>
      <p:sp>
        <p:nvSpPr>
          <p:cNvPr id="2" name="Arrow: Chevron 23">
            <a:extLst>
              <a:ext uri="{FF2B5EF4-FFF2-40B4-BE49-F238E27FC236}">
                <a16:creationId xmlns:a16="http://schemas.microsoft.com/office/drawing/2014/main" id="{3FC2ED85-5B29-3612-D82C-CA8AFA1ADDEA}"/>
              </a:ext>
            </a:extLst>
          </p:cNvPr>
          <p:cNvSpPr/>
          <p:nvPr/>
        </p:nvSpPr>
        <p:spPr>
          <a:xfrm>
            <a:off x="4722558" y="4036533"/>
            <a:ext cx="1468705" cy="292552"/>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a:solidFill>
                  <a:srgbClr val="000000">
                    <a:lumMod val="85000"/>
                    <a:lumOff val="15000"/>
                  </a:srgbClr>
                </a:solidFill>
                <a:latin typeface="Open Sans Light" panose="020B0606030504020204" pitchFamily="34" charset="0"/>
                <a:ea typeface="Open Sans Light" panose="020B0606030504020204" pitchFamily="34" charset="0"/>
                <a:cs typeface="Open Sans Light" panose="020B0606030504020204" pitchFamily="34" charset="0"/>
              </a:rPr>
              <a:t>Build Gold</a:t>
            </a:r>
            <a:endPar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3" name="Arrow: Chevron 23">
            <a:extLst>
              <a:ext uri="{FF2B5EF4-FFF2-40B4-BE49-F238E27FC236}">
                <a16:creationId xmlns:a16="http://schemas.microsoft.com/office/drawing/2014/main" id="{C2AA7BCC-0CCB-A422-88FB-9A1BF3D8FCDD}"/>
              </a:ext>
            </a:extLst>
          </p:cNvPr>
          <p:cNvSpPr/>
          <p:nvPr/>
        </p:nvSpPr>
        <p:spPr>
          <a:xfrm>
            <a:off x="3745654" y="4026407"/>
            <a:ext cx="1076811" cy="292552"/>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a:solidFill>
                  <a:srgbClr val="000000">
                    <a:lumMod val="85000"/>
                    <a:lumOff val="15000"/>
                  </a:srgbClr>
                </a:solidFill>
                <a:latin typeface="Open Sans Light" panose="020B0606030504020204" pitchFamily="34" charset="0"/>
                <a:ea typeface="Open Sans Light" panose="020B0606030504020204" pitchFamily="34" charset="0"/>
                <a:cs typeface="Open Sans Light" panose="020B0606030504020204" pitchFamily="34" charset="0"/>
              </a:rPr>
              <a:t>Build Structure</a:t>
            </a:r>
            <a:endPar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6" name="Arrow: Chevron 23">
            <a:extLst>
              <a:ext uri="{FF2B5EF4-FFF2-40B4-BE49-F238E27FC236}">
                <a16:creationId xmlns:a16="http://schemas.microsoft.com/office/drawing/2014/main" id="{27FAC1DC-0BD3-9D2F-A3B1-20C2F2F09CC0}"/>
              </a:ext>
            </a:extLst>
          </p:cNvPr>
          <p:cNvSpPr/>
          <p:nvPr/>
        </p:nvSpPr>
        <p:spPr>
          <a:xfrm>
            <a:off x="2650494" y="4016281"/>
            <a:ext cx="1202145" cy="292552"/>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r>
              <a:rPr lang="en-US" sz="700">
                <a:solidFill>
                  <a:srgbClr val="000000">
                    <a:lumMod val="85000"/>
                    <a:lumOff val="15000"/>
                  </a:srgbClr>
                </a:solidFill>
                <a:latin typeface="Open Sans Light" panose="020B0606030504020204" pitchFamily="34" charset="0"/>
                <a:ea typeface="Open Sans Light" panose="020B0606030504020204" pitchFamily="34" charset="0"/>
                <a:cs typeface="Open Sans Light" panose="020B0606030504020204" pitchFamily="34" charset="0"/>
              </a:rPr>
              <a:t>Physical Model and Update  STM</a:t>
            </a:r>
            <a:endPar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lumMod val="85000"/>
                  <a:lumOff val="15000"/>
                </a:srgbClr>
              </a:solidFill>
              <a:effectLst/>
              <a:uLnTx/>
              <a:uFillTx/>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7" name="Star: 5 Points 6">
            <a:extLst>
              <a:ext uri="{FF2B5EF4-FFF2-40B4-BE49-F238E27FC236}">
                <a16:creationId xmlns:a16="http://schemas.microsoft.com/office/drawing/2014/main" id="{D193DFC5-545C-8899-91D2-35273669CB9F}"/>
              </a:ext>
            </a:extLst>
          </p:cNvPr>
          <p:cNvSpPr/>
          <p:nvPr/>
        </p:nvSpPr>
        <p:spPr>
          <a:xfrm>
            <a:off x="2889871" y="6131215"/>
            <a:ext cx="262031" cy="194595"/>
          </a:xfrm>
          <a:prstGeom prst="star5">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D853F9B-846B-234D-B9C0-A8C55F77CAE8}"/>
              </a:ext>
            </a:extLst>
          </p:cNvPr>
          <p:cNvSpPr txBox="1"/>
          <p:nvPr/>
        </p:nvSpPr>
        <p:spPr>
          <a:xfrm>
            <a:off x="2096932" y="6360974"/>
            <a:ext cx="984293" cy="215444"/>
          </a:xfrm>
          <a:prstGeom prst="rect">
            <a:avLst/>
          </a:prstGeom>
          <a:noFill/>
        </p:spPr>
        <p:txBody>
          <a:bodyPr wrap="square" rtlCol="0">
            <a:spAutoFit/>
          </a:bodyPr>
          <a:lstStyle/>
          <a:p>
            <a:r>
              <a:rPr lang="en-US" sz="800"/>
              <a:t>Competition V1</a:t>
            </a:r>
          </a:p>
        </p:txBody>
      </p:sp>
      <p:sp>
        <p:nvSpPr>
          <p:cNvPr id="11" name="Star: 5 Points 10">
            <a:extLst>
              <a:ext uri="{FF2B5EF4-FFF2-40B4-BE49-F238E27FC236}">
                <a16:creationId xmlns:a16="http://schemas.microsoft.com/office/drawing/2014/main" id="{AD8A15F9-45F1-BBB2-9CD2-D824B8335BA1}"/>
              </a:ext>
            </a:extLst>
          </p:cNvPr>
          <p:cNvSpPr/>
          <p:nvPr/>
        </p:nvSpPr>
        <p:spPr>
          <a:xfrm>
            <a:off x="3245104" y="6131215"/>
            <a:ext cx="262031" cy="194595"/>
          </a:xfrm>
          <a:prstGeom prst="star5">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55BF63B-B36E-A9D7-9FAB-D41484D929C6}"/>
              </a:ext>
            </a:extLst>
          </p:cNvPr>
          <p:cNvSpPr txBox="1"/>
          <p:nvPr/>
        </p:nvSpPr>
        <p:spPr>
          <a:xfrm>
            <a:off x="3364924" y="6360974"/>
            <a:ext cx="870490" cy="215444"/>
          </a:xfrm>
          <a:prstGeom prst="rect">
            <a:avLst/>
          </a:prstGeom>
          <a:noFill/>
        </p:spPr>
        <p:txBody>
          <a:bodyPr wrap="square" rtlCol="0">
            <a:spAutoFit/>
          </a:bodyPr>
          <a:lstStyle/>
          <a:p>
            <a:r>
              <a:rPr lang="en-US" sz="800" err="1"/>
              <a:t>IRed</a:t>
            </a:r>
            <a:r>
              <a:rPr lang="en-US" sz="800"/>
              <a:t> Explorer</a:t>
            </a:r>
          </a:p>
        </p:txBody>
      </p:sp>
      <p:sp>
        <p:nvSpPr>
          <p:cNvPr id="15" name="Star: 5 Points 14">
            <a:extLst>
              <a:ext uri="{FF2B5EF4-FFF2-40B4-BE49-F238E27FC236}">
                <a16:creationId xmlns:a16="http://schemas.microsoft.com/office/drawing/2014/main" id="{3F953030-648B-E672-4621-688375301072}"/>
              </a:ext>
            </a:extLst>
          </p:cNvPr>
          <p:cNvSpPr/>
          <p:nvPr/>
        </p:nvSpPr>
        <p:spPr>
          <a:xfrm>
            <a:off x="4572727" y="6131215"/>
            <a:ext cx="262031" cy="194595"/>
          </a:xfrm>
          <a:prstGeom prst="star5">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4DCD950F-113E-55FC-525B-FDDE8DBCD3FE}"/>
              </a:ext>
            </a:extLst>
          </p:cNvPr>
          <p:cNvSpPr txBox="1"/>
          <p:nvPr/>
        </p:nvSpPr>
        <p:spPr>
          <a:xfrm>
            <a:off x="4206060" y="6360974"/>
            <a:ext cx="1232809" cy="215444"/>
          </a:xfrm>
          <a:prstGeom prst="rect">
            <a:avLst/>
          </a:prstGeom>
          <a:noFill/>
        </p:spPr>
        <p:txBody>
          <a:bodyPr wrap="square" rtlCol="0">
            <a:spAutoFit/>
          </a:bodyPr>
          <a:lstStyle/>
          <a:p>
            <a:r>
              <a:rPr lang="en-US" sz="800"/>
              <a:t>Customer Execution V1</a:t>
            </a:r>
          </a:p>
        </p:txBody>
      </p:sp>
      <p:sp>
        <p:nvSpPr>
          <p:cNvPr id="20" name="Star: 5 Points 19">
            <a:extLst>
              <a:ext uri="{FF2B5EF4-FFF2-40B4-BE49-F238E27FC236}">
                <a16:creationId xmlns:a16="http://schemas.microsoft.com/office/drawing/2014/main" id="{2D12CB28-F0D1-810F-8B6C-B6FF10246C87}"/>
              </a:ext>
            </a:extLst>
          </p:cNvPr>
          <p:cNvSpPr/>
          <p:nvPr/>
        </p:nvSpPr>
        <p:spPr>
          <a:xfrm>
            <a:off x="3180670" y="4700662"/>
            <a:ext cx="262031" cy="194595"/>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3B1D6509-6CD5-3E1C-209B-D223C733AAEC}"/>
              </a:ext>
            </a:extLst>
          </p:cNvPr>
          <p:cNvSpPr txBox="1"/>
          <p:nvPr/>
        </p:nvSpPr>
        <p:spPr>
          <a:xfrm>
            <a:off x="2931216" y="4868866"/>
            <a:ext cx="1110511" cy="338554"/>
          </a:xfrm>
          <a:prstGeom prst="rect">
            <a:avLst/>
          </a:prstGeom>
          <a:noFill/>
        </p:spPr>
        <p:txBody>
          <a:bodyPr wrap="square" rtlCol="0">
            <a:spAutoFit/>
          </a:bodyPr>
          <a:lstStyle/>
          <a:p>
            <a:r>
              <a:rPr lang="en-US" sz="800"/>
              <a:t>Category Profitability Dev Complete</a:t>
            </a:r>
          </a:p>
        </p:txBody>
      </p:sp>
      <p:sp>
        <p:nvSpPr>
          <p:cNvPr id="22" name="Star: 5 Points 21">
            <a:extLst>
              <a:ext uri="{FF2B5EF4-FFF2-40B4-BE49-F238E27FC236}">
                <a16:creationId xmlns:a16="http://schemas.microsoft.com/office/drawing/2014/main" id="{A02C9267-2E97-1430-BCDB-1D640FDAB25D}"/>
              </a:ext>
            </a:extLst>
          </p:cNvPr>
          <p:cNvSpPr/>
          <p:nvPr/>
        </p:nvSpPr>
        <p:spPr>
          <a:xfrm>
            <a:off x="6096000" y="6146482"/>
            <a:ext cx="262031" cy="194595"/>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8249B44-165F-E8DA-5087-D789676B1EB9}"/>
              </a:ext>
            </a:extLst>
          </p:cNvPr>
          <p:cNvSpPr txBox="1"/>
          <p:nvPr/>
        </p:nvSpPr>
        <p:spPr>
          <a:xfrm>
            <a:off x="5827995" y="6360974"/>
            <a:ext cx="1608925" cy="215444"/>
          </a:xfrm>
          <a:prstGeom prst="rect">
            <a:avLst/>
          </a:prstGeom>
          <a:noFill/>
        </p:spPr>
        <p:txBody>
          <a:bodyPr wrap="square" rtlCol="0">
            <a:spAutoFit/>
          </a:bodyPr>
          <a:lstStyle/>
          <a:p>
            <a:r>
              <a:rPr lang="en-US" sz="800"/>
              <a:t>NAOU  SC Core Dev Complete</a:t>
            </a:r>
          </a:p>
        </p:txBody>
      </p:sp>
      <p:sp>
        <p:nvSpPr>
          <p:cNvPr id="24" name="Star: 5 Points 23">
            <a:extLst>
              <a:ext uri="{FF2B5EF4-FFF2-40B4-BE49-F238E27FC236}">
                <a16:creationId xmlns:a16="http://schemas.microsoft.com/office/drawing/2014/main" id="{A77C491D-4E2F-970C-0FE9-914D8EFA75B8}"/>
              </a:ext>
            </a:extLst>
          </p:cNvPr>
          <p:cNvSpPr/>
          <p:nvPr/>
        </p:nvSpPr>
        <p:spPr>
          <a:xfrm>
            <a:off x="10154792" y="6131215"/>
            <a:ext cx="262031" cy="194595"/>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52332295-9090-AD32-D36B-9398A35CC190}"/>
              </a:ext>
            </a:extLst>
          </p:cNvPr>
          <p:cNvSpPr txBox="1"/>
          <p:nvPr/>
        </p:nvSpPr>
        <p:spPr>
          <a:xfrm>
            <a:off x="9905339" y="6360974"/>
            <a:ext cx="1232809" cy="215444"/>
          </a:xfrm>
          <a:prstGeom prst="rect">
            <a:avLst/>
          </a:prstGeom>
          <a:noFill/>
        </p:spPr>
        <p:txBody>
          <a:bodyPr wrap="square" rtlCol="0">
            <a:spAutoFit/>
          </a:bodyPr>
          <a:lstStyle/>
          <a:p>
            <a:r>
              <a:rPr lang="en-US" sz="800"/>
              <a:t>NAOU Core Dev V2</a:t>
            </a:r>
          </a:p>
        </p:txBody>
      </p:sp>
      <p:sp>
        <p:nvSpPr>
          <p:cNvPr id="26" name="Star: 5 Points 25">
            <a:extLst>
              <a:ext uri="{FF2B5EF4-FFF2-40B4-BE49-F238E27FC236}">
                <a16:creationId xmlns:a16="http://schemas.microsoft.com/office/drawing/2014/main" id="{E6A666E5-1E54-B721-1C7A-A309CC2CCD5A}"/>
              </a:ext>
            </a:extLst>
          </p:cNvPr>
          <p:cNvSpPr/>
          <p:nvPr/>
        </p:nvSpPr>
        <p:spPr>
          <a:xfrm>
            <a:off x="11967681" y="6131215"/>
            <a:ext cx="262031" cy="194595"/>
          </a:xfrm>
          <a:prstGeom prst="star5">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3C013C6-4079-61B3-5AC6-680BC20FE4F8}"/>
              </a:ext>
            </a:extLst>
          </p:cNvPr>
          <p:cNvSpPr txBox="1"/>
          <p:nvPr/>
        </p:nvSpPr>
        <p:spPr>
          <a:xfrm>
            <a:off x="11143455" y="6360974"/>
            <a:ext cx="1151976" cy="215444"/>
          </a:xfrm>
          <a:prstGeom prst="rect">
            <a:avLst/>
          </a:prstGeom>
          <a:noFill/>
        </p:spPr>
        <p:txBody>
          <a:bodyPr wrap="square" rtlCol="0">
            <a:spAutoFit/>
          </a:bodyPr>
          <a:lstStyle/>
          <a:p>
            <a:r>
              <a:rPr lang="en-US" sz="800"/>
              <a:t>NAOU Feb. 1 Go-Live</a:t>
            </a:r>
          </a:p>
        </p:txBody>
      </p:sp>
      <p:sp>
        <p:nvSpPr>
          <p:cNvPr id="30" name="Rectangle 29">
            <a:extLst>
              <a:ext uri="{FF2B5EF4-FFF2-40B4-BE49-F238E27FC236}">
                <a16:creationId xmlns:a16="http://schemas.microsoft.com/office/drawing/2014/main" id="{8E79F9AA-A2C7-DC7E-E2CC-03FEEDD90211}"/>
              </a:ext>
            </a:extLst>
          </p:cNvPr>
          <p:cNvSpPr/>
          <p:nvPr/>
        </p:nvSpPr>
        <p:spPr>
          <a:xfrm>
            <a:off x="10720251" y="1062047"/>
            <a:ext cx="1288820" cy="116734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Chevron 23">
            <a:extLst>
              <a:ext uri="{FF2B5EF4-FFF2-40B4-BE49-F238E27FC236}">
                <a16:creationId xmlns:a16="http://schemas.microsoft.com/office/drawing/2014/main" id="{FD70CD3C-71B7-0F0D-A67F-C59BAD35FE14}"/>
              </a:ext>
            </a:extLst>
          </p:cNvPr>
          <p:cNvSpPr/>
          <p:nvPr/>
        </p:nvSpPr>
        <p:spPr>
          <a:xfrm>
            <a:off x="10823292" y="1228532"/>
            <a:ext cx="1048824" cy="292552"/>
          </a:xfrm>
          <a:prstGeom prst="chevron">
            <a:avLst/>
          </a:prstGeom>
          <a:solidFill>
            <a:schemeClr val="accent4">
              <a:lumMod val="20000"/>
              <a:lumOff val="8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r>
              <a:rPr lang="en-US" sz="700">
                <a:solidFill>
                  <a:srgbClr val="000000">
                    <a:lumMod val="85000"/>
                    <a:lumOff val="15000"/>
                  </a:srgbClr>
                </a:solidFill>
                <a:latin typeface="Open Sans Light" panose="020B0606030504020204" pitchFamily="34" charset="0"/>
                <a:ea typeface="Open Sans Light" panose="020B0606030504020204" pitchFamily="34" charset="0"/>
                <a:cs typeface="Open Sans Light" panose="020B0606030504020204" pitchFamily="34" charset="0"/>
              </a:rPr>
              <a:t>Future Delivery </a:t>
            </a:r>
          </a:p>
        </p:txBody>
      </p:sp>
      <p:sp>
        <p:nvSpPr>
          <p:cNvPr id="32" name="Arrow: Chevron 23">
            <a:extLst>
              <a:ext uri="{FF2B5EF4-FFF2-40B4-BE49-F238E27FC236}">
                <a16:creationId xmlns:a16="http://schemas.microsoft.com/office/drawing/2014/main" id="{EA9AF936-457B-313B-8E6E-45F4458AA9C6}"/>
              </a:ext>
            </a:extLst>
          </p:cNvPr>
          <p:cNvSpPr/>
          <p:nvPr/>
        </p:nvSpPr>
        <p:spPr>
          <a:xfrm>
            <a:off x="10823292" y="1678067"/>
            <a:ext cx="1048824" cy="292552"/>
          </a:xfrm>
          <a:prstGeom prst="chevron">
            <a:avLst/>
          </a:prstGeom>
          <a:solidFill>
            <a:srgbClr val="D5DCE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r>
              <a:rPr lang="en-US" sz="700">
                <a:solidFill>
                  <a:srgbClr val="000000">
                    <a:lumMod val="85000"/>
                    <a:lumOff val="15000"/>
                  </a:srgbClr>
                </a:solidFill>
                <a:latin typeface="Open Sans Light" panose="020B0606030504020204" pitchFamily="34" charset="0"/>
                <a:ea typeface="Open Sans Light" panose="020B0606030504020204" pitchFamily="34" charset="0"/>
                <a:cs typeface="Open Sans Light" panose="020B0606030504020204" pitchFamily="34" charset="0"/>
              </a:rPr>
              <a:t>Current Delivery </a:t>
            </a:r>
          </a:p>
        </p:txBody>
      </p:sp>
      <p:sp>
        <p:nvSpPr>
          <p:cNvPr id="33" name="Left Brace 32">
            <a:extLst>
              <a:ext uri="{FF2B5EF4-FFF2-40B4-BE49-F238E27FC236}">
                <a16:creationId xmlns:a16="http://schemas.microsoft.com/office/drawing/2014/main" id="{5C8D3DFD-0033-A2D2-E3EA-997148EEF592}"/>
              </a:ext>
            </a:extLst>
          </p:cNvPr>
          <p:cNvSpPr/>
          <p:nvPr/>
        </p:nvSpPr>
        <p:spPr>
          <a:xfrm rot="5400000">
            <a:off x="3615667" y="4252393"/>
            <a:ext cx="193470" cy="333071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a:extLst>
              <a:ext uri="{FF2B5EF4-FFF2-40B4-BE49-F238E27FC236}">
                <a16:creationId xmlns:a16="http://schemas.microsoft.com/office/drawing/2014/main" id="{44333C15-3244-0316-C3E2-5579DF3BB612}"/>
              </a:ext>
            </a:extLst>
          </p:cNvPr>
          <p:cNvSpPr txBox="1"/>
          <p:nvPr/>
        </p:nvSpPr>
        <p:spPr>
          <a:xfrm>
            <a:off x="2839071" y="5456829"/>
            <a:ext cx="1995687" cy="246221"/>
          </a:xfrm>
          <a:prstGeom prst="rect">
            <a:avLst/>
          </a:prstGeom>
          <a:noFill/>
        </p:spPr>
        <p:txBody>
          <a:bodyPr wrap="square" rtlCol="0">
            <a:spAutoFit/>
          </a:bodyPr>
          <a:lstStyle/>
          <a:p>
            <a:pPr algn="ctr"/>
            <a:r>
              <a:rPr lang="en-US" sz="1000"/>
              <a:t>Manual Pre-Gold/Old Framework</a:t>
            </a:r>
          </a:p>
        </p:txBody>
      </p:sp>
      <p:pic>
        <p:nvPicPr>
          <p:cNvPr id="36" name="Graphic 35" descr="Flag with solid fill">
            <a:extLst>
              <a:ext uri="{FF2B5EF4-FFF2-40B4-BE49-F238E27FC236}">
                <a16:creationId xmlns:a16="http://schemas.microsoft.com/office/drawing/2014/main" id="{3D5E9182-32E8-5EF8-2913-54AE3E02A3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0198" y="1003742"/>
            <a:ext cx="336375" cy="336375"/>
          </a:xfrm>
          <a:prstGeom prst="rect">
            <a:avLst/>
          </a:prstGeom>
        </p:spPr>
      </p:pic>
      <p:pic>
        <p:nvPicPr>
          <p:cNvPr id="37" name="Graphic 36" descr="Flag with solid fill">
            <a:extLst>
              <a:ext uri="{FF2B5EF4-FFF2-40B4-BE49-F238E27FC236}">
                <a16:creationId xmlns:a16="http://schemas.microsoft.com/office/drawing/2014/main" id="{5CED625C-D19A-F8D2-271C-30D6071E1E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75949" y="1386072"/>
            <a:ext cx="336375" cy="336375"/>
          </a:xfrm>
          <a:prstGeom prst="rect">
            <a:avLst/>
          </a:prstGeom>
        </p:spPr>
      </p:pic>
      <p:sp>
        <p:nvSpPr>
          <p:cNvPr id="39" name="Star: 5 Points 38">
            <a:extLst>
              <a:ext uri="{FF2B5EF4-FFF2-40B4-BE49-F238E27FC236}">
                <a16:creationId xmlns:a16="http://schemas.microsoft.com/office/drawing/2014/main" id="{A06788EC-30DF-977C-5588-5BDA0A9FE43B}"/>
              </a:ext>
            </a:extLst>
          </p:cNvPr>
          <p:cNvSpPr/>
          <p:nvPr/>
        </p:nvSpPr>
        <p:spPr>
          <a:xfrm>
            <a:off x="8433871" y="6190204"/>
            <a:ext cx="262031" cy="194595"/>
          </a:xfrm>
          <a:prstGeom prst="star5">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3C8A2572-18AE-01C3-A063-24BE14FB26C3}"/>
              </a:ext>
            </a:extLst>
          </p:cNvPr>
          <p:cNvSpPr txBox="1"/>
          <p:nvPr/>
        </p:nvSpPr>
        <p:spPr>
          <a:xfrm>
            <a:off x="8165866" y="6404696"/>
            <a:ext cx="1608925" cy="215444"/>
          </a:xfrm>
          <a:prstGeom prst="rect">
            <a:avLst/>
          </a:prstGeom>
          <a:noFill/>
        </p:spPr>
        <p:txBody>
          <a:bodyPr wrap="square" rtlCol="0">
            <a:spAutoFit/>
          </a:bodyPr>
          <a:lstStyle/>
          <a:p>
            <a:r>
              <a:rPr lang="en-US" sz="800"/>
              <a:t>NAOU  Scorecard V1</a:t>
            </a:r>
          </a:p>
        </p:txBody>
      </p:sp>
    </p:spTree>
    <p:extLst>
      <p:ext uri="{BB962C8B-B14F-4D97-AF65-F5344CB8AC3E}">
        <p14:creationId xmlns:p14="http://schemas.microsoft.com/office/powerpoint/2010/main" val="558289166"/>
      </p:ext>
    </p:extLst>
  </p:cSld>
  <p:clrMapOvr>
    <a:masterClrMapping/>
  </p:clrMapOvr>
</p:sld>
</file>

<file path=ppt/theme/theme1.xml><?xml version="1.0" encoding="utf-8"?>
<a:theme xmlns:a="http://schemas.openxmlformats.org/drawingml/2006/main" name="01 Content - Light">
  <a:themeElements>
    <a:clrScheme name="Launch - V2">
      <a:dk1>
        <a:srgbClr val="1C1B1F"/>
      </a:dk1>
      <a:lt1>
        <a:srgbClr val="FFFFFF"/>
      </a:lt1>
      <a:dk2>
        <a:srgbClr val="0C70E3"/>
      </a:dk2>
      <a:lt2>
        <a:srgbClr val="FAFAFA"/>
      </a:lt2>
      <a:accent1>
        <a:srgbClr val="E6F1FE"/>
      </a:accent1>
      <a:accent2>
        <a:srgbClr val="E5CA18"/>
      </a:accent2>
      <a:accent3>
        <a:srgbClr val="EFDF75"/>
      </a:accent3>
      <a:accent4>
        <a:srgbClr val="DC2F17"/>
      </a:accent4>
      <a:accent5>
        <a:srgbClr val="F4ADA2"/>
      </a:accent5>
      <a:accent6>
        <a:srgbClr val="8B0AC2"/>
      </a:accent6>
      <a:hlink>
        <a:srgbClr val="0C70E3"/>
      </a:hlink>
      <a:folHlink>
        <a:srgbClr val="21263D"/>
      </a:folHlink>
    </a:clrScheme>
    <a:fontScheme name="Test">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6" id="{DE85823A-4310-9A40-A9B3-624CC6DBF70F}" vid="{605AA78C-9BF0-D440-A0E4-F7AF253DC1BE}"/>
    </a:ext>
  </a:extLst>
</a:theme>
</file>

<file path=ppt/theme/theme2.xml><?xml version="1.0" encoding="utf-8"?>
<a:theme xmlns:a="http://schemas.openxmlformats.org/drawingml/2006/main" name="1_01 Content - Light">
  <a:themeElements>
    <a:clrScheme name="Launch - V2">
      <a:dk1>
        <a:srgbClr val="1C1B1F"/>
      </a:dk1>
      <a:lt1>
        <a:srgbClr val="FFFFFF"/>
      </a:lt1>
      <a:dk2>
        <a:srgbClr val="0C70E3"/>
      </a:dk2>
      <a:lt2>
        <a:srgbClr val="FAFAFA"/>
      </a:lt2>
      <a:accent1>
        <a:srgbClr val="E6F1FE"/>
      </a:accent1>
      <a:accent2>
        <a:srgbClr val="E5CA18"/>
      </a:accent2>
      <a:accent3>
        <a:srgbClr val="EFDF75"/>
      </a:accent3>
      <a:accent4>
        <a:srgbClr val="DC2F17"/>
      </a:accent4>
      <a:accent5>
        <a:srgbClr val="F4ADA2"/>
      </a:accent5>
      <a:accent6>
        <a:srgbClr val="8B0AC2"/>
      </a:accent6>
      <a:hlink>
        <a:srgbClr val="0C70E3"/>
      </a:hlink>
      <a:folHlink>
        <a:srgbClr val="21263D"/>
      </a:folHlink>
    </a:clrScheme>
    <a:fontScheme name="Test">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6" id="{DE85823A-4310-9A40-A9B3-624CC6DBF70F}" vid="{F7100141-9D4C-B347-81C6-FAA5BD53B4A6}"/>
    </a:ext>
  </a:extLst>
</a:theme>
</file>

<file path=ppt/theme/theme3.xml><?xml version="1.0" encoding="utf-8"?>
<a:theme xmlns:a="http://schemas.openxmlformats.org/drawingml/2006/main" name="2_01 Content - Light">
  <a:themeElements>
    <a:clrScheme name="Launch - V2">
      <a:dk1>
        <a:srgbClr val="1C1B1F"/>
      </a:dk1>
      <a:lt1>
        <a:srgbClr val="FFFFFF"/>
      </a:lt1>
      <a:dk2>
        <a:srgbClr val="0C70E3"/>
      </a:dk2>
      <a:lt2>
        <a:srgbClr val="FAFAFA"/>
      </a:lt2>
      <a:accent1>
        <a:srgbClr val="E6F1FE"/>
      </a:accent1>
      <a:accent2>
        <a:srgbClr val="E5CA18"/>
      </a:accent2>
      <a:accent3>
        <a:srgbClr val="EFDF75"/>
      </a:accent3>
      <a:accent4>
        <a:srgbClr val="DC2F17"/>
      </a:accent4>
      <a:accent5>
        <a:srgbClr val="F4ADA2"/>
      </a:accent5>
      <a:accent6>
        <a:srgbClr val="8B0AC2"/>
      </a:accent6>
      <a:hlink>
        <a:srgbClr val="0C70E3"/>
      </a:hlink>
      <a:folHlink>
        <a:srgbClr val="21263D"/>
      </a:folHlink>
    </a:clrScheme>
    <a:fontScheme name="Test">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aunch Megadeck Repository v1.1" id="{E75C286B-6A13-9D4F-93F5-5EF8533EDDDB}" vid="{68356D05-BD3D-8E4D-B933-3B9C9EBCE7C3}"/>
    </a:ext>
  </a:extLst>
</a:theme>
</file>

<file path=ppt/theme/theme4.xml><?xml version="1.0" encoding="utf-8"?>
<a:theme xmlns:a="http://schemas.openxmlformats.org/drawingml/2006/main" name="3_01 Content - Light">
  <a:themeElements>
    <a:clrScheme name="Launch - V2">
      <a:dk1>
        <a:srgbClr val="1C1B1F"/>
      </a:dk1>
      <a:lt1>
        <a:srgbClr val="FFFFFF"/>
      </a:lt1>
      <a:dk2>
        <a:srgbClr val="0C70E3"/>
      </a:dk2>
      <a:lt2>
        <a:srgbClr val="FAFAFA"/>
      </a:lt2>
      <a:accent1>
        <a:srgbClr val="E6F1FE"/>
      </a:accent1>
      <a:accent2>
        <a:srgbClr val="E5CA18"/>
      </a:accent2>
      <a:accent3>
        <a:srgbClr val="EFDF75"/>
      </a:accent3>
      <a:accent4>
        <a:srgbClr val="DC2F17"/>
      </a:accent4>
      <a:accent5>
        <a:srgbClr val="F4ADA2"/>
      </a:accent5>
      <a:accent6>
        <a:srgbClr val="8B0AC2"/>
      </a:accent6>
      <a:hlink>
        <a:srgbClr val="0C70E3"/>
      </a:hlink>
      <a:folHlink>
        <a:srgbClr val="21263D"/>
      </a:folHlink>
    </a:clrScheme>
    <a:fontScheme name="Test">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aunch Megadeck Repository v1.1" id="{E75C286B-6A13-9D4F-93F5-5EF8533EDDDB}" vid="{68356D05-BD3D-8E4D-B933-3B9C9EBCE7C3}"/>
    </a:ext>
  </a:extLst>
</a:theme>
</file>

<file path=ppt/theme/theme5.xml><?xml version="1.0" encoding="utf-8"?>
<a:theme xmlns:a="http://schemas.openxmlformats.org/drawingml/2006/main" name="4_01 Content - Light">
  <a:themeElements>
    <a:clrScheme name="Launch - V2">
      <a:dk1>
        <a:srgbClr val="1C1B1F"/>
      </a:dk1>
      <a:lt1>
        <a:srgbClr val="FFFFFF"/>
      </a:lt1>
      <a:dk2>
        <a:srgbClr val="0C70E3"/>
      </a:dk2>
      <a:lt2>
        <a:srgbClr val="FAFAFA"/>
      </a:lt2>
      <a:accent1>
        <a:srgbClr val="E6F1FE"/>
      </a:accent1>
      <a:accent2>
        <a:srgbClr val="E5CA18"/>
      </a:accent2>
      <a:accent3>
        <a:srgbClr val="EFDF75"/>
      </a:accent3>
      <a:accent4>
        <a:srgbClr val="DC2F17"/>
      </a:accent4>
      <a:accent5>
        <a:srgbClr val="F4ADA2"/>
      </a:accent5>
      <a:accent6>
        <a:srgbClr val="8B0AC2"/>
      </a:accent6>
      <a:hlink>
        <a:srgbClr val="0C70E3"/>
      </a:hlink>
      <a:folHlink>
        <a:srgbClr val="21263D"/>
      </a:folHlink>
    </a:clrScheme>
    <a:fontScheme name="Test">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aunch Megadeck Repository v1.1" id="{E75C286B-6A13-9D4F-93F5-5EF8533EDDDB}" vid="{68356D05-BD3D-8E4D-B933-3B9C9EBCE7C3}"/>
    </a:ext>
  </a:extLst>
</a:theme>
</file>

<file path=ppt/theme/theme6.xml><?xml version="1.0" encoding="utf-8"?>
<a:theme xmlns:a="http://schemas.openxmlformats.org/drawingml/2006/main" name="Picture left">
  <a:themeElements>
    <a:clrScheme name="Aspirent">
      <a:dk1>
        <a:srgbClr val="000000"/>
      </a:dk1>
      <a:lt1>
        <a:srgbClr val="FFFFFF"/>
      </a:lt1>
      <a:dk2>
        <a:srgbClr val="44546A"/>
      </a:dk2>
      <a:lt2>
        <a:srgbClr val="E7E6E6"/>
      </a:lt2>
      <a:accent1>
        <a:srgbClr val="F0913B"/>
      </a:accent1>
      <a:accent2>
        <a:srgbClr val="216473"/>
      </a:accent2>
      <a:accent3>
        <a:srgbClr val="4F728D"/>
      </a:accent3>
      <a:accent4>
        <a:srgbClr val="616161"/>
      </a:accent4>
      <a:accent5>
        <a:srgbClr val="ECECEC"/>
      </a:accent5>
      <a:accent6>
        <a:srgbClr val="828282"/>
      </a:accent6>
      <a:hlink>
        <a:srgbClr val="0563C1"/>
      </a:hlink>
      <a:folHlink>
        <a:srgbClr val="954F72"/>
      </a:folHlink>
    </a:clrScheme>
    <a:fontScheme name="Aspirent Open Sans">
      <a:majorFont>
        <a:latin typeface="Open Sans Semibold"/>
        <a:ea typeface=""/>
        <a:cs typeface=""/>
      </a:majorFont>
      <a:minorFont>
        <a:latin typeface="Open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o video_New intro deck and template" id="{29A0D091-58EB-4A4D-A3E1-0A9165DA967A}" vid="{9EA66D3E-2594-430B-AB1F-6C332A48CF3A}"/>
    </a:ext>
  </a:extLst>
</a:theme>
</file>

<file path=ppt/theme/theme7.xml><?xml version="1.0" encoding="utf-8"?>
<a:theme xmlns:a="http://schemas.openxmlformats.org/drawingml/2006/main" name="Covers - Full Image Background">
  <a:themeElements>
    <a:clrScheme name="NTT DATA 2024">
      <a:dk1>
        <a:srgbClr val="FFFFFF"/>
      </a:dk1>
      <a:lt1>
        <a:srgbClr val="070F26"/>
      </a:lt1>
      <a:dk2>
        <a:srgbClr val="2E404D"/>
      </a:dk2>
      <a:lt2>
        <a:srgbClr val="0072BC"/>
      </a:lt2>
      <a:accent1>
        <a:srgbClr val="19A3FC"/>
      </a:accent1>
      <a:accent2>
        <a:srgbClr val="00DFED"/>
      </a:accent2>
      <a:accent3>
        <a:srgbClr val="00CB5D"/>
      </a:accent3>
      <a:accent4>
        <a:srgbClr val="FFC400"/>
      </a:accent4>
      <a:accent5>
        <a:srgbClr val="FF7A00"/>
      </a:accent5>
      <a:accent6>
        <a:srgbClr val="949494"/>
      </a:accent6>
      <a:hlink>
        <a:srgbClr val="0072BC"/>
      </a:hlink>
      <a:folHlink>
        <a:srgbClr val="00DFED"/>
      </a:folHlink>
    </a:clrScheme>
    <a:fontScheme name="NTT_DATA_Arial">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solidFill>
            <a:schemeClr val="tx1">
              <a:lumMod val="50000"/>
            </a:schemeClr>
          </a:solidFill>
        </a:ln>
      </a:spPr>
      <a:bodyPr lIns="108000" tIns="72000" rIns="108000" bIns="72000" rtlCol="0" anchor="ctr"/>
      <a:lstStyle>
        <a:defPPr algn="ctr">
          <a:lnSpc>
            <a:spcPct val="110000"/>
          </a:lnSpc>
          <a:spcBef>
            <a:spcPts val="600"/>
          </a:spcBef>
          <a:defRPr sz="2000" dirty="0" err="1"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bodyPr vert="horz" wrap="none" lIns="0" tIns="0" rIns="0" bIns="0" rtlCol="0">
        <a:noAutofit/>
      </a:bodyPr>
      <a:lstStyle>
        <a:defPPr algn="l">
          <a:defRPr dirty="0" err="1" smtClean="0">
            <a:solidFill>
              <a:schemeClr val="tx1"/>
            </a:solidFill>
          </a:defRPr>
        </a:defPPr>
      </a:lstStyle>
    </a:txDef>
  </a:objectDefaults>
  <a:extraClrSchemeLst/>
  <a:custClrLst>
    <a:custClr name="A-Smart Navy">
      <a:srgbClr val="070F26"/>
    </a:custClr>
    <a:custClr name="B-White">
      <a:srgbClr val="FFFFFF"/>
    </a:custClr>
    <a:custClr name="C-Future Blue 150">
      <a:srgbClr val="005B96"/>
    </a:custClr>
    <a:custClr name="D-Future Blue">
      <a:srgbClr val="0072BC"/>
    </a:custClr>
    <a:custClr name="E-Future Blue 50">
      <a:srgbClr val="19A3FC"/>
    </a:custClr>
    <a:custClr name="F-Turquoise 100">
      <a:srgbClr val="009AA4"/>
    </a:custClr>
    <a:custClr name="G-Turquoise">
      <a:srgbClr val="00DFED"/>
    </a:custClr>
    <a:custClr name="H-Turquoise 50">
      <a:srgbClr val="7BF7FF"/>
    </a:custClr>
    <a:custClr name="I-Green 150">
      <a:srgbClr val="068941"/>
    </a:custClr>
    <a:custClr name="J-Green">
      <a:srgbClr val="00CB5D"/>
    </a:custClr>
    <a:custClr name="K-Green 50">
      <a:srgbClr val="38F990"/>
    </a:custClr>
    <a:custClr name="L-Yellow">
      <a:srgbClr val="FFC400"/>
    </a:custClr>
    <a:custClr name="M-Yellow 50">
      <a:srgbClr val="FFEDB2"/>
    </a:custClr>
    <a:custClr name="N-Yellow 100">
      <a:srgbClr val="FFDB66"/>
    </a:custClr>
    <a:custClr name="O-Orange 150">
      <a:srgbClr val="B22000"/>
    </a:custClr>
    <a:custClr name="P-Orange 100">
      <a:srgbClr val="E42600"/>
    </a:custClr>
    <a:custClr name="Q-Orange">
      <a:srgbClr val="FF7A00"/>
    </a:custClr>
    <a:custClr name="R-Grey 100">
      <a:srgbClr val="949494"/>
    </a:custClr>
    <a:custClr name="S-Grey 50">
      <a:srgbClr val="E8E8E8"/>
    </a:custClr>
    <a:custClr name="T-Black">
      <a:srgbClr val="000000"/>
    </a:custClr>
    <a:custClr name="U-Text Grey">
      <a:srgbClr val="2E404D"/>
    </a:custClr>
  </a:custClrLst>
  <a:extLst>
    <a:ext uri="{05A4C25C-085E-4340-85A3-A5531E510DB2}">
      <thm15:themeFamily xmlns:thm15="http://schemas.microsoft.com/office/thememl/2012/main" name="Presentation1" id="{B1F5E7F1-B865-4158-A920-E774822F6402}" vid="{C170B3B1-3167-460D-8660-A2AE97984BA3}"/>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Aspirent">
    <a:dk1>
      <a:srgbClr val="000000"/>
    </a:dk1>
    <a:lt1>
      <a:srgbClr val="FFFFFF"/>
    </a:lt1>
    <a:dk2>
      <a:srgbClr val="44546A"/>
    </a:dk2>
    <a:lt2>
      <a:srgbClr val="E7E6E6"/>
    </a:lt2>
    <a:accent1>
      <a:srgbClr val="F0913B"/>
    </a:accent1>
    <a:accent2>
      <a:srgbClr val="216473"/>
    </a:accent2>
    <a:accent3>
      <a:srgbClr val="4F728D"/>
    </a:accent3>
    <a:accent4>
      <a:srgbClr val="616161"/>
    </a:accent4>
    <a:accent5>
      <a:srgbClr val="ECECEC"/>
    </a:accent5>
    <a:accent6>
      <a:srgbClr val="828282"/>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224c0fb6-765a-4284-97b2-b7fc0be13a7a">
      <UserInfo>
        <DisplayName>Donald, Florence</DisplayName>
        <AccountId>587</AccountId>
        <AccountType/>
      </UserInfo>
      <UserInfo>
        <DisplayName>Wright, Daniel</DisplayName>
        <AccountId>1658</AccountId>
        <AccountType/>
      </UserInfo>
      <UserInfo>
        <DisplayName>Crenshaw, Alexa</DisplayName>
        <AccountId>6551</AccountId>
        <AccountType/>
      </UserInfo>
      <UserInfo>
        <DisplayName>Scribner, Sarah Kate</DisplayName>
        <AccountId>700</AccountId>
        <AccountType/>
      </UserInfo>
    </SharedWithUsers>
    <MediaLengthInSeconds xmlns="5910123f-bc3d-4271-97c4-fdfb8619d4b2" xsi:nil="true"/>
    <lcf76f155ced4ddcb4097134ff3c332f xmlns="5910123f-bc3d-4271-97c4-fdfb8619d4b2">
      <Terms xmlns="http://schemas.microsoft.com/office/infopath/2007/PartnerControls"/>
    </lcf76f155ced4ddcb4097134ff3c332f>
    <TaxCatchAll xmlns="224c0fb6-765a-4284-97b2-b7fc0be13a7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EE68C3719630E499B032E75F399371E" ma:contentTypeVersion="15" ma:contentTypeDescription="Create a new document." ma:contentTypeScope="" ma:versionID="cf39dc32c8be49038169e5ac50bef3b9">
  <xsd:schema xmlns:xsd="http://www.w3.org/2001/XMLSchema" xmlns:xs="http://www.w3.org/2001/XMLSchema" xmlns:p="http://schemas.microsoft.com/office/2006/metadata/properties" xmlns:ns2="5910123f-bc3d-4271-97c4-fdfb8619d4b2" xmlns:ns3="224c0fb6-765a-4284-97b2-b7fc0be13a7a" targetNamespace="http://schemas.microsoft.com/office/2006/metadata/properties" ma:root="true" ma:fieldsID="4aeaedbf6df8ae711cafd4558cb85fc3" ns2:_="" ns3:_="">
    <xsd:import namespace="5910123f-bc3d-4271-97c4-fdfb8619d4b2"/>
    <xsd:import namespace="224c0fb6-765a-4284-97b2-b7fc0be13a7a"/>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element ref="ns2:MediaServiceSearchProperties" minOccurs="0"/>
                <xsd:element ref="ns3:SharedWithUsers" minOccurs="0"/>
                <xsd:element ref="ns3:SharedWithDetails" minOccurs="0"/>
                <xsd:element ref="ns2:MediaLengthInSeconds"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10123f-bc3d-4271-97c4-fdfb8619d4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59392e44-1b21-4a41-a4ce-fd8b24506e65"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ternalName="MediaServiceDateTake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LengthInSeconds" ma:index="20" nillable="true" ma:displayName="MediaLengthInSeconds" ma:hidden="true" ma:internalName="MediaLengthInSeconds" ma:readOnly="true">
      <xsd:simpleType>
        <xsd:restriction base="dms:Unknown"/>
      </xsd:simpleType>
    </xsd:element>
    <xsd:element name="MediaServiceLocation" ma:index="21" nillable="true" ma:displayName="Location" ma:indexed="true" ma:internalName="MediaServiceLocation" ma:readOnly="true">
      <xsd:simpleType>
        <xsd:restriction base="dms:Text"/>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24c0fb6-765a-4284-97b2-b7fc0be13a7a"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35ade51d-f577-413c-a159-9e735838bfe9}" ma:internalName="TaxCatchAll" ma:showField="CatchAllData" ma:web="224c0fb6-765a-4284-97b2-b7fc0be13a7a">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4E90D83-E280-44B4-AC8A-7E68030AA8F4}">
  <ds:schemaRefs>
    <ds:schemaRef ds:uri="224c0fb6-765a-4284-97b2-b7fc0be13a7a"/>
    <ds:schemaRef ds:uri="5910123f-bc3d-4271-97c4-fdfb8619d4b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2385D32-7A62-4033-A82C-8333CFE0BE2A}">
  <ds:schemaRefs>
    <ds:schemaRef ds:uri="http://schemas.microsoft.com/sharepoint/v3/contenttype/forms"/>
  </ds:schemaRefs>
</ds:datastoreItem>
</file>

<file path=customXml/itemProps3.xml><?xml version="1.0" encoding="utf-8"?>
<ds:datastoreItem xmlns:ds="http://schemas.openxmlformats.org/officeDocument/2006/customXml" ds:itemID="{1FE73572-A665-4A15-89FD-8BB373E9C859}">
  <ds:schemaRefs>
    <ds:schemaRef ds:uri="224c0fb6-765a-4284-97b2-b7fc0be13a7a"/>
    <ds:schemaRef ds:uri="5910123f-bc3d-4271-97c4-fdfb8619d4b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01 Content - Light</Template>
  <TotalTime>0</TotalTime>
  <Words>1398</Words>
  <Application>Microsoft Office PowerPoint</Application>
  <PresentationFormat>Widescreen</PresentationFormat>
  <Paragraphs>342</Paragraphs>
  <Slides>10</Slides>
  <Notes>6</Notes>
  <HiddenSlides>0</HiddenSlides>
  <MMClips>0</MMClips>
  <ScaleCrop>false</ScaleCrop>
  <HeadingPairs>
    <vt:vector size="6" baseType="variant">
      <vt:variant>
        <vt:lpstr>Fonts Used</vt:lpstr>
      </vt:variant>
      <vt:variant>
        <vt:i4>13</vt:i4>
      </vt:variant>
      <vt:variant>
        <vt:lpstr>Theme</vt:lpstr>
      </vt:variant>
      <vt:variant>
        <vt:i4>7</vt:i4>
      </vt:variant>
      <vt:variant>
        <vt:lpstr>Slide Titles</vt:lpstr>
      </vt:variant>
      <vt:variant>
        <vt:i4>10</vt:i4>
      </vt:variant>
    </vt:vector>
  </HeadingPairs>
  <TitlesOfParts>
    <vt:vector size="30" baseType="lpstr">
      <vt:lpstr>Aptos</vt:lpstr>
      <vt:lpstr>Arial</vt:lpstr>
      <vt:lpstr>Avenir Next LT Pro</vt:lpstr>
      <vt:lpstr>Avenir Next LT Pro Demi</vt:lpstr>
      <vt:lpstr>Avenir Next LT Pro Light</vt:lpstr>
      <vt:lpstr>Avenir Next Medium</vt:lpstr>
      <vt:lpstr>Calibri</vt:lpstr>
      <vt:lpstr>Corbel</vt:lpstr>
      <vt:lpstr>Georgia</vt:lpstr>
      <vt:lpstr>Open Sans</vt:lpstr>
      <vt:lpstr>Open Sans ExtraBold</vt:lpstr>
      <vt:lpstr>Open Sans Light</vt:lpstr>
      <vt:lpstr>Wingdings</vt:lpstr>
      <vt:lpstr>01 Content - Light</vt:lpstr>
      <vt:lpstr>1_01 Content - Light</vt:lpstr>
      <vt:lpstr>2_01 Content - Light</vt:lpstr>
      <vt:lpstr>3_01 Content - Light</vt:lpstr>
      <vt:lpstr>4_01 Content - Light</vt:lpstr>
      <vt:lpstr>Picture left</vt:lpstr>
      <vt:lpstr>Covers - Full Image Background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Nayak, Utpal</cp:lastModifiedBy>
  <cp:revision>1</cp:revision>
  <dcterms:created xsi:type="dcterms:W3CDTF">2024-02-14T18:35:44Z</dcterms:created>
  <dcterms:modified xsi:type="dcterms:W3CDTF">2024-09-06T17:03:40Z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0x0101006DF994CF6229CE478E16313F882530B4</vt:lpwstr>
  </property>
  <property fmtid="{D5CDD505-2E9C-101B-9397-08002B2CF9AE}" pid="3" name="MediaServiceImageTags">
    <vt:lpwstr/>
  </property>
  <property fmtid="{D5CDD505-2E9C-101B-9397-08002B2CF9AE}" pid="4" name="Order">
    <vt:lpwstr>181100.000000000</vt:lpwstr>
  </property>
  <property fmtid="{D5CDD505-2E9C-101B-9397-08002B2CF9AE}" pid="5" name="xd_ProgID">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y fmtid="{D5CDD505-2E9C-101B-9397-08002B2CF9AE}" pid="10" name="xd_Signature">
    <vt:lpwstr/>
  </property>
</Properties>
</file>